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501" r:id="rId3"/>
    <p:sldId id="461" r:id="rId4"/>
    <p:sldId id="560" r:id="rId5"/>
    <p:sldId id="559" r:id="rId6"/>
    <p:sldId id="552" r:id="rId7"/>
    <p:sldId id="509" r:id="rId8"/>
    <p:sldId id="547" r:id="rId9"/>
    <p:sldId id="548" r:id="rId10"/>
    <p:sldId id="549" r:id="rId11"/>
    <p:sldId id="550" r:id="rId12"/>
    <p:sldId id="551" r:id="rId13"/>
    <p:sldId id="564" r:id="rId14"/>
    <p:sldId id="565" r:id="rId15"/>
    <p:sldId id="503" r:id="rId16"/>
    <p:sldId id="555" r:id="rId17"/>
    <p:sldId id="562" r:id="rId18"/>
    <p:sldId id="563" r:id="rId19"/>
    <p:sldId id="553" r:id="rId20"/>
    <p:sldId id="558" r:id="rId21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9D9D9"/>
    <a:srgbClr val="00293D"/>
    <a:srgbClr val="000000"/>
    <a:srgbClr val="008080"/>
    <a:srgbClr val="00B4A7"/>
    <a:srgbClr val="009999"/>
    <a:srgbClr val="263D73"/>
    <a:srgbClr val="3E597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86325" autoAdjust="0"/>
  </p:normalViewPr>
  <p:slideViewPr>
    <p:cSldViewPr>
      <p:cViewPr>
        <p:scale>
          <a:sx n="80" d="100"/>
          <a:sy n="80" d="100"/>
        </p:scale>
        <p:origin x="-600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Pasta3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Pasta3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arcelo.varejao\Dados%20de%20aplicativos\Microsoft\Excel\Pasta3%20(version%202)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7"/>
  <c:chart>
    <c:autoTitleDeleted val="1"/>
    <c:plotArea>
      <c:layout/>
      <c:lineChart>
        <c:grouping val="standard"/>
        <c:ser>
          <c:idx val="0"/>
          <c:order val="0"/>
          <c:tx>
            <c:strRef>
              <c:f>Plan1!$E$1</c:f>
              <c:strCache>
                <c:ptCount val="1"/>
                <c:pt idx="0">
                  <c:v>EZTC3</c:v>
                </c:pt>
              </c:strCache>
            </c:strRef>
          </c:tx>
          <c:marker>
            <c:symbol val="none"/>
          </c:marker>
          <c:cat>
            <c:numRef>
              <c:f>Plan1!$D$2:$D$1483</c:f>
              <c:numCache>
                <c:formatCode>d/m/yyyy</c:formatCode>
                <c:ptCount val="1482"/>
                <c:pt idx="0">
                  <c:v>39254</c:v>
                </c:pt>
                <c:pt idx="1">
                  <c:v>39255</c:v>
                </c:pt>
                <c:pt idx="2">
                  <c:v>39258</c:v>
                </c:pt>
                <c:pt idx="3">
                  <c:v>39259</c:v>
                </c:pt>
                <c:pt idx="4">
                  <c:v>39260</c:v>
                </c:pt>
                <c:pt idx="5">
                  <c:v>39261</c:v>
                </c:pt>
                <c:pt idx="6">
                  <c:v>39262</c:v>
                </c:pt>
                <c:pt idx="7">
                  <c:v>39265</c:v>
                </c:pt>
                <c:pt idx="8">
                  <c:v>39266</c:v>
                </c:pt>
                <c:pt idx="9">
                  <c:v>39267</c:v>
                </c:pt>
                <c:pt idx="10">
                  <c:v>39268</c:v>
                </c:pt>
                <c:pt idx="11">
                  <c:v>39269</c:v>
                </c:pt>
                <c:pt idx="12">
                  <c:v>39273</c:v>
                </c:pt>
                <c:pt idx="13">
                  <c:v>39274</c:v>
                </c:pt>
                <c:pt idx="14">
                  <c:v>39275</c:v>
                </c:pt>
                <c:pt idx="15">
                  <c:v>39276</c:v>
                </c:pt>
                <c:pt idx="16">
                  <c:v>39279</c:v>
                </c:pt>
                <c:pt idx="17">
                  <c:v>39280</c:v>
                </c:pt>
                <c:pt idx="18">
                  <c:v>39281</c:v>
                </c:pt>
                <c:pt idx="19">
                  <c:v>39282</c:v>
                </c:pt>
                <c:pt idx="20">
                  <c:v>39283</c:v>
                </c:pt>
                <c:pt idx="21">
                  <c:v>39286</c:v>
                </c:pt>
                <c:pt idx="22">
                  <c:v>39287</c:v>
                </c:pt>
                <c:pt idx="23">
                  <c:v>39288</c:v>
                </c:pt>
                <c:pt idx="24">
                  <c:v>39289</c:v>
                </c:pt>
                <c:pt idx="25">
                  <c:v>39290</c:v>
                </c:pt>
                <c:pt idx="26">
                  <c:v>39293</c:v>
                </c:pt>
                <c:pt idx="27">
                  <c:v>39294</c:v>
                </c:pt>
                <c:pt idx="28">
                  <c:v>39295</c:v>
                </c:pt>
                <c:pt idx="29">
                  <c:v>39296</c:v>
                </c:pt>
                <c:pt idx="30">
                  <c:v>39297</c:v>
                </c:pt>
                <c:pt idx="31">
                  <c:v>39300</c:v>
                </c:pt>
                <c:pt idx="32">
                  <c:v>39301</c:v>
                </c:pt>
                <c:pt idx="33">
                  <c:v>39302</c:v>
                </c:pt>
                <c:pt idx="34">
                  <c:v>39303</c:v>
                </c:pt>
                <c:pt idx="35">
                  <c:v>39304</c:v>
                </c:pt>
                <c:pt idx="36">
                  <c:v>39307</c:v>
                </c:pt>
                <c:pt idx="37">
                  <c:v>39308</c:v>
                </c:pt>
                <c:pt idx="38">
                  <c:v>39309</c:v>
                </c:pt>
                <c:pt idx="39">
                  <c:v>39310</c:v>
                </c:pt>
                <c:pt idx="40">
                  <c:v>39311</c:v>
                </c:pt>
                <c:pt idx="41">
                  <c:v>39314</c:v>
                </c:pt>
                <c:pt idx="42">
                  <c:v>39315</c:v>
                </c:pt>
                <c:pt idx="43">
                  <c:v>39316</c:v>
                </c:pt>
                <c:pt idx="44">
                  <c:v>39317</c:v>
                </c:pt>
                <c:pt idx="45">
                  <c:v>39318</c:v>
                </c:pt>
                <c:pt idx="46">
                  <c:v>39321</c:v>
                </c:pt>
                <c:pt idx="47">
                  <c:v>39322</c:v>
                </c:pt>
                <c:pt idx="48">
                  <c:v>39323</c:v>
                </c:pt>
                <c:pt idx="49">
                  <c:v>39324</c:v>
                </c:pt>
                <c:pt idx="50">
                  <c:v>39325</c:v>
                </c:pt>
                <c:pt idx="51">
                  <c:v>39328</c:v>
                </c:pt>
                <c:pt idx="52">
                  <c:v>39329</c:v>
                </c:pt>
                <c:pt idx="53">
                  <c:v>39330</c:v>
                </c:pt>
                <c:pt idx="54">
                  <c:v>39331</c:v>
                </c:pt>
                <c:pt idx="55">
                  <c:v>39335</c:v>
                </c:pt>
                <c:pt idx="56">
                  <c:v>39336</c:v>
                </c:pt>
                <c:pt idx="57">
                  <c:v>39337</c:v>
                </c:pt>
                <c:pt idx="58">
                  <c:v>39338</c:v>
                </c:pt>
                <c:pt idx="59">
                  <c:v>39339</c:v>
                </c:pt>
                <c:pt idx="60">
                  <c:v>39342</c:v>
                </c:pt>
                <c:pt idx="61">
                  <c:v>39343</c:v>
                </c:pt>
                <c:pt idx="62">
                  <c:v>39344</c:v>
                </c:pt>
                <c:pt idx="63">
                  <c:v>39345</c:v>
                </c:pt>
                <c:pt idx="64">
                  <c:v>39346</c:v>
                </c:pt>
                <c:pt idx="65">
                  <c:v>39349</c:v>
                </c:pt>
                <c:pt idx="66">
                  <c:v>39350</c:v>
                </c:pt>
                <c:pt idx="67">
                  <c:v>39351</c:v>
                </c:pt>
                <c:pt idx="68">
                  <c:v>39352</c:v>
                </c:pt>
                <c:pt idx="69">
                  <c:v>39353</c:v>
                </c:pt>
                <c:pt idx="70">
                  <c:v>39356</c:v>
                </c:pt>
                <c:pt idx="71">
                  <c:v>39357</c:v>
                </c:pt>
                <c:pt idx="72">
                  <c:v>39358</c:v>
                </c:pt>
                <c:pt idx="73">
                  <c:v>39359</c:v>
                </c:pt>
                <c:pt idx="74">
                  <c:v>39360</c:v>
                </c:pt>
                <c:pt idx="75">
                  <c:v>39363</c:v>
                </c:pt>
                <c:pt idx="76">
                  <c:v>39364</c:v>
                </c:pt>
                <c:pt idx="77">
                  <c:v>39365</c:v>
                </c:pt>
                <c:pt idx="78">
                  <c:v>39366</c:v>
                </c:pt>
                <c:pt idx="79">
                  <c:v>39370</c:v>
                </c:pt>
                <c:pt idx="80">
                  <c:v>39371</c:v>
                </c:pt>
                <c:pt idx="81">
                  <c:v>39372</c:v>
                </c:pt>
                <c:pt idx="82">
                  <c:v>39373</c:v>
                </c:pt>
                <c:pt idx="83">
                  <c:v>39374</c:v>
                </c:pt>
                <c:pt idx="84">
                  <c:v>39377</c:v>
                </c:pt>
                <c:pt idx="85">
                  <c:v>39378</c:v>
                </c:pt>
                <c:pt idx="86">
                  <c:v>39379</c:v>
                </c:pt>
                <c:pt idx="87">
                  <c:v>39380</c:v>
                </c:pt>
                <c:pt idx="88">
                  <c:v>39381</c:v>
                </c:pt>
                <c:pt idx="89">
                  <c:v>39384</c:v>
                </c:pt>
                <c:pt idx="90">
                  <c:v>39385</c:v>
                </c:pt>
                <c:pt idx="91">
                  <c:v>39386</c:v>
                </c:pt>
                <c:pt idx="92">
                  <c:v>39387</c:v>
                </c:pt>
                <c:pt idx="93">
                  <c:v>39391</c:v>
                </c:pt>
                <c:pt idx="94">
                  <c:v>39392</c:v>
                </c:pt>
                <c:pt idx="95">
                  <c:v>39393</c:v>
                </c:pt>
                <c:pt idx="96">
                  <c:v>39394</c:v>
                </c:pt>
                <c:pt idx="97">
                  <c:v>39395</c:v>
                </c:pt>
                <c:pt idx="98">
                  <c:v>39398</c:v>
                </c:pt>
                <c:pt idx="99">
                  <c:v>39399</c:v>
                </c:pt>
                <c:pt idx="100">
                  <c:v>39400</c:v>
                </c:pt>
                <c:pt idx="101">
                  <c:v>39402</c:v>
                </c:pt>
                <c:pt idx="102">
                  <c:v>39405</c:v>
                </c:pt>
                <c:pt idx="103">
                  <c:v>39407</c:v>
                </c:pt>
                <c:pt idx="104">
                  <c:v>39408</c:v>
                </c:pt>
                <c:pt idx="105">
                  <c:v>39409</c:v>
                </c:pt>
                <c:pt idx="106">
                  <c:v>39412</c:v>
                </c:pt>
                <c:pt idx="107">
                  <c:v>39413</c:v>
                </c:pt>
                <c:pt idx="108">
                  <c:v>39414</c:v>
                </c:pt>
                <c:pt idx="109">
                  <c:v>39415</c:v>
                </c:pt>
                <c:pt idx="110">
                  <c:v>39416</c:v>
                </c:pt>
                <c:pt idx="111">
                  <c:v>39419</c:v>
                </c:pt>
                <c:pt idx="112">
                  <c:v>39420</c:v>
                </c:pt>
                <c:pt idx="113">
                  <c:v>39421</c:v>
                </c:pt>
                <c:pt idx="114">
                  <c:v>39422</c:v>
                </c:pt>
                <c:pt idx="115">
                  <c:v>39423</c:v>
                </c:pt>
                <c:pt idx="116">
                  <c:v>39426</c:v>
                </c:pt>
                <c:pt idx="117">
                  <c:v>39427</c:v>
                </c:pt>
                <c:pt idx="118">
                  <c:v>39428</c:v>
                </c:pt>
                <c:pt idx="119">
                  <c:v>39429</c:v>
                </c:pt>
                <c:pt idx="120">
                  <c:v>39430</c:v>
                </c:pt>
                <c:pt idx="121">
                  <c:v>39433</c:v>
                </c:pt>
                <c:pt idx="122">
                  <c:v>39434</c:v>
                </c:pt>
                <c:pt idx="123">
                  <c:v>39435</c:v>
                </c:pt>
                <c:pt idx="124">
                  <c:v>39436</c:v>
                </c:pt>
                <c:pt idx="125">
                  <c:v>39437</c:v>
                </c:pt>
                <c:pt idx="126">
                  <c:v>39442</c:v>
                </c:pt>
                <c:pt idx="127">
                  <c:v>39443</c:v>
                </c:pt>
                <c:pt idx="128">
                  <c:v>39444</c:v>
                </c:pt>
                <c:pt idx="129">
                  <c:v>39449</c:v>
                </c:pt>
                <c:pt idx="130">
                  <c:v>39450</c:v>
                </c:pt>
                <c:pt idx="131">
                  <c:v>39451</c:v>
                </c:pt>
                <c:pt idx="132">
                  <c:v>39454</c:v>
                </c:pt>
                <c:pt idx="133">
                  <c:v>39455</c:v>
                </c:pt>
                <c:pt idx="134">
                  <c:v>39456</c:v>
                </c:pt>
                <c:pt idx="135">
                  <c:v>39457</c:v>
                </c:pt>
                <c:pt idx="136">
                  <c:v>39458</c:v>
                </c:pt>
                <c:pt idx="137">
                  <c:v>39461</c:v>
                </c:pt>
                <c:pt idx="138">
                  <c:v>39462</c:v>
                </c:pt>
                <c:pt idx="139">
                  <c:v>39463</c:v>
                </c:pt>
                <c:pt idx="140">
                  <c:v>39464</c:v>
                </c:pt>
                <c:pt idx="141">
                  <c:v>39465</c:v>
                </c:pt>
                <c:pt idx="142">
                  <c:v>39468</c:v>
                </c:pt>
                <c:pt idx="143">
                  <c:v>39469</c:v>
                </c:pt>
                <c:pt idx="144">
                  <c:v>39470</c:v>
                </c:pt>
                <c:pt idx="145">
                  <c:v>39471</c:v>
                </c:pt>
                <c:pt idx="146">
                  <c:v>39475</c:v>
                </c:pt>
                <c:pt idx="147">
                  <c:v>39476</c:v>
                </c:pt>
                <c:pt idx="148">
                  <c:v>39477</c:v>
                </c:pt>
                <c:pt idx="149">
                  <c:v>39478</c:v>
                </c:pt>
                <c:pt idx="150">
                  <c:v>39479</c:v>
                </c:pt>
                <c:pt idx="151">
                  <c:v>39484</c:v>
                </c:pt>
                <c:pt idx="152">
                  <c:v>39485</c:v>
                </c:pt>
                <c:pt idx="153">
                  <c:v>39486</c:v>
                </c:pt>
                <c:pt idx="154">
                  <c:v>39489</c:v>
                </c:pt>
                <c:pt idx="155">
                  <c:v>39490</c:v>
                </c:pt>
                <c:pt idx="156">
                  <c:v>39491</c:v>
                </c:pt>
                <c:pt idx="157">
                  <c:v>39492</c:v>
                </c:pt>
                <c:pt idx="158">
                  <c:v>39493</c:v>
                </c:pt>
                <c:pt idx="159">
                  <c:v>39496</c:v>
                </c:pt>
                <c:pt idx="160">
                  <c:v>39497</c:v>
                </c:pt>
                <c:pt idx="161">
                  <c:v>39498</c:v>
                </c:pt>
                <c:pt idx="162">
                  <c:v>39499</c:v>
                </c:pt>
                <c:pt idx="163">
                  <c:v>39500</c:v>
                </c:pt>
                <c:pt idx="164">
                  <c:v>39503</c:v>
                </c:pt>
                <c:pt idx="165">
                  <c:v>39504</c:v>
                </c:pt>
                <c:pt idx="166">
                  <c:v>39505</c:v>
                </c:pt>
                <c:pt idx="167">
                  <c:v>39506</c:v>
                </c:pt>
                <c:pt idx="168">
                  <c:v>39507</c:v>
                </c:pt>
                <c:pt idx="169">
                  <c:v>39510</c:v>
                </c:pt>
                <c:pt idx="170">
                  <c:v>39511</c:v>
                </c:pt>
                <c:pt idx="171">
                  <c:v>39512</c:v>
                </c:pt>
                <c:pt idx="172">
                  <c:v>39513</c:v>
                </c:pt>
                <c:pt idx="173">
                  <c:v>39514</c:v>
                </c:pt>
                <c:pt idx="174">
                  <c:v>39517</c:v>
                </c:pt>
                <c:pt idx="175">
                  <c:v>39518</c:v>
                </c:pt>
                <c:pt idx="176">
                  <c:v>39519</c:v>
                </c:pt>
                <c:pt idx="177">
                  <c:v>39520</c:v>
                </c:pt>
                <c:pt idx="178">
                  <c:v>39521</c:v>
                </c:pt>
                <c:pt idx="179">
                  <c:v>39524</c:v>
                </c:pt>
                <c:pt idx="180">
                  <c:v>39525</c:v>
                </c:pt>
                <c:pt idx="181">
                  <c:v>39526</c:v>
                </c:pt>
                <c:pt idx="182">
                  <c:v>39527</c:v>
                </c:pt>
                <c:pt idx="183">
                  <c:v>39531</c:v>
                </c:pt>
                <c:pt idx="184">
                  <c:v>39532</c:v>
                </c:pt>
                <c:pt idx="185">
                  <c:v>39533</c:v>
                </c:pt>
                <c:pt idx="186">
                  <c:v>39534</c:v>
                </c:pt>
                <c:pt idx="187">
                  <c:v>39535</c:v>
                </c:pt>
                <c:pt idx="188">
                  <c:v>39538</c:v>
                </c:pt>
                <c:pt idx="189">
                  <c:v>39539</c:v>
                </c:pt>
                <c:pt idx="190">
                  <c:v>39540</c:v>
                </c:pt>
                <c:pt idx="191">
                  <c:v>39541</c:v>
                </c:pt>
                <c:pt idx="192">
                  <c:v>39542</c:v>
                </c:pt>
                <c:pt idx="193">
                  <c:v>39545</c:v>
                </c:pt>
                <c:pt idx="194">
                  <c:v>39546</c:v>
                </c:pt>
                <c:pt idx="195">
                  <c:v>39547</c:v>
                </c:pt>
                <c:pt idx="196">
                  <c:v>39548</c:v>
                </c:pt>
                <c:pt idx="197">
                  <c:v>39549</c:v>
                </c:pt>
                <c:pt idx="198">
                  <c:v>39552</c:v>
                </c:pt>
                <c:pt idx="199">
                  <c:v>39553</c:v>
                </c:pt>
                <c:pt idx="200">
                  <c:v>39554</c:v>
                </c:pt>
                <c:pt idx="201">
                  <c:v>39555</c:v>
                </c:pt>
                <c:pt idx="202">
                  <c:v>39556</c:v>
                </c:pt>
                <c:pt idx="203">
                  <c:v>39560</c:v>
                </c:pt>
                <c:pt idx="204">
                  <c:v>39561</c:v>
                </c:pt>
                <c:pt idx="205">
                  <c:v>39562</c:v>
                </c:pt>
                <c:pt idx="206">
                  <c:v>39563</c:v>
                </c:pt>
                <c:pt idx="207">
                  <c:v>39566</c:v>
                </c:pt>
                <c:pt idx="208">
                  <c:v>39567</c:v>
                </c:pt>
                <c:pt idx="209">
                  <c:v>39568</c:v>
                </c:pt>
                <c:pt idx="210">
                  <c:v>39570</c:v>
                </c:pt>
                <c:pt idx="211">
                  <c:v>39573</c:v>
                </c:pt>
                <c:pt idx="212">
                  <c:v>39574</c:v>
                </c:pt>
                <c:pt idx="213">
                  <c:v>39575</c:v>
                </c:pt>
                <c:pt idx="214">
                  <c:v>39576</c:v>
                </c:pt>
                <c:pt idx="215">
                  <c:v>39577</c:v>
                </c:pt>
                <c:pt idx="216">
                  <c:v>39580</c:v>
                </c:pt>
                <c:pt idx="217">
                  <c:v>39581</c:v>
                </c:pt>
                <c:pt idx="218">
                  <c:v>39582</c:v>
                </c:pt>
                <c:pt idx="219">
                  <c:v>39583</c:v>
                </c:pt>
                <c:pt idx="220">
                  <c:v>39584</c:v>
                </c:pt>
                <c:pt idx="221">
                  <c:v>39587</c:v>
                </c:pt>
                <c:pt idx="222">
                  <c:v>39588</c:v>
                </c:pt>
                <c:pt idx="223">
                  <c:v>39589</c:v>
                </c:pt>
                <c:pt idx="224">
                  <c:v>39591</c:v>
                </c:pt>
                <c:pt idx="225">
                  <c:v>39594</c:v>
                </c:pt>
                <c:pt idx="226">
                  <c:v>39595</c:v>
                </c:pt>
                <c:pt idx="227">
                  <c:v>39596</c:v>
                </c:pt>
                <c:pt idx="228">
                  <c:v>39597</c:v>
                </c:pt>
                <c:pt idx="229">
                  <c:v>39598</c:v>
                </c:pt>
                <c:pt idx="230">
                  <c:v>39601</c:v>
                </c:pt>
                <c:pt idx="231">
                  <c:v>39602</c:v>
                </c:pt>
                <c:pt idx="232">
                  <c:v>39603</c:v>
                </c:pt>
                <c:pt idx="233">
                  <c:v>39604</c:v>
                </c:pt>
                <c:pt idx="234">
                  <c:v>39605</c:v>
                </c:pt>
                <c:pt idx="235">
                  <c:v>39608</c:v>
                </c:pt>
                <c:pt idx="236">
                  <c:v>39609</c:v>
                </c:pt>
                <c:pt idx="237">
                  <c:v>39610</c:v>
                </c:pt>
                <c:pt idx="238">
                  <c:v>39611</c:v>
                </c:pt>
                <c:pt idx="239">
                  <c:v>39612</c:v>
                </c:pt>
                <c:pt idx="240">
                  <c:v>39615</c:v>
                </c:pt>
                <c:pt idx="241">
                  <c:v>39616</c:v>
                </c:pt>
                <c:pt idx="242">
                  <c:v>39617</c:v>
                </c:pt>
                <c:pt idx="243">
                  <c:v>39618</c:v>
                </c:pt>
                <c:pt idx="244">
                  <c:v>39619</c:v>
                </c:pt>
                <c:pt idx="245">
                  <c:v>39622</c:v>
                </c:pt>
                <c:pt idx="246">
                  <c:v>39623</c:v>
                </c:pt>
                <c:pt idx="247">
                  <c:v>39624</c:v>
                </c:pt>
                <c:pt idx="248">
                  <c:v>39625</c:v>
                </c:pt>
                <c:pt idx="249">
                  <c:v>39626</c:v>
                </c:pt>
                <c:pt idx="250">
                  <c:v>39629</c:v>
                </c:pt>
                <c:pt idx="251">
                  <c:v>39630</c:v>
                </c:pt>
                <c:pt idx="252">
                  <c:v>39631</c:v>
                </c:pt>
                <c:pt idx="253">
                  <c:v>39632</c:v>
                </c:pt>
                <c:pt idx="254">
                  <c:v>39633</c:v>
                </c:pt>
                <c:pt idx="255">
                  <c:v>39636</c:v>
                </c:pt>
                <c:pt idx="256">
                  <c:v>39637</c:v>
                </c:pt>
                <c:pt idx="257">
                  <c:v>39639</c:v>
                </c:pt>
                <c:pt idx="258">
                  <c:v>39640</c:v>
                </c:pt>
                <c:pt idx="259">
                  <c:v>39643</c:v>
                </c:pt>
                <c:pt idx="260">
                  <c:v>39644</c:v>
                </c:pt>
                <c:pt idx="261">
                  <c:v>39645</c:v>
                </c:pt>
                <c:pt idx="262">
                  <c:v>39646</c:v>
                </c:pt>
                <c:pt idx="263">
                  <c:v>39647</c:v>
                </c:pt>
                <c:pt idx="264">
                  <c:v>39650</c:v>
                </c:pt>
                <c:pt idx="265">
                  <c:v>39651</c:v>
                </c:pt>
                <c:pt idx="266">
                  <c:v>39652</c:v>
                </c:pt>
                <c:pt idx="267">
                  <c:v>39653</c:v>
                </c:pt>
                <c:pt idx="268">
                  <c:v>39654</c:v>
                </c:pt>
                <c:pt idx="269">
                  <c:v>39657</c:v>
                </c:pt>
                <c:pt idx="270">
                  <c:v>39658</c:v>
                </c:pt>
                <c:pt idx="271">
                  <c:v>39659</c:v>
                </c:pt>
                <c:pt idx="272">
                  <c:v>39660</c:v>
                </c:pt>
                <c:pt idx="273">
                  <c:v>39661</c:v>
                </c:pt>
                <c:pt idx="274">
                  <c:v>39664</c:v>
                </c:pt>
                <c:pt idx="275">
                  <c:v>39665</c:v>
                </c:pt>
                <c:pt idx="276">
                  <c:v>39666</c:v>
                </c:pt>
                <c:pt idx="277">
                  <c:v>39667</c:v>
                </c:pt>
                <c:pt idx="278">
                  <c:v>39668</c:v>
                </c:pt>
                <c:pt idx="279">
                  <c:v>39671</c:v>
                </c:pt>
                <c:pt idx="280">
                  <c:v>39672</c:v>
                </c:pt>
                <c:pt idx="281">
                  <c:v>39673</c:v>
                </c:pt>
                <c:pt idx="282">
                  <c:v>39674</c:v>
                </c:pt>
                <c:pt idx="283">
                  <c:v>39675</c:v>
                </c:pt>
                <c:pt idx="284">
                  <c:v>39678</c:v>
                </c:pt>
                <c:pt idx="285">
                  <c:v>39679</c:v>
                </c:pt>
                <c:pt idx="286">
                  <c:v>39680</c:v>
                </c:pt>
                <c:pt idx="287">
                  <c:v>39681</c:v>
                </c:pt>
                <c:pt idx="288">
                  <c:v>39682</c:v>
                </c:pt>
                <c:pt idx="289">
                  <c:v>39685</c:v>
                </c:pt>
                <c:pt idx="290">
                  <c:v>39686</c:v>
                </c:pt>
                <c:pt idx="291">
                  <c:v>39687</c:v>
                </c:pt>
                <c:pt idx="292">
                  <c:v>39688</c:v>
                </c:pt>
                <c:pt idx="293">
                  <c:v>39689</c:v>
                </c:pt>
                <c:pt idx="294">
                  <c:v>39692</c:v>
                </c:pt>
                <c:pt idx="295">
                  <c:v>39693</c:v>
                </c:pt>
                <c:pt idx="296">
                  <c:v>39694</c:v>
                </c:pt>
                <c:pt idx="297">
                  <c:v>39695</c:v>
                </c:pt>
                <c:pt idx="298">
                  <c:v>39696</c:v>
                </c:pt>
                <c:pt idx="299">
                  <c:v>39699</c:v>
                </c:pt>
                <c:pt idx="300">
                  <c:v>39700</c:v>
                </c:pt>
                <c:pt idx="301">
                  <c:v>39701</c:v>
                </c:pt>
                <c:pt idx="302">
                  <c:v>39702</c:v>
                </c:pt>
                <c:pt idx="303">
                  <c:v>39703</c:v>
                </c:pt>
                <c:pt idx="304">
                  <c:v>39706</c:v>
                </c:pt>
                <c:pt idx="305">
                  <c:v>39707</c:v>
                </c:pt>
                <c:pt idx="306">
                  <c:v>39708</c:v>
                </c:pt>
                <c:pt idx="307">
                  <c:v>39709</c:v>
                </c:pt>
                <c:pt idx="308">
                  <c:v>39710</c:v>
                </c:pt>
                <c:pt idx="309">
                  <c:v>39713</c:v>
                </c:pt>
                <c:pt idx="310">
                  <c:v>39714</c:v>
                </c:pt>
                <c:pt idx="311">
                  <c:v>39715</c:v>
                </c:pt>
                <c:pt idx="312">
                  <c:v>39716</c:v>
                </c:pt>
                <c:pt idx="313">
                  <c:v>39717</c:v>
                </c:pt>
                <c:pt idx="314">
                  <c:v>39720</c:v>
                </c:pt>
                <c:pt idx="315">
                  <c:v>39721</c:v>
                </c:pt>
                <c:pt idx="316">
                  <c:v>39722</c:v>
                </c:pt>
                <c:pt idx="317">
                  <c:v>39723</c:v>
                </c:pt>
                <c:pt idx="318">
                  <c:v>39724</c:v>
                </c:pt>
                <c:pt idx="319">
                  <c:v>39727</c:v>
                </c:pt>
                <c:pt idx="320">
                  <c:v>39728</c:v>
                </c:pt>
                <c:pt idx="321">
                  <c:v>39729</c:v>
                </c:pt>
                <c:pt idx="322">
                  <c:v>39730</c:v>
                </c:pt>
                <c:pt idx="323">
                  <c:v>39731</c:v>
                </c:pt>
                <c:pt idx="324">
                  <c:v>39734</c:v>
                </c:pt>
                <c:pt idx="325">
                  <c:v>39735</c:v>
                </c:pt>
                <c:pt idx="326">
                  <c:v>39736</c:v>
                </c:pt>
                <c:pt idx="327">
                  <c:v>39737</c:v>
                </c:pt>
                <c:pt idx="328">
                  <c:v>39738</c:v>
                </c:pt>
                <c:pt idx="329">
                  <c:v>39741</c:v>
                </c:pt>
                <c:pt idx="330">
                  <c:v>39742</c:v>
                </c:pt>
                <c:pt idx="331">
                  <c:v>39743</c:v>
                </c:pt>
                <c:pt idx="332">
                  <c:v>39744</c:v>
                </c:pt>
                <c:pt idx="333">
                  <c:v>39745</c:v>
                </c:pt>
                <c:pt idx="334">
                  <c:v>39748</c:v>
                </c:pt>
                <c:pt idx="335">
                  <c:v>39749</c:v>
                </c:pt>
                <c:pt idx="336">
                  <c:v>39750</c:v>
                </c:pt>
                <c:pt idx="337">
                  <c:v>39751</c:v>
                </c:pt>
                <c:pt idx="338">
                  <c:v>39752</c:v>
                </c:pt>
                <c:pt idx="339">
                  <c:v>39755</c:v>
                </c:pt>
                <c:pt idx="340">
                  <c:v>39756</c:v>
                </c:pt>
                <c:pt idx="341">
                  <c:v>39757</c:v>
                </c:pt>
                <c:pt idx="342">
                  <c:v>39758</c:v>
                </c:pt>
                <c:pt idx="343">
                  <c:v>39759</c:v>
                </c:pt>
                <c:pt idx="344">
                  <c:v>39762</c:v>
                </c:pt>
                <c:pt idx="345">
                  <c:v>39763</c:v>
                </c:pt>
                <c:pt idx="346">
                  <c:v>39764</c:v>
                </c:pt>
                <c:pt idx="347">
                  <c:v>39765</c:v>
                </c:pt>
                <c:pt idx="348">
                  <c:v>39766</c:v>
                </c:pt>
                <c:pt idx="349">
                  <c:v>39769</c:v>
                </c:pt>
                <c:pt idx="350">
                  <c:v>39770</c:v>
                </c:pt>
                <c:pt idx="351">
                  <c:v>39771</c:v>
                </c:pt>
                <c:pt idx="352">
                  <c:v>39773</c:v>
                </c:pt>
                <c:pt idx="353">
                  <c:v>39776</c:v>
                </c:pt>
                <c:pt idx="354">
                  <c:v>39777</c:v>
                </c:pt>
                <c:pt idx="355">
                  <c:v>39778</c:v>
                </c:pt>
                <c:pt idx="356">
                  <c:v>39779</c:v>
                </c:pt>
                <c:pt idx="357">
                  <c:v>39780</c:v>
                </c:pt>
                <c:pt idx="358">
                  <c:v>39783</c:v>
                </c:pt>
                <c:pt idx="359">
                  <c:v>39784</c:v>
                </c:pt>
                <c:pt idx="360">
                  <c:v>39785</c:v>
                </c:pt>
                <c:pt idx="361">
                  <c:v>39786</c:v>
                </c:pt>
                <c:pt idx="362">
                  <c:v>39787</c:v>
                </c:pt>
                <c:pt idx="363">
                  <c:v>39790</c:v>
                </c:pt>
                <c:pt idx="364">
                  <c:v>39791</c:v>
                </c:pt>
                <c:pt idx="365">
                  <c:v>39792</c:v>
                </c:pt>
                <c:pt idx="366">
                  <c:v>39793</c:v>
                </c:pt>
                <c:pt idx="367">
                  <c:v>39794</c:v>
                </c:pt>
                <c:pt idx="368">
                  <c:v>39797</c:v>
                </c:pt>
                <c:pt idx="369">
                  <c:v>39798</c:v>
                </c:pt>
                <c:pt idx="370">
                  <c:v>39799</c:v>
                </c:pt>
                <c:pt idx="371">
                  <c:v>39800</c:v>
                </c:pt>
                <c:pt idx="372">
                  <c:v>39801</c:v>
                </c:pt>
                <c:pt idx="373">
                  <c:v>39804</c:v>
                </c:pt>
                <c:pt idx="374">
                  <c:v>39805</c:v>
                </c:pt>
                <c:pt idx="375">
                  <c:v>39808</c:v>
                </c:pt>
                <c:pt idx="376">
                  <c:v>39811</c:v>
                </c:pt>
                <c:pt idx="377">
                  <c:v>39812</c:v>
                </c:pt>
                <c:pt idx="378">
                  <c:v>39815</c:v>
                </c:pt>
                <c:pt idx="379">
                  <c:v>39818</c:v>
                </c:pt>
                <c:pt idx="380">
                  <c:v>39819</c:v>
                </c:pt>
                <c:pt idx="381">
                  <c:v>39820</c:v>
                </c:pt>
                <c:pt idx="382">
                  <c:v>39821</c:v>
                </c:pt>
                <c:pt idx="383">
                  <c:v>39822</c:v>
                </c:pt>
                <c:pt idx="384">
                  <c:v>39825</c:v>
                </c:pt>
                <c:pt idx="385">
                  <c:v>39826</c:v>
                </c:pt>
                <c:pt idx="386">
                  <c:v>39827</c:v>
                </c:pt>
                <c:pt idx="387">
                  <c:v>39828</c:v>
                </c:pt>
                <c:pt idx="388">
                  <c:v>39829</c:v>
                </c:pt>
                <c:pt idx="389">
                  <c:v>39832</c:v>
                </c:pt>
                <c:pt idx="390">
                  <c:v>39833</c:v>
                </c:pt>
                <c:pt idx="391">
                  <c:v>39834</c:v>
                </c:pt>
                <c:pt idx="392">
                  <c:v>39835</c:v>
                </c:pt>
                <c:pt idx="393">
                  <c:v>39836</c:v>
                </c:pt>
                <c:pt idx="394">
                  <c:v>39839</c:v>
                </c:pt>
                <c:pt idx="395">
                  <c:v>39840</c:v>
                </c:pt>
                <c:pt idx="396">
                  <c:v>39841</c:v>
                </c:pt>
                <c:pt idx="397">
                  <c:v>39842</c:v>
                </c:pt>
                <c:pt idx="398">
                  <c:v>39843</c:v>
                </c:pt>
                <c:pt idx="399">
                  <c:v>39846</c:v>
                </c:pt>
                <c:pt idx="400">
                  <c:v>39847</c:v>
                </c:pt>
                <c:pt idx="401">
                  <c:v>39848</c:v>
                </c:pt>
                <c:pt idx="402">
                  <c:v>39849</c:v>
                </c:pt>
                <c:pt idx="403">
                  <c:v>39850</c:v>
                </c:pt>
                <c:pt idx="404">
                  <c:v>39853</c:v>
                </c:pt>
                <c:pt idx="405">
                  <c:v>39854</c:v>
                </c:pt>
                <c:pt idx="406">
                  <c:v>39855</c:v>
                </c:pt>
                <c:pt idx="407">
                  <c:v>39856</c:v>
                </c:pt>
                <c:pt idx="408">
                  <c:v>39857</c:v>
                </c:pt>
                <c:pt idx="409">
                  <c:v>39860</c:v>
                </c:pt>
                <c:pt idx="410">
                  <c:v>39861</c:v>
                </c:pt>
                <c:pt idx="411">
                  <c:v>39862</c:v>
                </c:pt>
                <c:pt idx="412">
                  <c:v>39863</c:v>
                </c:pt>
                <c:pt idx="413">
                  <c:v>39864</c:v>
                </c:pt>
                <c:pt idx="414">
                  <c:v>39869</c:v>
                </c:pt>
                <c:pt idx="415">
                  <c:v>39870</c:v>
                </c:pt>
                <c:pt idx="416">
                  <c:v>39871</c:v>
                </c:pt>
                <c:pt idx="417">
                  <c:v>39874</c:v>
                </c:pt>
                <c:pt idx="418">
                  <c:v>39875</c:v>
                </c:pt>
                <c:pt idx="419">
                  <c:v>39876</c:v>
                </c:pt>
                <c:pt idx="420">
                  <c:v>39877</c:v>
                </c:pt>
                <c:pt idx="421">
                  <c:v>39878</c:v>
                </c:pt>
                <c:pt idx="422">
                  <c:v>39881</c:v>
                </c:pt>
                <c:pt idx="423">
                  <c:v>39882</c:v>
                </c:pt>
                <c:pt idx="424">
                  <c:v>39883</c:v>
                </c:pt>
                <c:pt idx="425">
                  <c:v>39884</c:v>
                </c:pt>
                <c:pt idx="426">
                  <c:v>39885</c:v>
                </c:pt>
                <c:pt idx="427">
                  <c:v>39888</c:v>
                </c:pt>
                <c:pt idx="428">
                  <c:v>39889</c:v>
                </c:pt>
                <c:pt idx="429">
                  <c:v>39890</c:v>
                </c:pt>
                <c:pt idx="430">
                  <c:v>39891</c:v>
                </c:pt>
                <c:pt idx="431">
                  <c:v>39892</c:v>
                </c:pt>
                <c:pt idx="432">
                  <c:v>39895</c:v>
                </c:pt>
                <c:pt idx="433">
                  <c:v>39896</c:v>
                </c:pt>
                <c:pt idx="434">
                  <c:v>39897</c:v>
                </c:pt>
                <c:pt idx="435">
                  <c:v>39898</c:v>
                </c:pt>
                <c:pt idx="436">
                  <c:v>39899</c:v>
                </c:pt>
                <c:pt idx="437">
                  <c:v>39902</c:v>
                </c:pt>
                <c:pt idx="438">
                  <c:v>39903</c:v>
                </c:pt>
                <c:pt idx="439">
                  <c:v>39904</c:v>
                </c:pt>
                <c:pt idx="440">
                  <c:v>39905</c:v>
                </c:pt>
                <c:pt idx="441">
                  <c:v>39906</c:v>
                </c:pt>
                <c:pt idx="442">
                  <c:v>39909</c:v>
                </c:pt>
                <c:pt idx="443">
                  <c:v>39910</c:v>
                </c:pt>
                <c:pt idx="444">
                  <c:v>39911</c:v>
                </c:pt>
                <c:pt idx="445">
                  <c:v>39912</c:v>
                </c:pt>
                <c:pt idx="446">
                  <c:v>39916</c:v>
                </c:pt>
                <c:pt idx="447">
                  <c:v>39917</c:v>
                </c:pt>
                <c:pt idx="448">
                  <c:v>39918</c:v>
                </c:pt>
                <c:pt idx="449">
                  <c:v>39919</c:v>
                </c:pt>
                <c:pt idx="450">
                  <c:v>39920</c:v>
                </c:pt>
                <c:pt idx="451">
                  <c:v>39923</c:v>
                </c:pt>
                <c:pt idx="452">
                  <c:v>39925</c:v>
                </c:pt>
                <c:pt idx="453">
                  <c:v>39926</c:v>
                </c:pt>
                <c:pt idx="454">
                  <c:v>39927</c:v>
                </c:pt>
                <c:pt idx="455">
                  <c:v>39930</c:v>
                </c:pt>
                <c:pt idx="456">
                  <c:v>39931</c:v>
                </c:pt>
                <c:pt idx="457">
                  <c:v>39932</c:v>
                </c:pt>
                <c:pt idx="458">
                  <c:v>39933</c:v>
                </c:pt>
                <c:pt idx="459">
                  <c:v>39937</c:v>
                </c:pt>
                <c:pt idx="460">
                  <c:v>39938</c:v>
                </c:pt>
                <c:pt idx="461">
                  <c:v>39939</c:v>
                </c:pt>
                <c:pt idx="462">
                  <c:v>39940</c:v>
                </c:pt>
                <c:pt idx="463">
                  <c:v>39941</c:v>
                </c:pt>
                <c:pt idx="464">
                  <c:v>39944</c:v>
                </c:pt>
                <c:pt idx="465">
                  <c:v>39945</c:v>
                </c:pt>
                <c:pt idx="466">
                  <c:v>39946</c:v>
                </c:pt>
                <c:pt idx="467">
                  <c:v>39947</c:v>
                </c:pt>
                <c:pt idx="468">
                  <c:v>39948</c:v>
                </c:pt>
                <c:pt idx="469">
                  <c:v>39951</c:v>
                </c:pt>
                <c:pt idx="470">
                  <c:v>39952</c:v>
                </c:pt>
                <c:pt idx="471">
                  <c:v>39953</c:v>
                </c:pt>
                <c:pt idx="472">
                  <c:v>39954</c:v>
                </c:pt>
                <c:pt idx="473">
                  <c:v>39955</c:v>
                </c:pt>
                <c:pt idx="474">
                  <c:v>39958</c:v>
                </c:pt>
                <c:pt idx="475">
                  <c:v>39959</c:v>
                </c:pt>
                <c:pt idx="476">
                  <c:v>39960</c:v>
                </c:pt>
                <c:pt idx="477">
                  <c:v>39961</c:v>
                </c:pt>
                <c:pt idx="478">
                  <c:v>39962</c:v>
                </c:pt>
                <c:pt idx="479">
                  <c:v>39965</c:v>
                </c:pt>
                <c:pt idx="480">
                  <c:v>39966</c:v>
                </c:pt>
                <c:pt idx="481">
                  <c:v>39967</c:v>
                </c:pt>
                <c:pt idx="482">
                  <c:v>39968</c:v>
                </c:pt>
                <c:pt idx="483">
                  <c:v>39969</c:v>
                </c:pt>
                <c:pt idx="484">
                  <c:v>39972</c:v>
                </c:pt>
                <c:pt idx="485">
                  <c:v>39973</c:v>
                </c:pt>
                <c:pt idx="486">
                  <c:v>39974</c:v>
                </c:pt>
                <c:pt idx="487">
                  <c:v>39976</c:v>
                </c:pt>
                <c:pt idx="488">
                  <c:v>39979</c:v>
                </c:pt>
                <c:pt idx="489">
                  <c:v>39980</c:v>
                </c:pt>
                <c:pt idx="490">
                  <c:v>39981</c:v>
                </c:pt>
                <c:pt idx="491">
                  <c:v>39982</c:v>
                </c:pt>
                <c:pt idx="492">
                  <c:v>39983</c:v>
                </c:pt>
                <c:pt idx="493">
                  <c:v>39986</c:v>
                </c:pt>
                <c:pt idx="494">
                  <c:v>39987</c:v>
                </c:pt>
                <c:pt idx="495">
                  <c:v>39988</c:v>
                </c:pt>
                <c:pt idx="496">
                  <c:v>39989</c:v>
                </c:pt>
                <c:pt idx="497">
                  <c:v>39990</c:v>
                </c:pt>
                <c:pt idx="498">
                  <c:v>39993</c:v>
                </c:pt>
                <c:pt idx="499">
                  <c:v>39994</c:v>
                </c:pt>
                <c:pt idx="500">
                  <c:v>39995</c:v>
                </c:pt>
                <c:pt idx="501">
                  <c:v>39996</c:v>
                </c:pt>
                <c:pt idx="502">
                  <c:v>39997</c:v>
                </c:pt>
                <c:pt idx="503">
                  <c:v>40000</c:v>
                </c:pt>
                <c:pt idx="504">
                  <c:v>40001</c:v>
                </c:pt>
                <c:pt idx="505">
                  <c:v>40002</c:v>
                </c:pt>
                <c:pt idx="506">
                  <c:v>40004</c:v>
                </c:pt>
                <c:pt idx="507">
                  <c:v>40007</c:v>
                </c:pt>
                <c:pt idx="508">
                  <c:v>40008</c:v>
                </c:pt>
                <c:pt idx="509">
                  <c:v>40009</c:v>
                </c:pt>
                <c:pt idx="510">
                  <c:v>40010</c:v>
                </c:pt>
                <c:pt idx="511">
                  <c:v>40011</c:v>
                </c:pt>
                <c:pt idx="512">
                  <c:v>40014</c:v>
                </c:pt>
                <c:pt idx="513">
                  <c:v>40015</c:v>
                </c:pt>
                <c:pt idx="514">
                  <c:v>40016</c:v>
                </c:pt>
                <c:pt idx="515">
                  <c:v>40017</c:v>
                </c:pt>
                <c:pt idx="516">
                  <c:v>40018</c:v>
                </c:pt>
                <c:pt idx="517">
                  <c:v>40021</c:v>
                </c:pt>
                <c:pt idx="518">
                  <c:v>40022</c:v>
                </c:pt>
                <c:pt idx="519">
                  <c:v>40023</c:v>
                </c:pt>
                <c:pt idx="520">
                  <c:v>40024</c:v>
                </c:pt>
                <c:pt idx="521">
                  <c:v>40025</c:v>
                </c:pt>
                <c:pt idx="522">
                  <c:v>40028</c:v>
                </c:pt>
                <c:pt idx="523">
                  <c:v>40029</c:v>
                </c:pt>
                <c:pt idx="524">
                  <c:v>40030</c:v>
                </c:pt>
                <c:pt idx="525">
                  <c:v>40031</c:v>
                </c:pt>
                <c:pt idx="526">
                  <c:v>40032</c:v>
                </c:pt>
                <c:pt idx="527">
                  <c:v>40035</c:v>
                </c:pt>
                <c:pt idx="528">
                  <c:v>40036</c:v>
                </c:pt>
                <c:pt idx="529">
                  <c:v>40037</c:v>
                </c:pt>
                <c:pt idx="530">
                  <c:v>40038</c:v>
                </c:pt>
                <c:pt idx="531">
                  <c:v>40039</c:v>
                </c:pt>
                <c:pt idx="532">
                  <c:v>40042</c:v>
                </c:pt>
                <c:pt idx="533">
                  <c:v>40043</c:v>
                </c:pt>
                <c:pt idx="534">
                  <c:v>40044</c:v>
                </c:pt>
                <c:pt idx="535">
                  <c:v>40045</c:v>
                </c:pt>
                <c:pt idx="536">
                  <c:v>40046</c:v>
                </c:pt>
                <c:pt idx="537">
                  <c:v>40049</c:v>
                </c:pt>
                <c:pt idx="538">
                  <c:v>40050</c:v>
                </c:pt>
                <c:pt idx="539">
                  <c:v>40051</c:v>
                </c:pt>
                <c:pt idx="540">
                  <c:v>40052</c:v>
                </c:pt>
                <c:pt idx="541">
                  <c:v>40053</c:v>
                </c:pt>
                <c:pt idx="542">
                  <c:v>40056</c:v>
                </c:pt>
                <c:pt idx="543">
                  <c:v>40057</c:v>
                </c:pt>
                <c:pt idx="544">
                  <c:v>40058</c:v>
                </c:pt>
                <c:pt idx="545">
                  <c:v>40059</c:v>
                </c:pt>
                <c:pt idx="546">
                  <c:v>40060</c:v>
                </c:pt>
                <c:pt idx="547">
                  <c:v>40064</c:v>
                </c:pt>
                <c:pt idx="548">
                  <c:v>40065</c:v>
                </c:pt>
                <c:pt idx="549">
                  <c:v>40066</c:v>
                </c:pt>
                <c:pt idx="550">
                  <c:v>40067</c:v>
                </c:pt>
                <c:pt idx="551">
                  <c:v>40070</c:v>
                </c:pt>
                <c:pt idx="552">
                  <c:v>40071</c:v>
                </c:pt>
                <c:pt idx="553">
                  <c:v>40072</c:v>
                </c:pt>
                <c:pt idx="554">
                  <c:v>40073</c:v>
                </c:pt>
                <c:pt idx="555">
                  <c:v>40074</c:v>
                </c:pt>
                <c:pt idx="556">
                  <c:v>40077</c:v>
                </c:pt>
                <c:pt idx="557">
                  <c:v>40078</c:v>
                </c:pt>
                <c:pt idx="558">
                  <c:v>40079</c:v>
                </c:pt>
                <c:pt idx="559">
                  <c:v>40080</c:v>
                </c:pt>
                <c:pt idx="560">
                  <c:v>40081</c:v>
                </c:pt>
                <c:pt idx="561">
                  <c:v>40084</c:v>
                </c:pt>
                <c:pt idx="562">
                  <c:v>40085</c:v>
                </c:pt>
                <c:pt idx="563">
                  <c:v>40086</c:v>
                </c:pt>
                <c:pt idx="564">
                  <c:v>40087</c:v>
                </c:pt>
                <c:pt idx="565">
                  <c:v>40088</c:v>
                </c:pt>
                <c:pt idx="566">
                  <c:v>40091</c:v>
                </c:pt>
                <c:pt idx="567">
                  <c:v>40092</c:v>
                </c:pt>
                <c:pt idx="568">
                  <c:v>40093</c:v>
                </c:pt>
                <c:pt idx="569">
                  <c:v>40094</c:v>
                </c:pt>
                <c:pt idx="570">
                  <c:v>40095</c:v>
                </c:pt>
                <c:pt idx="571">
                  <c:v>40099</c:v>
                </c:pt>
                <c:pt idx="572">
                  <c:v>40100</c:v>
                </c:pt>
                <c:pt idx="573">
                  <c:v>40101</c:v>
                </c:pt>
                <c:pt idx="574">
                  <c:v>40102</c:v>
                </c:pt>
                <c:pt idx="575">
                  <c:v>40105</c:v>
                </c:pt>
                <c:pt idx="576">
                  <c:v>40106</c:v>
                </c:pt>
                <c:pt idx="577">
                  <c:v>40107</c:v>
                </c:pt>
                <c:pt idx="578">
                  <c:v>40108</c:v>
                </c:pt>
                <c:pt idx="579">
                  <c:v>40109</c:v>
                </c:pt>
                <c:pt idx="580">
                  <c:v>40112</c:v>
                </c:pt>
                <c:pt idx="581">
                  <c:v>40113</c:v>
                </c:pt>
                <c:pt idx="582">
                  <c:v>40114</c:v>
                </c:pt>
                <c:pt idx="583">
                  <c:v>40115</c:v>
                </c:pt>
                <c:pt idx="584">
                  <c:v>40116</c:v>
                </c:pt>
                <c:pt idx="585">
                  <c:v>40120</c:v>
                </c:pt>
                <c:pt idx="586">
                  <c:v>40121</c:v>
                </c:pt>
                <c:pt idx="587">
                  <c:v>40122</c:v>
                </c:pt>
                <c:pt idx="588">
                  <c:v>40123</c:v>
                </c:pt>
                <c:pt idx="589">
                  <c:v>40126</c:v>
                </c:pt>
                <c:pt idx="590">
                  <c:v>40127</c:v>
                </c:pt>
                <c:pt idx="591">
                  <c:v>40128</c:v>
                </c:pt>
                <c:pt idx="592">
                  <c:v>40129</c:v>
                </c:pt>
                <c:pt idx="593">
                  <c:v>40130</c:v>
                </c:pt>
                <c:pt idx="594">
                  <c:v>40133</c:v>
                </c:pt>
                <c:pt idx="595">
                  <c:v>40134</c:v>
                </c:pt>
                <c:pt idx="596">
                  <c:v>40135</c:v>
                </c:pt>
                <c:pt idx="597">
                  <c:v>40136</c:v>
                </c:pt>
                <c:pt idx="598">
                  <c:v>40140</c:v>
                </c:pt>
                <c:pt idx="599">
                  <c:v>40141</c:v>
                </c:pt>
                <c:pt idx="600">
                  <c:v>40142</c:v>
                </c:pt>
                <c:pt idx="601">
                  <c:v>40143</c:v>
                </c:pt>
                <c:pt idx="602">
                  <c:v>40144</c:v>
                </c:pt>
                <c:pt idx="603">
                  <c:v>40147</c:v>
                </c:pt>
                <c:pt idx="604">
                  <c:v>40148</c:v>
                </c:pt>
                <c:pt idx="605">
                  <c:v>40149</c:v>
                </c:pt>
                <c:pt idx="606">
                  <c:v>40150</c:v>
                </c:pt>
                <c:pt idx="607">
                  <c:v>40151</c:v>
                </c:pt>
                <c:pt idx="608">
                  <c:v>40154</c:v>
                </c:pt>
                <c:pt idx="609">
                  <c:v>40155</c:v>
                </c:pt>
                <c:pt idx="610">
                  <c:v>40156</c:v>
                </c:pt>
                <c:pt idx="611">
                  <c:v>40157</c:v>
                </c:pt>
                <c:pt idx="612">
                  <c:v>40158</c:v>
                </c:pt>
                <c:pt idx="613">
                  <c:v>40161</c:v>
                </c:pt>
                <c:pt idx="614">
                  <c:v>40162</c:v>
                </c:pt>
                <c:pt idx="615">
                  <c:v>40163</c:v>
                </c:pt>
                <c:pt idx="616">
                  <c:v>40164</c:v>
                </c:pt>
                <c:pt idx="617">
                  <c:v>40165</c:v>
                </c:pt>
                <c:pt idx="618">
                  <c:v>40168</c:v>
                </c:pt>
                <c:pt idx="619">
                  <c:v>40169</c:v>
                </c:pt>
                <c:pt idx="620">
                  <c:v>40170</c:v>
                </c:pt>
                <c:pt idx="621">
                  <c:v>40175</c:v>
                </c:pt>
                <c:pt idx="622">
                  <c:v>40176</c:v>
                </c:pt>
                <c:pt idx="623">
                  <c:v>40177</c:v>
                </c:pt>
                <c:pt idx="624">
                  <c:v>40182</c:v>
                </c:pt>
                <c:pt idx="625">
                  <c:v>40183</c:v>
                </c:pt>
                <c:pt idx="626">
                  <c:v>40184</c:v>
                </c:pt>
                <c:pt idx="627">
                  <c:v>40185</c:v>
                </c:pt>
                <c:pt idx="628">
                  <c:v>40186</c:v>
                </c:pt>
                <c:pt idx="629">
                  <c:v>40189</c:v>
                </c:pt>
                <c:pt idx="630">
                  <c:v>40190</c:v>
                </c:pt>
                <c:pt idx="631">
                  <c:v>40191</c:v>
                </c:pt>
                <c:pt idx="632">
                  <c:v>40192</c:v>
                </c:pt>
                <c:pt idx="633">
                  <c:v>40193</c:v>
                </c:pt>
                <c:pt idx="634">
                  <c:v>40196</c:v>
                </c:pt>
                <c:pt idx="635">
                  <c:v>40197</c:v>
                </c:pt>
                <c:pt idx="636">
                  <c:v>40198</c:v>
                </c:pt>
                <c:pt idx="637">
                  <c:v>40199</c:v>
                </c:pt>
                <c:pt idx="638">
                  <c:v>40200</c:v>
                </c:pt>
                <c:pt idx="639">
                  <c:v>40204</c:v>
                </c:pt>
                <c:pt idx="640">
                  <c:v>40205</c:v>
                </c:pt>
                <c:pt idx="641">
                  <c:v>40206</c:v>
                </c:pt>
                <c:pt idx="642">
                  <c:v>40207</c:v>
                </c:pt>
                <c:pt idx="643">
                  <c:v>40210</c:v>
                </c:pt>
                <c:pt idx="644">
                  <c:v>40211</c:v>
                </c:pt>
                <c:pt idx="645">
                  <c:v>40212</c:v>
                </c:pt>
                <c:pt idx="646">
                  <c:v>40213</c:v>
                </c:pt>
                <c:pt idx="647">
                  <c:v>40214</c:v>
                </c:pt>
                <c:pt idx="648">
                  <c:v>40217</c:v>
                </c:pt>
                <c:pt idx="649">
                  <c:v>40218</c:v>
                </c:pt>
                <c:pt idx="650">
                  <c:v>40219</c:v>
                </c:pt>
                <c:pt idx="651">
                  <c:v>40220</c:v>
                </c:pt>
                <c:pt idx="652">
                  <c:v>40221</c:v>
                </c:pt>
                <c:pt idx="653">
                  <c:v>40226</c:v>
                </c:pt>
                <c:pt idx="654">
                  <c:v>40227</c:v>
                </c:pt>
                <c:pt idx="655">
                  <c:v>40228</c:v>
                </c:pt>
                <c:pt idx="656">
                  <c:v>40231</c:v>
                </c:pt>
                <c:pt idx="657">
                  <c:v>40232</c:v>
                </c:pt>
                <c:pt idx="658">
                  <c:v>40233</c:v>
                </c:pt>
                <c:pt idx="659">
                  <c:v>40234</c:v>
                </c:pt>
                <c:pt idx="660">
                  <c:v>40235</c:v>
                </c:pt>
                <c:pt idx="661">
                  <c:v>40238</c:v>
                </c:pt>
                <c:pt idx="662">
                  <c:v>40239</c:v>
                </c:pt>
                <c:pt idx="663">
                  <c:v>40240</c:v>
                </c:pt>
                <c:pt idx="664">
                  <c:v>40241</c:v>
                </c:pt>
                <c:pt idx="665">
                  <c:v>40242</c:v>
                </c:pt>
                <c:pt idx="666">
                  <c:v>40245</c:v>
                </c:pt>
                <c:pt idx="667">
                  <c:v>40246</c:v>
                </c:pt>
                <c:pt idx="668">
                  <c:v>40247</c:v>
                </c:pt>
                <c:pt idx="669">
                  <c:v>40248</c:v>
                </c:pt>
                <c:pt idx="670">
                  <c:v>40249</c:v>
                </c:pt>
                <c:pt idx="671">
                  <c:v>40252</c:v>
                </c:pt>
                <c:pt idx="672">
                  <c:v>40253</c:v>
                </c:pt>
                <c:pt idx="673">
                  <c:v>40254</c:v>
                </c:pt>
                <c:pt idx="674">
                  <c:v>40255</c:v>
                </c:pt>
                <c:pt idx="675">
                  <c:v>40256</c:v>
                </c:pt>
                <c:pt idx="676">
                  <c:v>40259</c:v>
                </c:pt>
                <c:pt idx="677">
                  <c:v>40260</c:v>
                </c:pt>
                <c:pt idx="678">
                  <c:v>40261</c:v>
                </c:pt>
                <c:pt idx="679">
                  <c:v>40262</c:v>
                </c:pt>
                <c:pt idx="680">
                  <c:v>40263</c:v>
                </c:pt>
                <c:pt idx="681">
                  <c:v>40266</c:v>
                </c:pt>
                <c:pt idx="682">
                  <c:v>40267</c:v>
                </c:pt>
                <c:pt idx="683">
                  <c:v>40268</c:v>
                </c:pt>
                <c:pt idx="684">
                  <c:v>40269</c:v>
                </c:pt>
                <c:pt idx="685">
                  <c:v>40273</c:v>
                </c:pt>
                <c:pt idx="686">
                  <c:v>40274</c:v>
                </c:pt>
                <c:pt idx="687">
                  <c:v>40275</c:v>
                </c:pt>
                <c:pt idx="688">
                  <c:v>40276</c:v>
                </c:pt>
                <c:pt idx="689">
                  <c:v>40277</c:v>
                </c:pt>
                <c:pt idx="690">
                  <c:v>40280</c:v>
                </c:pt>
                <c:pt idx="691">
                  <c:v>40281</c:v>
                </c:pt>
                <c:pt idx="692">
                  <c:v>40282</c:v>
                </c:pt>
                <c:pt idx="693">
                  <c:v>40283</c:v>
                </c:pt>
                <c:pt idx="694">
                  <c:v>40284</c:v>
                </c:pt>
                <c:pt idx="695">
                  <c:v>40287</c:v>
                </c:pt>
                <c:pt idx="696">
                  <c:v>40288</c:v>
                </c:pt>
                <c:pt idx="697">
                  <c:v>40290</c:v>
                </c:pt>
                <c:pt idx="698">
                  <c:v>40291</c:v>
                </c:pt>
                <c:pt idx="699">
                  <c:v>40294</c:v>
                </c:pt>
                <c:pt idx="700">
                  <c:v>40295</c:v>
                </c:pt>
                <c:pt idx="701">
                  <c:v>40296</c:v>
                </c:pt>
                <c:pt idx="702">
                  <c:v>40297</c:v>
                </c:pt>
                <c:pt idx="703">
                  <c:v>40298</c:v>
                </c:pt>
                <c:pt idx="704">
                  <c:v>40301</c:v>
                </c:pt>
                <c:pt idx="705">
                  <c:v>40302</c:v>
                </c:pt>
                <c:pt idx="706">
                  <c:v>40303</c:v>
                </c:pt>
                <c:pt idx="707">
                  <c:v>40304</c:v>
                </c:pt>
                <c:pt idx="708">
                  <c:v>40305</c:v>
                </c:pt>
                <c:pt idx="709">
                  <c:v>40308</c:v>
                </c:pt>
                <c:pt idx="710">
                  <c:v>40309</c:v>
                </c:pt>
                <c:pt idx="711">
                  <c:v>40310</c:v>
                </c:pt>
                <c:pt idx="712">
                  <c:v>40311</c:v>
                </c:pt>
                <c:pt idx="713">
                  <c:v>40312</c:v>
                </c:pt>
                <c:pt idx="714">
                  <c:v>40315</c:v>
                </c:pt>
                <c:pt idx="715">
                  <c:v>40316</c:v>
                </c:pt>
                <c:pt idx="716">
                  <c:v>40317</c:v>
                </c:pt>
                <c:pt idx="717">
                  <c:v>40318</c:v>
                </c:pt>
                <c:pt idx="718">
                  <c:v>40319</c:v>
                </c:pt>
                <c:pt idx="719">
                  <c:v>40322</c:v>
                </c:pt>
                <c:pt idx="720">
                  <c:v>40323</c:v>
                </c:pt>
                <c:pt idx="721">
                  <c:v>40324</c:v>
                </c:pt>
                <c:pt idx="722">
                  <c:v>40325</c:v>
                </c:pt>
                <c:pt idx="723">
                  <c:v>40326</c:v>
                </c:pt>
                <c:pt idx="724">
                  <c:v>40329</c:v>
                </c:pt>
                <c:pt idx="725">
                  <c:v>40330</c:v>
                </c:pt>
                <c:pt idx="726">
                  <c:v>40331</c:v>
                </c:pt>
                <c:pt idx="727">
                  <c:v>40333</c:v>
                </c:pt>
                <c:pt idx="728">
                  <c:v>40336</c:v>
                </c:pt>
                <c:pt idx="729">
                  <c:v>40337</c:v>
                </c:pt>
                <c:pt idx="730">
                  <c:v>40338</c:v>
                </c:pt>
                <c:pt idx="731">
                  <c:v>40339</c:v>
                </c:pt>
                <c:pt idx="732">
                  <c:v>40340</c:v>
                </c:pt>
                <c:pt idx="733">
                  <c:v>40343</c:v>
                </c:pt>
                <c:pt idx="734">
                  <c:v>40344</c:v>
                </c:pt>
                <c:pt idx="735">
                  <c:v>40345</c:v>
                </c:pt>
                <c:pt idx="736">
                  <c:v>40346</c:v>
                </c:pt>
                <c:pt idx="737">
                  <c:v>40347</c:v>
                </c:pt>
                <c:pt idx="738">
                  <c:v>40350</c:v>
                </c:pt>
                <c:pt idx="739">
                  <c:v>40351</c:v>
                </c:pt>
                <c:pt idx="740">
                  <c:v>40352</c:v>
                </c:pt>
                <c:pt idx="741">
                  <c:v>40353</c:v>
                </c:pt>
                <c:pt idx="742">
                  <c:v>40354</c:v>
                </c:pt>
                <c:pt idx="743">
                  <c:v>40357</c:v>
                </c:pt>
                <c:pt idx="744">
                  <c:v>40358</c:v>
                </c:pt>
                <c:pt idx="745">
                  <c:v>40359</c:v>
                </c:pt>
                <c:pt idx="746">
                  <c:v>40360</c:v>
                </c:pt>
                <c:pt idx="747">
                  <c:v>40361</c:v>
                </c:pt>
                <c:pt idx="748">
                  <c:v>40364</c:v>
                </c:pt>
                <c:pt idx="749">
                  <c:v>40365</c:v>
                </c:pt>
                <c:pt idx="750">
                  <c:v>40366</c:v>
                </c:pt>
                <c:pt idx="751">
                  <c:v>40367</c:v>
                </c:pt>
                <c:pt idx="752">
                  <c:v>40371</c:v>
                </c:pt>
                <c:pt idx="753">
                  <c:v>40372</c:v>
                </c:pt>
                <c:pt idx="754">
                  <c:v>40373</c:v>
                </c:pt>
                <c:pt idx="755">
                  <c:v>40374</c:v>
                </c:pt>
                <c:pt idx="756">
                  <c:v>40375</c:v>
                </c:pt>
                <c:pt idx="757">
                  <c:v>40378</c:v>
                </c:pt>
                <c:pt idx="758">
                  <c:v>40379</c:v>
                </c:pt>
                <c:pt idx="759">
                  <c:v>40380</c:v>
                </c:pt>
                <c:pt idx="760">
                  <c:v>40381</c:v>
                </c:pt>
                <c:pt idx="761">
                  <c:v>40382</c:v>
                </c:pt>
                <c:pt idx="762">
                  <c:v>40385</c:v>
                </c:pt>
                <c:pt idx="763">
                  <c:v>40386</c:v>
                </c:pt>
                <c:pt idx="764">
                  <c:v>40387</c:v>
                </c:pt>
                <c:pt idx="765">
                  <c:v>40388</c:v>
                </c:pt>
                <c:pt idx="766">
                  <c:v>40389</c:v>
                </c:pt>
                <c:pt idx="767">
                  <c:v>40392</c:v>
                </c:pt>
                <c:pt idx="768">
                  <c:v>40393</c:v>
                </c:pt>
                <c:pt idx="769">
                  <c:v>40394</c:v>
                </c:pt>
                <c:pt idx="770">
                  <c:v>40395</c:v>
                </c:pt>
                <c:pt idx="771">
                  <c:v>40396</c:v>
                </c:pt>
                <c:pt idx="772">
                  <c:v>40399</c:v>
                </c:pt>
                <c:pt idx="773">
                  <c:v>40400</c:v>
                </c:pt>
                <c:pt idx="774">
                  <c:v>40401</c:v>
                </c:pt>
                <c:pt idx="775">
                  <c:v>40402</c:v>
                </c:pt>
                <c:pt idx="776">
                  <c:v>40403</c:v>
                </c:pt>
                <c:pt idx="777">
                  <c:v>40406</c:v>
                </c:pt>
                <c:pt idx="778">
                  <c:v>40407</c:v>
                </c:pt>
                <c:pt idx="779">
                  <c:v>40408</c:v>
                </c:pt>
                <c:pt idx="780">
                  <c:v>40409</c:v>
                </c:pt>
                <c:pt idx="781">
                  <c:v>40410</c:v>
                </c:pt>
                <c:pt idx="782">
                  <c:v>40413</c:v>
                </c:pt>
                <c:pt idx="783">
                  <c:v>40414</c:v>
                </c:pt>
                <c:pt idx="784">
                  <c:v>40415</c:v>
                </c:pt>
                <c:pt idx="785">
                  <c:v>40416</c:v>
                </c:pt>
                <c:pt idx="786">
                  <c:v>40417</c:v>
                </c:pt>
                <c:pt idx="787">
                  <c:v>40420</c:v>
                </c:pt>
                <c:pt idx="788">
                  <c:v>40421</c:v>
                </c:pt>
                <c:pt idx="789">
                  <c:v>40422</c:v>
                </c:pt>
                <c:pt idx="790">
                  <c:v>40423</c:v>
                </c:pt>
                <c:pt idx="791">
                  <c:v>40424</c:v>
                </c:pt>
                <c:pt idx="792">
                  <c:v>40427</c:v>
                </c:pt>
                <c:pt idx="793">
                  <c:v>40429</c:v>
                </c:pt>
                <c:pt idx="794">
                  <c:v>40430</c:v>
                </c:pt>
                <c:pt idx="795">
                  <c:v>40431</c:v>
                </c:pt>
                <c:pt idx="796">
                  <c:v>40434</c:v>
                </c:pt>
                <c:pt idx="797">
                  <c:v>40435</c:v>
                </c:pt>
                <c:pt idx="798">
                  <c:v>40436</c:v>
                </c:pt>
                <c:pt idx="799">
                  <c:v>40437</c:v>
                </c:pt>
                <c:pt idx="800">
                  <c:v>40438</c:v>
                </c:pt>
                <c:pt idx="801">
                  <c:v>40441</c:v>
                </c:pt>
                <c:pt idx="802">
                  <c:v>40442</c:v>
                </c:pt>
                <c:pt idx="803">
                  <c:v>40443</c:v>
                </c:pt>
                <c:pt idx="804">
                  <c:v>40444</c:v>
                </c:pt>
                <c:pt idx="805">
                  <c:v>40445</c:v>
                </c:pt>
                <c:pt idx="806">
                  <c:v>40448</c:v>
                </c:pt>
                <c:pt idx="807">
                  <c:v>40449</c:v>
                </c:pt>
                <c:pt idx="808">
                  <c:v>40450</c:v>
                </c:pt>
                <c:pt idx="809">
                  <c:v>40451</c:v>
                </c:pt>
                <c:pt idx="810">
                  <c:v>40452</c:v>
                </c:pt>
                <c:pt idx="811">
                  <c:v>40455</c:v>
                </c:pt>
                <c:pt idx="812">
                  <c:v>40456</c:v>
                </c:pt>
                <c:pt idx="813">
                  <c:v>40457</c:v>
                </c:pt>
                <c:pt idx="814">
                  <c:v>40458</c:v>
                </c:pt>
                <c:pt idx="815">
                  <c:v>40459</c:v>
                </c:pt>
                <c:pt idx="816">
                  <c:v>40462</c:v>
                </c:pt>
                <c:pt idx="817">
                  <c:v>40464</c:v>
                </c:pt>
                <c:pt idx="818">
                  <c:v>40465</c:v>
                </c:pt>
                <c:pt idx="819">
                  <c:v>40466</c:v>
                </c:pt>
                <c:pt idx="820">
                  <c:v>40469</c:v>
                </c:pt>
                <c:pt idx="821">
                  <c:v>40470</c:v>
                </c:pt>
                <c:pt idx="822">
                  <c:v>40471</c:v>
                </c:pt>
                <c:pt idx="823">
                  <c:v>40472</c:v>
                </c:pt>
                <c:pt idx="824">
                  <c:v>40473</c:v>
                </c:pt>
                <c:pt idx="825">
                  <c:v>40476</c:v>
                </c:pt>
                <c:pt idx="826">
                  <c:v>40477</c:v>
                </c:pt>
                <c:pt idx="827">
                  <c:v>40478</c:v>
                </c:pt>
                <c:pt idx="828">
                  <c:v>40479</c:v>
                </c:pt>
                <c:pt idx="829">
                  <c:v>40480</c:v>
                </c:pt>
                <c:pt idx="830">
                  <c:v>40483</c:v>
                </c:pt>
                <c:pt idx="831">
                  <c:v>40485</c:v>
                </c:pt>
                <c:pt idx="832">
                  <c:v>40486</c:v>
                </c:pt>
                <c:pt idx="833">
                  <c:v>40487</c:v>
                </c:pt>
                <c:pt idx="834">
                  <c:v>40490</c:v>
                </c:pt>
                <c:pt idx="835">
                  <c:v>40491</c:v>
                </c:pt>
                <c:pt idx="836">
                  <c:v>40492</c:v>
                </c:pt>
                <c:pt idx="837">
                  <c:v>40493</c:v>
                </c:pt>
                <c:pt idx="838">
                  <c:v>40494</c:v>
                </c:pt>
                <c:pt idx="839">
                  <c:v>40498</c:v>
                </c:pt>
                <c:pt idx="840">
                  <c:v>40499</c:v>
                </c:pt>
                <c:pt idx="841">
                  <c:v>40500</c:v>
                </c:pt>
                <c:pt idx="842">
                  <c:v>40501</c:v>
                </c:pt>
                <c:pt idx="843">
                  <c:v>40504</c:v>
                </c:pt>
                <c:pt idx="844">
                  <c:v>40505</c:v>
                </c:pt>
                <c:pt idx="845">
                  <c:v>40506</c:v>
                </c:pt>
                <c:pt idx="846">
                  <c:v>40507</c:v>
                </c:pt>
                <c:pt idx="847">
                  <c:v>40508</c:v>
                </c:pt>
                <c:pt idx="848">
                  <c:v>40511</c:v>
                </c:pt>
                <c:pt idx="849">
                  <c:v>40512</c:v>
                </c:pt>
                <c:pt idx="850">
                  <c:v>40513</c:v>
                </c:pt>
                <c:pt idx="851">
                  <c:v>40514</c:v>
                </c:pt>
                <c:pt idx="852">
                  <c:v>40515</c:v>
                </c:pt>
                <c:pt idx="853">
                  <c:v>40518</c:v>
                </c:pt>
                <c:pt idx="854">
                  <c:v>40519</c:v>
                </c:pt>
                <c:pt idx="855">
                  <c:v>40520</c:v>
                </c:pt>
                <c:pt idx="856">
                  <c:v>40521</c:v>
                </c:pt>
                <c:pt idx="857">
                  <c:v>40522</c:v>
                </c:pt>
                <c:pt idx="858">
                  <c:v>40525</c:v>
                </c:pt>
                <c:pt idx="859">
                  <c:v>40526</c:v>
                </c:pt>
                <c:pt idx="860">
                  <c:v>40527</c:v>
                </c:pt>
                <c:pt idx="861">
                  <c:v>40528</c:v>
                </c:pt>
                <c:pt idx="862">
                  <c:v>40529</c:v>
                </c:pt>
                <c:pt idx="863">
                  <c:v>40532</c:v>
                </c:pt>
                <c:pt idx="864">
                  <c:v>40533</c:v>
                </c:pt>
                <c:pt idx="865">
                  <c:v>40534</c:v>
                </c:pt>
                <c:pt idx="866">
                  <c:v>40535</c:v>
                </c:pt>
                <c:pt idx="867">
                  <c:v>40539</c:v>
                </c:pt>
                <c:pt idx="868">
                  <c:v>40540</c:v>
                </c:pt>
                <c:pt idx="869">
                  <c:v>40541</c:v>
                </c:pt>
                <c:pt idx="870">
                  <c:v>40542</c:v>
                </c:pt>
                <c:pt idx="871">
                  <c:v>40546</c:v>
                </c:pt>
                <c:pt idx="872">
                  <c:v>40547</c:v>
                </c:pt>
                <c:pt idx="873">
                  <c:v>40548</c:v>
                </c:pt>
                <c:pt idx="874">
                  <c:v>40549</c:v>
                </c:pt>
                <c:pt idx="875">
                  <c:v>40550</c:v>
                </c:pt>
                <c:pt idx="876">
                  <c:v>40553</c:v>
                </c:pt>
                <c:pt idx="877">
                  <c:v>40554</c:v>
                </c:pt>
                <c:pt idx="878">
                  <c:v>40555</c:v>
                </c:pt>
                <c:pt idx="879">
                  <c:v>40556</c:v>
                </c:pt>
                <c:pt idx="880">
                  <c:v>40557</c:v>
                </c:pt>
                <c:pt idx="881">
                  <c:v>40560</c:v>
                </c:pt>
                <c:pt idx="882">
                  <c:v>40561</c:v>
                </c:pt>
                <c:pt idx="883">
                  <c:v>40562</c:v>
                </c:pt>
                <c:pt idx="884">
                  <c:v>40563</c:v>
                </c:pt>
                <c:pt idx="885">
                  <c:v>40564</c:v>
                </c:pt>
                <c:pt idx="886">
                  <c:v>40567</c:v>
                </c:pt>
                <c:pt idx="887">
                  <c:v>40569</c:v>
                </c:pt>
                <c:pt idx="888">
                  <c:v>40570</c:v>
                </c:pt>
                <c:pt idx="889">
                  <c:v>40571</c:v>
                </c:pt>
                <c:pt idx="890">
                  <c:v>40574</c:v>
                </c:pt>
                <c:pt idx="891">
                  <c:v>40575</c:v>
                </c:pt>
                <c:pt idx="892">
                  <c:v>40576</c:v>
                </c:pt>
                <c:pt idx="893">
                  <c:v>40577</c:v>
                </c:pt>
                <c:pt idx="894">
                  <c:v>40578</c:v>
                </c:pt>
                <c:pt idx="895">
                  <c:v>40581</c:v>
                </c:pt>
                <c:pt idx="896">
                  <c:v>40582</c:v>
                </c:pt>
                <c:pt idx="897">
                  <c:v>40583</c:v>
                </c:pt>
                <c:pt idx="898">
                  <c:v>40584</c:v>
                </c:pt>
                <c:pt idx="899">
                  <c:v>40585</c:v>
                </c:pt>
                <c:pt idx="900">
                  <c:v>40588</c:v>
                </c:pt>
                <c:pt idx="901">
                  <c:v>40589</c:v>
                </c:pt>
                <c:pt idx="902">
                  <c:v>40590</c:v>
                </c:pt>
                <c:pt idx="903">
                  <c:v>40591</c:v>
                </c:pt>
                <c:pt idx="904">
                  <c:v>40592</c:v>
                </c:pt>
                <c:pt idx="905">
                  <c:v>40595</c:v>
                </c:pt>
                <c:pt idx="906">
                  <c:v>40596</c:v>
                </c:pt>
                <c:pt idx="907">
                  <c:v>40597</c:v>
                </c:pt>
                <c:pt idx="908">
                  <c:v>40598</c:v>
                </c:pt>
                <c:pt idx="909">
                  <c:v>40599</c:v>
                </c:pt>
                <c:pt idx="910">
                  <c:v>40602</c:v>
                </c:pt>
                <c:pt idx="911">
                  <c:v>40603</c:v>
                </c:pt>
                <c:pt idx="912">
                  <c:v>40604</c:v>
                </c:pt>
                <c:pt idx="913">
                  <c:v>40605</c:v>
                </c:pt>
                <c:pt idx="914">
                  <c:v>40606</c:v>
                </c:pt>
                <c:pt idx="915">
                  <c:v>40611</c:v>
                </c:pt>
                <c:pt idx="916">
                  <c:v>40612</c:v>
                </c:pt>
                <c:pt idx="917">
                  <c:v>40613</c:v>
                </c:pt>
                <c:pt idx="918">
                  <c:v>40616</c:v>
                </c:pt>
                <c:pt idx="919">
                  <c:v>40617</c:v>
                </c:pt>
                <c:pt idx="920">
                  <c:v>40618</c:v>
                </c:pt>
                <c:pt idx="921">
                  <c:v>40619</c:v>
                </c:pt>
                <c:pt idx="922">
                  <c:v>40620</c:v>
                </c:pt>
                <c:pt idx="923">
                  <c:v>40623</c:v>
                </c:pt>
                <c:pt idx="924">
                  <c:v>40624</c:v>
                </c:pt>
                <c:pt idx="925">
                  <c:v>40625</c:v>
                </c:pt>
                <c:pt idx="926">
                  <c:v>40626</c:v>
                </c:pt>
                <c:pt idx="927">
                  <c:v>40627</c:v>
                </c:pt>
                <c:pt idx="928">
                  <c:v>40630</c:v>
                </c:pt>
                <c:pt idx="929">
                  <c:v>40631</c:v>
                </c:pt>
                <c:pt idx="930">
                  <c:v>40632</c:v>
                </c:pt>
                <c:pt idx="931">
                  <c:v>40633</c:v>
                </c:pt>
                <c:pt idx="932">
                  <c:v>40634</c:v>
                </c:pt>
                <c:pt idx="933">
                  <c:v>40637</c:v>
                </c:pt>
                <c:pt idx="934">
                  <c:v>40638</c:v>
                </c:pt>
                <c:pt idx="935">
                  <c:v>40639</c:v>
                </c:pt>
                <c:pt idx="936">
                  <c:v>40640</c:v>
                </c:pt>
                <c:pt idx="937">
                  <c:v>40641</c:v>
                </c:pt>
                <c:pt idx="938">
                  <c:v>40644</c:v>
                </c:pt>
                <c:pt idx="939">
                  <c:v>40645</c:v>
                </c:pt>
                <c:pt idx="940">
                  <c:v>40646</c:v>
                </c:pt>
                <c:pt idx="941">
                  <c:v>40647</c:v>
                </c:pt>
                <c:pt idx="942">
                  <c:v>40648</c:v>
                </c:pt>
                <c:pt idx="943">
                  <c:v>40651</c:v>
                </c:pt>
                <c:pt idx="944">
                  <c:v>40652</c:v>
                </c:pt>
                <c:pt idx="945">
                  <c:v>40653</c:v>
                </c:pt>
                <c:pt idx="946">
                  <c:v>40658</c:v>
                </c:pt>
                <c:pt idx="947">
                  <c:v>40659</c:v>
                </c:pt>
                <c:pt idx="948">
                  <c:v>40660</c:v>
                </c:pt>
                <c:pt idx="949">
                  <c:v>40661</c:v>
                </c:pt>
                <c:pt idx="950">
                  <c:v>40662</c:v>
                </c:pt>
                <c:pt idx="951">
                  <c:v>40665</c:v>
                </c:pt>
                <c:pt idx="952">
                  <c:v>40666</c:v>
                </c:pt>
                <c:pt idx="953">
                  <c:v>40667</c:v>
                </c:pt>
                <c:pt idx="954">
                  <c:v>40668</c:v>
                </c:pt>
                <c:pt idx="955">
                  <c:v>40669</c:v>
                </c:pt>
                <c:pt idx="956">
                  <c:v>40672</c:v>
                </c:pt>
                <c:pt idx="957">
                  <c:v>40673</c:v>
                </c:pt>
                <c:pt idx="958">
                  <c:v>40674</c:v>
                </c:pt>
                <c:pt idx="959">
                  <c:v>40675</c:v>
                </c:pt>
                <c:pt idx="960">
                  <c:v>40676</c:v>
                </c:pt>
                <c:pt idx="961">
                  <c:v>40679</c:v>
                </c:pt>
                <c:pt idx="962">
                  <c:v>40680</c:v>
                </c:pt>
                <c:pt idx="963">
                  <c:v>40681</c:v>
                </c:pt>
                <c:pt idx="964">
                  <c:v>40682</c:v>
                </c:pt>
                <c:pt idx="965">
                  <c:v>40683</c:v>
                </c:pt>
                <c:pt idx="966">
                  <c:v>40686</c:v>
                </c:pt>
                <c:pt idx="967">
                  <c:v>40687</c:v>
                </c:pt>
                <c:pt idx="968">
                  <c:v>40688</c:v>
                </c:pt>
                <c:pt idx="969">
                  <c:v>40689</c:v>
                </c:pt>
                <c:pt idx="970">
                  <c:v>40690</c:v>
                </c:pt>
                <c:pt idx="971">
                  <c:v>40693</c:v>
                </c:pt>
                <c:pt idx="972">
                  <c:v>40694</c:v>
                </c:pt>
                <c:pt idx="973">
                  <c:v>40695</c:v>
                </c:pt>
                <c:pt idx="974">
                  <c:v>40696</c:v>
                </c:pt>
                <c:pt idx="975">
                  <c:v>40697</c:v>
                </c:pt>
                <c:pt idx="976">
                  <c:v>40700</c:v>
                </c:pt>
                <c:pt idx="977">
                  <c:v>40701</c:v>
                </c:pt>
                <c:pt idx="978">
                  <c:v>40702</c:v>
                </c:pt>
                <c:pt idx="979">
                  <c:v>40703</c:v>
                </c:pt>
                <c:pt idx="980">
                  <c:v>40704</c:v>
                </c:pt>
                <c:pt idx="981">
                  <c:v>40707</c:v>
                </c:pt>
                <c:pt idx="982">
                  <c:v>40708</c:v>
                </c:pt>
                <c:pt idx="983">
                  <c:v>40709</c:v>
                </c:pt>
                <c:pt idx="984">
                  <c:v>40710</c:v>
                </c:pt>
                <c:pt idx="985">
                  <c:v>40711</c:v>
                </c:pt>
                <c:pt idx="986">
                  <c:v>40714</c:v>
                </c:pt>
                <c:pt idx="987">
                  <c:v>40715</c:v>
                </c:pt>
                <c:pt idx="988">
                  <c:v>40716</c:v>
                </c:pt>
                <c:pt idx="989">
                  <c:v>40718</c:v>
                </c:pt>
                <c:pt idx="990">
                  <c:v>40721</c:v>
                </c:pt>
                <c:pt idx="991">
                  <c:v>40722</c:v>
                </c:pt>
                <c:pt idx="992">
                  <c:v>40723</c:v>
                </c:pt>
                <c:pt idx="993">
                  <c:v>40724</c:v>
                </c:pt>
                <c:pt idx="994">
                  <c:v>40725</c:v>
                </c:pt>
                <c:pt idx="995">
                  <c:v>40728</c:v>
                </c:pt>
                <c:pt idx="996">
                  <c:v>40729</c:v>
                </c:pt>
                <c:pt idx="997">
                  <c:v>40730</c:v>
                </c:pt>
                <c:pt idx="998">
                  <c:v>40731</c:v>
                </c:pt>
                <c:pt idx="999">
                  <c:v>40732</c:v>
                </c:pt>
                <c:pt idx="1000">
                  <c:v>40735</c:v>
                </c:pt>
                <c:pt idx="1001">
                  <c:v>40736</c:v>
                </c:pt>
                <c:pt idx="1002">
                  <c:v>40737</c:v>
                </c:pt>
                <c:pt idx="1003">
                  <c:v>40738</c:v>
                </c:pt>
                <c:pt idx="1004">
                  <c:v>40739</c:v>
                </c:pt>
                <c:pt idx="1005">
                  <c:v>40742</c:v>
                </c:pt>
                <c:pt idx="1006">
                  <c:v>40743</c:v>
                </c:pt>
                <c:pt idx="1007">
                  <c:v>40744</c:v>
                </c:pt>
                <c:pt idx="1008">
                  <c:v>40745</c:v>
                </c:pt>
                <c:pt idx="1009">
                  <c:v>40746</c:v>
                </c:pt>
                <c:pt idx="1010">
                  <c:v>40749</c:v>
                </c:pt>
                <c:pt idx="1011">
                  <c:v>40750</c:v>
                </c:pt>
                <c:pt idx="1012">
                  <c:v>40751</c:v>
                </c:pt>
                <c:pt idx="1013">
                  <c:v>40752</c:v>
                </c:pt>
                <c:pt idx="1014">
                  <c:v>40753</c:v>
                </c:pt>
                <c:pt idx="1015">
                  <c:v>40756</c:v>
                </c:pt>
                <c:pt idx="1016">
                  <c:v>40757</c:v>
                </c:pt>
                <c:pt idx="1017">
                  <c:v>40758</c:v>
                </c:pt>
                <c:pt idx="1018">
                  <c:v>40759</c:v>
                </c:pt>
                <c:pt idx="1019">
                  <c:v>40760</c:v>
                </c:pt>
                <c:pt idx="1020">
                  <c:v>40763</c:v>
                </c:pt>
                <c:pt idx="1021">
                  <c:v>40764</c:v>
                </c:pt>
                <c:pt idx="1022">
                  <c:v>40765</c:v>
                </c:pt>
                <c:pt idx="1023">
                  <c:v>40766</c:v>
                </c:pt>
                <c:pt idx="1024">
                  <c:v>40767</c:v>
                </c:pt>
                <c:pt idx="1025">
                  <c:v>40770</c:v>
                </c:pt>
                <c:pt idx="1026">
                  <c:v>40771</c:v>
                </c:pt>
                <c:pt idx="1027">
                  <c:v>40772</c:v>
                </c:pt>
                <c:pt idx="1028">
                  <c:v>40773</c:v>
                </c:pt>
                <c:pt idx="1029">
                  <c:v>40774</c:v>
                </c:pt>
                <c:pt idx="1030">
                  <c:v>40777</c:v>
                </c:pt>
                <c:pt idx="1031">
                  <c:v>40778</c:v>
                </c:pt>
                <c:pt idx="1032">
                  <c:v>40779</c:v>
                </c:pt>
                <c:pt idx="1033">
                  <c:v>40780</c:v>
                </c:pt>
                <c:pt idx="1034">
                  <c:v>40781</c:v>
                </c:pt>
                <c:pt idx="1035">
                  <c:v>40784</c:v>
                </c:pt>
                <c:pt idx="1036">
                  <c:v>40785</c:v>
                </c:pt>
                <c:pt idx="1037">
                  <c:v>40786</c:v>
                </c:pt>
                <c:pt idx="1038">
                  <c:v>40787</c:v>
                </c:pt>
                <c:pt idx="1039">
                  <c:v>40788</c:v>
                </c:pt>
                <c:pt idx="1040">
                  <c:v>40791</c:v>
                </c:pt>
                <c:pt idx="1041">
                  <c:v>40792</c:v>
                </c:pt>
                <c:pt idx="1042">
                  <c:v>40794</c:v>
                </c:pt>
                <c:pt idx="1043">
                  <c:v>40795</c:v>
                </c:pt>
                <c:pt idx="1044">
                  <c:v>40798</c:v>
                </c:pt>
                <c:pt idx="1045">
                  <c:v>40799</c:v>
                </c:pt>
                <c:pt idx="1046">
                  <c:v>40800</c:v>
                </c:pt>
                <c:pt idx="1047">
                  <c:v>40801</c:v>
                </c:pt>
                <c:pt idx="1048">
                  <c:v>40802</c:v>
                </c:pt>
                <c:pt idx="1049">
                  <c:v>40805</c:v>
                </c:pt>
                <c:pt idx="1050">
                  <c:v>40806</c:v>
                </c:pt>
                <c:pt idx="1051">
                  <c:v>40807</c:v>
                </c:pt>
                <c:pt idx="1052">
                  <c:v>40808</c:v>
                </c:pt>
                <c:pt idx="1053">
                  <c:v>40809</c:v>
                </c:pt>
                <c:pt idx="1054">
                  <c:v>40812</c:v>
                </c:pt>
                <c:pt idx="1055">
                  <c:v>40813</c:v>
                </c:pt>
                <c:pt idx="1056">
                  <c:v>40814</c:v>
                </c:pt>
                <c:pt idx="1057">
                  <c:v>40815</c:v>
                </c:pt>
                <c:pt idx="1058">
                  <c:v>40816</c:v>
                </c:pt>
                <c:pt idx="1059">
                  <c:v>40819</c:v>
                </c:pt>
                <c:pt idx="1060">
                  <c:v>40820</c:v>
                </c:pt>
                <c:pt idx="1061">
                  <c:v>40821</c:v>
                </c:pt>
                <c:pt idx="1062">
                  <c:v>40822</c:v>
                </c:pt>
                <c:pt idx="1063">
                  <c:v>40823</c:v>
                </c:pt>
                <c:pt idx="1064">
                  <c:v>40826</c:v>
                </c:pt>
                <c:pt idx="1065">
                  <c:v>40827</c:v>
                </c:pt>
                <c:pt idx="1066">
                  <c:v>40829</c:v>
                </c:pt>
                <c:pt idx="1067">
                  <c:v>40830</c:v>
                </c:pt>
                <c:pt idx="1068">
                  <c:v>40833</c:v>
                </c:pt>
                <c:pt idx="1069">
                  <c:v>40834</c:v>
                </c:pt>
                <c:pt idx="1070">
                  <c:v>40835</c:v>
                </c:pt>
                <c:pt idx="1071">
                  <c:v>40836</c:v>
                </c:pt>
                <c:pt idx="1072">
                  <c:v>40837</c:v>
                </c:pt>
                <c:pt idx="1073">
                  <c:v>40840</c:v>
                </c:pt>
                <c:pt idx="1074">
                  <c:v>40841</c:v>
                </c:pt>
                <c:pt idx="1075">
                  <c:v>40842</c:v>
                </c:pt>
                <c:pt idx="1076">
                  <c:v>40843</c:v>
                </c:pt>
                <c:pt idx="1077">
                  <c:v>40844</c:v>
                </c:pt>
                <c:pt idx="1078">
                  <c:v>40847</c:v>
                </c:pt>
                <c:pt idx="1079">
                  <c:v>40848</c:v>
                </c:pt>
                <c:pt idx="1080">
                  <c:v>40850</c:v>
                </c:pt>
                <c:pt idx="1081">
                  <c:v>40851</c:v>
                </c:pt>
                <c:pt idx="1082">
                  <c:v>40854</c:v>
                </c:pt>
                <c:pt idx="1083">
                  <c:v>40855</c:v>
                </c:pt>
                <c:pt idx="1084">
                  <c:v>40856</c:v>
                </c:pt>
                <c:pt idx="1085">
                  <c:v>40857</c:v>
                </c:pt>
                <c:pt idx="1086">
                  <c:v>40858</c:v>
                </c:pt>
                <c:pt idx="1087">
                  <c:v>40861</c:v>
                </c:pt>
                <c:pt idx="1088">
                  <c:v>40863</c:v>
                </c:pt>
                <c:pt idx="1089">
                  <c:v>40864</c:v>
                </c:pt>
                <c:pt idx="1090">
                  <c:v>40865</c:v>
                </c:pt>
                <c:pt idx="1091">
                  <c:v>40868</c:v>
                </c:pt>
                <c:pt idx="1092">
                  <c:v>40869</c:v>
                </c:pt>
                <c:pt idx="1093">
                  <c:v>40870</c:v>
                </c:pt>
                <c:pt idx="1094">
                  <c:v>40871</c:v>
                </c:pt>
                <c:pt idx="1095">
                  <c:v>40872</c:v>
                </c:pt>
                <c:pt idx="1096">
                  <c:v>40875</c:v>
                </c:pt>
                <c:pt idx="1097">
                  <c:v>40876</c:v>
                </c:pt>
                <c:pt idx="1098">
                  <c:v>40877</c:v>
                </c:pt>
                <c:pt idx="1099">
                  <c:v>40878</c:v>
                </c:pt>
                <c:pt idx="1100">
                  <c:v>40879</c:v>
                </c:pt>
                <c:pt idx="1101">
                  <c:v>40882</c:v>
                </c:pt>
                <c:pt idx="1102">
                  <c:v>40883</c:v>
                </c:pt>
                <c:pt idx="1103">
                  <c:v>40884</c:v>
                </c:pt>
                <c:pt idx="1104">
                  <c:v>40885</c:v>
                </c:pt>
                <c:pt idx="1105">
                  <c:v>40886</c:v>
                </c:pt>
                <c:pt idx="1106">
                  <c:v>40889</c:v>
                </c:pt>
                <c:pt idx="1107">
                  <c:v>40890</c:v>
                </c:pt>
                <c:pt idx="1108">
                  <c:v>40891</c:v>
                </c:pt>
                <c:pt idx="1109">
                  <c:v>40892</c:v>
                </c:pt>
                <c:pt idx="1110">
                  <c:v>40893</c:v>
                </c:pt>
                <c:pt idx="1111">
                  <c:v>40896</c:v>
                </c:pt>
                <c:pt idx="1112">
                  <c:v>40897</c:v>
                </c:pt>
                <c:pt idx="1113">
                  <c:v>40898</c:v>
                </c:pt>
                <c:pt idx="1114">
                  <c:v>40899</c:v>
                </c:pt>
                <c:pt idx="1115">
                  <c:v>40900</c:v>
                </c:pt>
                <c:pt idx="1116">
                  <c:v>40903</c:v>
                </c:pt>
                <c:pt idx="1117">
                  <c:v>40904</c:v>
                </c:pt>
                <c:pt idx="1118">
                  <c:v>40905</c:v>
                </c:pt>
                <c:pt idx="1119">
                  <c:v>40906</c:v>
                </c:pt>
                <c:pt idx="1120">
                  <c:v>40910</c:v>
                </c:pt>
                <c:pt idx="1121">
                  <c:v>40911</c:v>
                </c:pt>
                <c:pt idx="1122">
                  <c:v>40912</c:v>
                </c:pt>
                <c:pt idx="1123">
                  <c:v>40913</c:v>
                </c:pt>
                <c:pt idx="1124">
                  <c:v>40914</c:v>
                </c:pt>
                <c:pt idx="1125">
                  <c:v>40917</c:v>
                </c:pt>
                <c:pt idx="1126">
                  <c:v>40918</c:v>
                </c:pt>
                <c:pt idx="1127">
                  <c:v>40919</c:v>
                </c:pt>
                <c:pt idx="1128">
                  <c:v>40920</c:v>
                </c:pt>
                <c:pt idx="1129">
                  <c:v>40921</c:v>
                </c:pt>
                <c:pt idx="1130">
                  <c:v>40924</c:v>
                </c:pt>
                <c:pt idx="1131">
                  <c:v>40925</c:v>
                </c:pt>
                <c:pt idx="1132">
                  <c:v>40926</c:v>
                </c:pt>
                <c:pt idx="1133">
                  <c:v>40927</c:v>
                </c:pt>
                <c:pt idx="1134">
                  <c:v>40928</c:v>
                </c:pt>
                <c:pt idx="1135">
                  <c:v>40931</c:v>
                </c:pt>
                <c:pt idx="1136">
                  <c:v>40932</c:v>
                </c:pt>
                <c:pt idx="1137">
                  <c:v>40934</c:v>
                </c:pt>
                <c:pt idx="1138">
                  <c:v>40935</c:v>
                </c:pt>
                <c:pt idx="1139">
                  <c:v>40938</c:v>
                </c:pt>
                <c:pt idx="1140">
                  <c:v>40939</c:v>
                </c:pt>
                <c:pt idx="1141">
                  <c:v>40940</c:v>
                </c:pt>
                <c:pt idx="1142">
                  <c:v>40941</c:v>
                </c:pt>
                <c:pt idx="1143">
                  <c:v>40942</c:v>
                </c:pt>
                <c:pt idx="1144">
                  <c:v>40945</c:v>
                </c:pt>
                <c:pt idx="1145">
                  <c:v>40946</c:v>
                </c:pt>
                <c:pt idx="1146">
                  <c:v>40947</c:v>
                </c:pt>
                <c:pt idx="1147">
                  <c:v>40948</c:v>
                </c:pt>
                <c:pt idx="1148">
                  <c:v>40949</c:v>
                </c:pt>
                <c:pt idx="1149">
                  <c:v>40952</c:v>
                </c:pt>
                <c:pt idx="1150">
                  <c:v>40953</c:v>
                </c:pt>
                <c:pt idx="1151">
                  <c:v>40954</c:v>
                </c:pt>
                <c:pt idx="1152">
                  <c:v>40955</c:v>
                </c:pt>
                <c:pt idx="1153">
                  <c:v>40956</c:v>
                </c:pt>
                <c:pt idx="1154">
                  <c:v>40961</c:v>
                </c:pt>
                <c:pt idx="1155">
                  <c:v>40962</c:v>
                </c:pt>
                <c:pt idx="1156">
                  <c:v>40963</c:v>
                </c:pt>
                <c:pt idx="1157">
                  <c:v>40966</c:v>
                </c:pt>
                <c:pt idx="1158">
                  <c:v>40967</c:v>
                </c:pt>
                <c:pt idx="1159">
                  <c:v>40968</c:v>
                </c:pt>
                <c:pt idx="1160">
                  <c:v>40969</c:v>
                </c:pt>
                <c:pt idx="1161">
                  <c:v>40970</c:v>
                </c:pt>
                <c:pt idx="1162">
                  <c:v>40973</c:v>
                </c:pt>
                <c:pt idx="1163">
                  <c:v>40974</c:v>
                </c:pt>
                <c:pt idx="1164">
                  <c:v>40975</c:v>
                </c:pt>
                <c:pt idx="1165">
                  <c:v>40976</c:v>
                </c:pt>
                <c:pt idx="1166">
                  <c:v>40977</c:v>
                </c:pt>
                <c:pt idx="1167">
                  <c:v>40980</c:v>
                </c:pt>
                <c:pt idx="1168">
                  <c:v>40981</c:v>
                </c:pt>
                <c:pt idx="1169">
                  <c:v>40982</c:v>
                </c:pt>
                <c:pt idx="1170">
                  <c:v>40983</c:v>
                </c:pt>
                <c:pt idx="1171">
                  <c:v>40984</c:v>
                </c:pt>
                <c:pt idx="1172">
                  <c:v>40987</c:v>
                </c:pt>
                <c:pt idx="1173">
                  <c:v>40988</c:v>
                </c:pt>
                <c:pt idx="1174">
                  <c:v>40989</c:v>
                </c:pt>
                <c:pt idx="1175">
                  <c:v>40990</c:v>
                </c:pt>
                <c:pt idx="1176">
                  <c:v>40991</c:v>
                </c:pt>
                <c:pt idx="1177">
                  <c:v>40994</c:v>
                </c:pt>
                <c:pt idx="1178">
                  <c:v>40995</c:v>
                </c:pt>
                <c:pt idx="1179">
                  <c:v>40996</c:v>
                </c:pt>
                <c:pt idx="1180">
                  <c:v>40997</c:v>
                </c:pt>
                <c:pt idx="1181">
                  <c:v>40998</c:v>
                </c:pt>
                <c:pt idx="1182">
                  <c:v>41001</c:v>
                </c:pt>
                <c:pt idx="1183">
                  <c:v>41002</c:v>
                </c:pt>
                <c:pt idx="1184">
                  <c:v>41003</c:v>
                </c:pt>
                <c:pt idx="1185">
                  <c:v>41004</c:v>
                </c:pt>
                <c:pt idx="1186">
                  <c:v>41008</c:v>
                </c:pt>
                <c:pt idx="1187">
                  <c:v>41009</c:v>
                </c:pt>
                <c:pt idx="1188">
                  <c:v>41010</c:v>
                </c:pt>
                <c:pt idx="1189">
                  <c:v>41011</c:v>
                </c:pt>
                <c:pt idx="1190">
                  <c:v>41012</c:v>
                </c:pt>
                <c:pt idx="1191">
                  <c:v>41015</c:v>
                </c:pt>
                <c:pt idx="1192">
                  <c:v>41016</c:v>
                </c:pt>
                <c:pt idx="1193">
                  <c:v>41017</c:v>
                </c:pt>
                <c:pt idx="1194">
                  <c:v>41018</c:v>
                </c:pt>
                <c:pt idx="1195">
                  <c:v>41019</c:v>
                </c:pt>
                <c:pt idx="1196">
                  <c:v>41022</c:v>
                </c:pt>
                <c:pt idx="1197">
                  <c:v>41023</c:v>
                </c:pt>
                <c:pt idx="1198">
                  <c:v>41024</c:v>
                </c:pt>
                <c:pt idx="1199">
                  <c:v>41025</c:v>
                </c:pt>
                <c:pt idx="1200">
                  <c:v>41026</c:v>
                </c:pt>
                <c:pt idx="1201">
                  <c:v>41029</c:v>
                </c:pt>
                <c:pt idx="1202">
                  <c:v>41031</c:v>
                </c:pt>
                <c:pt idx="1203">
                  <c:v>41032</c:v>
                </c:pt>
                <c:pt idx="1204">
                  <c:v>41033</c:v>
                </c:pt>
                <c:pt idx="1205">
                  <c:v>41036</c:v>
                </c:pt>
                <c:pt idx="1206">
                  <c:v>41037</c:v>
                </c:pt>
                <c:pt idx="1207">
                  <c:v>41038</c:v>
                </c:pt>
                <c:pt idx="1208">
                  <c:v>41039</c:v>
                </c:pt>
                <c:pt idx="1209">
                  <c:v>41040</c:v>
                </c:pt>
                <c:pt idx="1210">
                  <c:v>41043</c:v>
                </c:pt>
                <c:pt idx="1211">
                  <c:v>41044</c:v>
                </c:pt>
                <c:pt idx="1212">
                  <c:v>41045</c:v>
                </c:pt>
                <c:pt idx="1213">
                  <c:v>41046</c:v>
                </c:pt>
                <c:pt idx="1214">
                  <c:v>41047</c:v>
                </c:pt>
                <c:pt idx="1215">
                  <c:v>41050</c:v>
                </c:pt>
                <c:pt idx="1216">
                  <c:v>41051</c:v>
                </c:pt>
                <c:pt idx="1217">
                  <c:v>41052</c:v>
                </c:pt>
                <c:pt idx="1218">
                  <c:v>41053</c:v>
                </c:pt>
                <c:pt idx="1219">
                  <c:v>41054</c:v>
                </c:pt>
                <c:pt idx="1220">
                  <c:v>41057</c:v>
                </c:pt>
                <c:pt idx="1221">
                  <c:v>41058</c:v>
                </c:pt>
                <c:pt idx="1222">
                  <c:v>41059</c:v>
                </c:pt>
                <c:pt idx="1223">
                  <c:v>41060</c:v>
                </c:pt>
                <c:pt idx="1224">
                  <c:v>41061</c:v>
                </c:pt>
                <c:pt idx="1225">
                  <c:v>41064</c:v>
                </c:pt>
                <c:pt idx="1226">
                  <c:v>41065</c:v>
                </c:pt>
                <c:pt idx="1227">
                  <c:v>41066</c:v>
                </c:pt>
                <c:pt idx="1228">
                  <c:v>41068</c:v>
                </c:pt>
                <c:pt idx="1229">
                  <c:v>41071</c:v>
                </c:pt>
                <c:pt idx="1230">
                  <c:v>41072</c:v>
                </c:pt>
                <c:pt idx="1231">
                  <c:v>41073</c:v>
                </c:pt>
                <c:pt idx="1232">
                  <c:v>41074</c:v>
                </c:pt>
                <c:pt idx="1233">
                  <c:v>41075</c:v>
                </c:pt>
                <c:pt idx="1234">
                  <c:v>41078</c:v>
                </c:pt>
                <c:pt idx="1235">
                  <c:v>41079</c:v>
                </c:pt>
                <c:pt idx="1236">
                  <c:v>41080</c:v>
                </c:pt>
                <c:pt idx="1237">
                  <c:v>41081</c:v>
                </c:pt>
                <c:pt idx="1238">
                  <c:v>41082</c:v>
                </c:pt>
                <c:pt idx="1239">
                  <c:v>41085</c:v>
                </c:pt>
                <c:pt idx="1240">
                  <c:v>41086</c:v>
                </c:pt>
                <c:pt idx="1241">
                  <c:v>41087</c:v>
                </c:pt>
                <c:pt idx="1242">
                  <c:v>41088</c:v>
                </c:pt>
                <c:pt idx="1243">
                  <c:v>41089</c:v>
                </c:pt>
                <c:pt idx="1244">
                  <c:v>41092</c:v>
                </c:pt>
                <c:pt idx="1245">
                  <c:v>41093</c:v>
                </c:pt>
                <c:pt idx="1246">
                  <c:v>41094</c:v>
                </c:pt>
                <c:pt idx="1247">
                  <c:v>41095</c:v>
                </c:pt>
                <c:pt idx="1248">
                  <c:v>41096</c:v>
                </c:pt>
                <c:pt idx="1249">
                  <c:v>41100</c:v>
                </c:pt>
                <c:pt idx="1250">
                  <c:v>41101</c:v>
                </c:pt>
                <c:pt idx="1251">
                  <c:v>41102</c:v>
                </c:pt>
                <c:pt idx="1252">
                  <c:v>41103</c:v>
                </c:pt>
                <c:pt idx="1253">
                  <c:v>41106</c:v>
                </c:pt>
                <c:pt idx="1254">
                  <c:v>41107</c:v>
                </c:pt>
                <c:pt idx="1255">
                  <c:v>41108</c:v>
                </c:pt>
                <c:pt idx="1256">
                  <c:v>41109</c:v>
                </c:pt>
                <c:pt idx="1257">
                  <c:v>41110</c:v>
                </c:pt>
                <c:pt idx="1258">
                  <c:v>41113</c:v>
                </c:pt>
                <c:pt idx="1259">
                  <c:v>41114</c:v>
                </c:pt>
                <c:pt idx="1260">
                  <c:v>41115</c:v>
                </c:pt>
                <c:pt idx="1261">
                  <c:v>41116</c:v>
                </c:pt>
                <c:pt idx="1262">
                  <c:v>41117</c:v>
                </c:pt>
                <c:pt idx="1263">
                  <c:v>41120</c:v>
                </c:pt>
                <c:pt idx="1264">
                  <c:v>41121</c:v>
                </c:pt>
                <c:pt idx="1265">
                  <c:v>41122</c:v>
                </c:pt>
                <c:pt idx="1266">
                  <c:v>41123</c:v>
                </c:pt>
                <c:pt idx="1267">
                  <c:v>41124</c:v>
                </c:pt>
                <c:pt idx="1268">
                  <c:v>41127</c:v>
                </c:pt>
                <c:pt idx="1269">
                  <c:v>41128</c:v>
                </c:pt>
                <c:pt idx="1270">
                  <c:v>41129</c:v>
                </c:pt>
                <c:pt idx="1271">
                  <c:v>41130</c:v>
                </c:pt>
                <c:pt idx="1272">
                  <c:v>41131</c:v>
                </c:pt>
                <c:pt idx="1273">
                  <c:v>41134</c:v>
                </c:pt>
                <c:pt idx="1274">
                  <c:v>41135</c:v>
                </c:pt>
                <c:pt idx="1275">
                  <c:v>41136</c:v>
                </c:pt>
                <c:pt idx="1276">
                  <c:v>41137</c:v>
                </c:pt>
                <c:pt idx="1277">
                  <c:v>41138</c:v>
                </c:pt>
                <c:pt idx="1278">
                  <c:v>41141</c:v>
                </c:pt>
                <c:pt idx="1279">
                  <c:v>41142</c:v>
                </c:pt>
                <c:pt idx="1280">
                  <c:v>41143</c:v>
                </c:pt>
                <c:pt idx="1281">
                  <c:v>41144</c:v>
                </c:pt>
                <c:pt idx="1282">
                  <c:v>41145</c:v>
                </c:pt>
                <c:pt idx="1283">
                  <c:v>41148</c:v>
                </c:pt>
                <c:pt idx="1284">
                  <c:v>41149</c:v>
                </c:pt>
                <c:pt idx="1285">
                  <c:v>41150</c:v>
                </c:pt>
                <c:pt idx="1286">
                  <c:v>41151</c:v>
                </c:pt>
                <c:pt idx="1287">
                  <c:v>41152</c:v>
                </c:pt>
                <c:pt idx="1288">
                  <c:v>41155</c:v>
                </c:pt>
                <c:pt idx="1289">
                  <c:v>41156</c:v>
                </c:pt>
                <c:pt idx="1290">
                  <c:v>41157</c:v>
                </c:pt>
                <c:pt idx="1291">
                  <c:v>41158</c:v>
                </c:pt>
                <c:pt idx="1292">
                  <c:v>41162</c:v>
                </c:pt>
                <c:pt idx="1293">
                  <c:v>41163</c:v>
                </c:pt>
                <c:pt idx="1294">
                  <c:v>41164</c:v>
                </c:pt>
                <c:pt idx="1295">
                  <c:v>41165</c:v>
                </c:pt>
                <c:pt idx="1296">
                  <c:v>41166</c:v>
                </c:pt>
                <c:pt idx="1297">
                  <c:v>41169</c:v>
                </c:pt>
                <c:pt idx="1298">
                  <c:v>41170</c:v>
                </c:pt>
                <c:pt idx="1299">
                  <c:v>41171</c:v>
                </c:pt>
                <c:pt idx="1300">
                  <c:v>41172</c:v>
                </c:pt>
                <c:pt idx="1301">
                  <c:v>41173</c:v>
                </c:pt>
                <c:pt idx="1302">
                  <c:v>41176</c:v>
                </c:pt>
                <c:pt idx="1303">
                  <c:v>41177</c:v>
                </c:pt>
                <c:pt idx="1304">
                  <c:v>41178</c:v>
                </c:pt>
                <c:pt idx="1305">
                  <c:v>41179</c:v>
                </c:pt>
                <c:pt idx="1306">
                  <c:v>41180</c:v>
                </c:pt>
                <c:pt idx="1307">
                  <c:v>41183</c:v>
                </c:pt>
                <c:pt idx="1308">
                  <c:v>41184</c:v>
                </c:pt>
                <c:pt idx="1309">
                  <c:v>41185</c:v>
                </c:pt>
                <c:pt idx="1310">
                  <c:v>41186</c:v>
                </c:pt>
                <c:pt idx="1311">
                  <c:v>41187</c:v>
                </c:pt>
                <c:pt idx="1312">
                  <c:v>41190</c:v>
                </c:pt>
                <c:pt idx="1313">
                  <c:v>41191</c:v>
                </c:pt>
                <c:pt idx="1314">
                  <c:v>41192</c:v>
                </c:pt>
                <c:pt idx="1315">
                  <c:v>41193</c:v>
                </c:pt>
                <c:pt idx="1316">
                  <c:v>41197</c:v>
                </c:pt>
                <c:pt idx="1317">
                  <c:v>41198</c:v>
                </c:pt>
                <c:pt idx="1318">
                  <c:v>41199</c:v>
                </c:pt>
                <c:pt idx="1319">
                  <c:v>41200</c:v>
                </c:pt>
                <c:pt idx="1320">
                  <c:v>41201</c:v>
                </c:pt>
                <c:pt idx="1321">
                  <c:v>41204</c:v>
                </c:pt>
                <c:pt idx="1322">
                  <c:v>41205</c:v>
                </c:pt>
                <c:pt idx="1323">
                  <c:v>41206</c:v>
                </c:pt>
                <c:pt idx="1324">
                  <c:v>41207</c:v>
                </c:pt>
                <c:pt idx="1325">
                  <c:v>41208</c:v>
                </c:pt>
                <c:pt idx="1326">
                  <c:v>41211</c:v>
                </c:pt>
                <c:pt idx="1327">
                  <c:v>41212</c:v>
                </c:pt>
                <c:pt idx="1328">
                  <c:v>41213</c:v>
                </c:pt>
                <c:pt idx="1329">
                  <c:v>41214</c:v>
                </c:pt>
                <c:pt idx="1330">
                  <c:v>41218</c:v>
                </c:pt>
                <c:pt idx="1331">
                  <c:v>41219</c:v>
                </c:pt>
                <c:pt idx="1332">
                  <c:v>41220</c:v>
                </c:pt>
                <c:pt idx="1333">
                  <c:v>41221</c:v>
                </c:pt>
                <c:pt idx="1334">
                  <c:v>41222</c:v>
                </c:pt>
                <c:pt idx="1335">
                  <c:v>41225</c:v>
                </c:pt>
                <c:pt idx="1336">
                  <c:v>41226</c:v>
                </c:pt>
                <c:pt idx="1337">
                  <c:v>41227</c:v>
                </c:pt>
                <c:pt idx="1338">
                  <c:v>41229</c:v>
                </c:pt>
                <c:pt idx="1339">
                  <c:v>41232</c:v>
                </c:pt>
                <c:pt idx="1340">
                  <c:v>41234</c:v>
                </c:pt>
                <c:pt idx="1341">
                  <c:v>41235</c:v>
                </c:pt>
                <c:pt idx="1342">
                  <c:v>41236</c:v>
                </c:pt>
                <c:pt idx="1343">
                  <c:v>41239</c:v>
                </c:pt>
                <c:pt idx="1344">
                  <c:v>41240</c:v>
                </c:pt>
                <c:pt idx="1345">
                  <c:v>41241</c:v>
                </c:pt>
                <c:pt idx="1346">
                  <c:v>41242</c:v>
                </c:pt>
                <c:pt idx="1347">
                  <c:v>41243</c:v>
                </c:pt>
                <c:pt idx="1348">
                  <c:v>41246</c:v>
                </c:pt>
                <c:pt idx="1349">
                  <c:v>41247</c:v>
                </c:pt>
                <c:pt idx="1350">
                  <c:v>41248</c:v>
                </c:pt>
                <c:pt idx="1351">
                  <c:v>41249</c:v>
                </c:pt>
                <c:pt idx="1352">
                  <c:v>41250</c:v>
                </c:pt>
                <c:pt idx="1353">
                  <c:v>41253</c:v>
                </c:pt>
                <c:pt idx="1354">
                  <c:v>41254</c:v>
                </c:pt>
                <c:pt idx="1355">
                  <c:v>41255</c:v>
                </c:pt>
                <c:pt idx="1356">
                  <c:v>41256</c:v>
                </c:pt>
                <c:pt idx="1357">
                  <c:v>41257</c:v>
                </c:pt>
                <c:pt idx="1358">
                  <c:v>41260</c:v>
                </c:pt>
                <c:pt idx="1359">
                  <c:v>41261</c:v>
                </c:pt>
                <c:pt idx="1360">
                  <c:v>41262</c:v>
                </c:pt>
                <c:pt idx="1361">
                  <c:v>41263</c:v>
                </c:pt>
                <c:pt idx="1362">
                  <c:v>41264</c:v>
                </c:pt>
                <c:pt idx="1363">
                  <c:v>41269</c:v>
                </c:pt>
                <c:pt idx="1364">
                  <c:v>41270</c:v>
                </c:pt>
                <c:pt idx="1365">
                  <c:v>41271</c:v>
                </c:pt>
                <c:pt idx="1366">
                  <c:v>41276</c:v>
                </c:pt>
                <c:pt idx="1367">
                  <c:v>41277</c:v>
                </c:pt>
                <c:pt idx="1368">
                  <c:v>41278</c:v>
                </c:pt>
                <c:pt idx="1369">
                  <c:v>41281</c:v>
                </c:pt>
                <c:pt idx="1370">
                  <c:v>41282</c:v>
                </c:pt>
                <c:pt idx="1371">
                  <c:v>41283</c:v>
                </c:pt>
                <c:pt idx="1372">
                  <c:v>41284</c:v>
                </c:pt>
                <c:pt idx="1373">
                  <c:v>41285</c:v>
                </c:pt>
                <c:pt idx="1374">
                  <c:v>41288</c:v>
                </c:pt>
                <c:pt idx="1375">
                  <c:v>41289</c:v>
                </c:pt>
                <c:pt idx="1376">
                  <c:v>41290</c:v>
                </c:pt>
                <c:pt idx="1377">
                  <c:v>41291</c:v>
                </c:pt>
                <c:pt idx="1378">
                  <c:v>41292</c:v>
                </c:pt>
                <c:pt idx="1379">
                  <c:v>41295</c:v>
                </c:pt>
                <c:pt idx="1380">
                  <c:v>41296</c:v>
                </c:pt>
                <c:pt idx="1381">
                  <c:v>41297</c:v>
                </c:pt>
                <c:pt idx="1382">
                  <c:v>41298</c:v>
                </c:pt>
                <c:pt idx="1383">
                  <c:v>41302</c:v>
                </c:pt>
                <c:pt idx="1384">
                  <c:v>41303</c:v>
                </c:pt>
                <c:pt idx="1385">
                  <c:v>41304</c:v>
                </c:pt>
                <c:pt idx="1386">
                  <c:v>41305</c:v>
                </c:pt>
                <c:pt idx="1387">
                  <c:v>41306</c:v>
                </c:pt>
                <c:pt idx="1388">
                  <c:v>41309</c:v>
                </c:pt>
                <c:pt idx="1389">
                  <c:v>41310</c:v>
                </c:pt>
                <c:pt idx="1390">
                  <c:v>41311</c:v>
                </c:pt>
                <c:pt idx="1391">
                  <c:v>41312</c:v>
                </c:pt>
                <c:pt idx="1392">
                  <c:v>41313</c:v>
                </c:pt>
                <c:pt idx="1393">
                  <c:v>41318</c:v>
                </c:pt>
                <c:pt idx="1394">
                  <c:v>41319</c:v>
                </c:pt>
                <c:pt idx="1395">
                  <c:v>41320</c:v>
                </c:pt>
                <c:pt idx="1396">
                  <c:v>41323</c:v>
                </c:pt>
                <c:pt idx="1397">
                  <c:v>41324</c:v>
                </c:pt>
                <c:pt idx="1398">
                  <c:v>41325</c:v>
                </c:pt>
                <c:pt idx="1399">
                  <c:v>41326</c:v>
                </c:pt>
                <c:pt idx="1400">
                  <c:v>41327</c:v>
                </c:pt>
                <c:pt idx="1401">
                  <c:v>41330</c:v>
                </c:pt>
                <c:pt idx="1402">
                  <c:v>41331</c:v>
                </c:pt>
                <c:pt idx="1403">
                  <c:v>41332</c:v>
                </c:pt>
                <c:pt idx="1404">
                  <c:v>41333</c:v>
                </c:pt>
                <c:pt idx="1405">
                  <c:v>41334</c:v>
                </c:pt>
                <c:pt idx="1406">
                  <c:v>41337</c:v>
                </c:pt>
                <c:pt idx="1407">
                  <c:v>41338</c:v>
                </c:pt>
                <c:pt idx="1408">
                  <c:v>41339</c:v>
                </c:pt>
                <c:pt idx="1409">
                  <c:v>41340</c:v>
                </c:pt>
                <c:pt idx="1410">
                  <c:v>41341</c:v>
                </c:pt>
                <c:pt idx="1411">
                  <c:v>41344</c:v>
                </c:pt>
                <c:pt idx="1412">
                  <c:v>41345</c:v>
                </c:pt>
                <c:pt idx="1413">
                  <c:v>41346</c:v>
                </c:pt>
                <c:pt idx="1414">
                  <c:v>41347</c:v>
                </c:pt>
                <c:pt idx="1415">
                  <c:v>41348</c:v>
                </c:pt>
                <c:pt idx="1416">
                  <c:v>41351</c:v>
                </c:pt>
                <c:pt idx="1417">
                  <c:v>41352</c:v>
                </c:pt>
                <c:pt idx="1418">
                  <c:v>41353</c:v>
                </c:pt>
                <c:pt idx="1419">
                  <c:v>41354</c:v>
                </c:pt>
                <c:pt idx="1420">
                  <c:v>41355</c:v>
                </c:pt>
                <c:pt idx="1421">
                  <c:v>41358</c:v>
                </c:pt>
                <c:pt idx="1422">
                  <c:v>41359</c:v>
                </c:pt>
                <c:pt idx="1423">
                  <c:v>41360</c:v>
                </c:pt>
                <c:pt idx="1424">
                  <c:v>41361</c:v>
                </c:pt>
                <c:pt idx="1425">
                  <c:v>41365</c:v>
                </c:pt>
                <c:pt idx="1426">
                  <c:v>41366</c:v>
                </c:pt>
                <c:pt idx="1427">
                  <c:v>41367</c:v>
                </c:pt>
                <c:pt idx="1428">
                  <c:v>41368</c:v>
                </c:pt>
                <c:pt idx="1429">
                  <c:v>41369</c:v>
                </c:pt>
                <c:pt idx="1430">
                  <c:v>41372</c:v>
                </c:pt>
                <c:pt idx="1431">
                  <c:v>41373</c:v>
                </c:pt>
                <c:pt idx="1432">
                  <c:v>41374</c:v>
                </c:pt>
                <c:pt idx="1433">
                  <c:v>41375</c:v>
                </c:pt>
                <c:pt idx="1434">
                  <c:v>41376</c:v>
                </c:pt>
                <c:pt idx="1435">
                  <c:v>41379</c:v>
                </c:pt>
                <c:pt idx="1436">
                  <c:v>41380</c:v>
                </c:pt>
                <c:pt idx="1437">
                  <c:v>41381</c:v>
                </c:pt>
                <c:pt idx="1438">
                  <c:v>41382</c:v>
                </c:pt>
                <c:pt idx="1439">
                  <c:v>41383</c:v>
                </c:pt>
                <c:pt idx="1440">
                  <c:v>41386</c:v>
                </c:pt>
                <c:pt idx="1441">
                  <c:v>41387</c:v>
                </c:pt>
                <c:pt idx="1442">
                  <c:v>41388</c:v>
                </c:pt>
                <c:pt idx="1443">
                  <c:v>41389</c:v>
                </c:pt>
                <c:pt idx="1444">
                  <c:v>41390</c:v>
                </c:pt>
                <c:pt idx="1445">
                  <c:v>41393</c:v>
                </c:pt>
                <c:pt idx="1446">
                  <c:v>41394</c:v>
                </c:pt>
                <c:pt idx="1447">
                  <c:v>41396</c:v>
                </c:pt>
                <c:pt idx="1448">
                  <c:v>41397</c:v>
                </c:pt>
                <c:pt idx="1449">
                  <c:v>41400</c:v>
                </c:pt>
                <c:pt idx="1450">
                  <c:v>41401</c:v>
                </c:pt>
                <c:pt idx="1451">
                  <c:v>41402</c:v>
                </c:pt>
                <c:pt idx="1452">
                  <c:v>41403</c:v>
                </c:pt>
                <c:pt idx="1453">
                  <c:v>41404</c:v>
                </c:pt>
                <c:pt idx="1454">
                  <c:v>41407</c:v>
                </c:pt>
                <c:pt idx="1455">
                  <c:v>41408</c:v>
                </c:pt>
                <c:pt idx="1456">
                  <c:v>41409</c:v>
                </c:pt>
                <c:pt idx="1457">
                  <c:v>41410</c:v>
                </c:pt>
                <c:pt idx="1458">
                  <c:v>41411</c:v>
                </c:pt>
                <c:pt idx="1459">
                  <c:v>41414</c:v>
                </c:pt>
                <c:pt idx="1460">
                  <c:v>41415</c:v>
                </c:pt>
                <c:pt idx="1461">
                  <c:v>41416</c:v>
                </c:pt>
                <c:pt idx="1462">
                  <c:v>41417</c:v>
                </c:pt>
                <c:pt idx="1463">
                  <c:v>41418</c:v>
                </c:pt>
                <c:pt idx="1464">
                  <c:v>41421</c:v>
                </c:pt>
                <c:pt idx="1465">
                  <c:v>41422</c:v>
                </c:pt>
                <c:pt idx="1466">
                  <c:v>41423</c:v>
                </c:pt>
                <c:pt idx="1467">
                  <c:v>41425</c:v>
                </c:pt>
                <c:pt idx="1468">
                  <c:v>41428</c:v>
                </c:pt>
                <c:pt idx="1469">
                  <c:v>41429</c:v>
                </c:pt>
                <c:pt idx="1470">
                  <c:v>41430</c:v>
                </c:pt>
                <c:pt idx="1471">
                  <c:v>41431</c:v>
                </c:pt>
                <c:pt idx="1472">
                  <c:v>41432</c:v>
                </c:pt>
                <c:pt idx="1473">
                  <c:v>41435</c:v>
                </c:pt>
                <c:pt idx="1474">
                  <c:v>41436</c:v>
                </c:pt>
                <c:pt idx="1475">
                  <c:v>41437</c:v>
                </c:pt>
                <c:pt idx="1476">
                  <c:v>41438</c:v>
                </c:pt>
                <c:pt idx="1477">
                  <c:v>41439</c:v>
                </c:pt>
                <c:pt idx="1478">
                  <c:v>41442</c:v>
                </c:pt>
                <c:pt idx="1479">
                  <c:v>41443</c:v>
                </c:pt>
                <c:pt idx="1480">
                  <c:v>41444</c:v>
                </c:pt>
                <c:pt idx="1481">
                  <c:v>41445</c:v>
                </c:pt>
              </c:numCache>
            </c:numRef>
          </c:cat>
          <c:val>
            <c:numRef>
              <c:f>Plan1!$E$2:$E$1483</c:f>
              <c:numCache>
                <c:formatCode>General</c:formatCode>
                <c:ptCount val="1482"/>
                <c:pt idx="0">
                  <c:v>9.3585384698000009</c:v>
                </c:pt>
                <c:pt idx="1">
                  <c:v>8.9331503575000006</c:v>
                </c:pt>
                <c:pt idx="2">
                  <c:v>9.0182279798999989</c:v>
                </c:pt>
                <c:pt idx="3">
                  <c:v>9.2309220360999991</c:v>
                </c:pt>
                <c:pt idx="4">
                  <c:v>9.2734608473000026</c:v>
                </c:pt>
                <c:pt idx="5">
                  <c:v>9.5286937146999993</c:v>
                </c:pt>
                <c:pt idx="6">
                  <c:v>9.5712325259000011</c:v>
                </c:pt>
                <c:pt idx="7">
                  <c:v>9.869004204500003</c:v>
                </c:pt>
                <c:pt idx="8">
                  <c:v>9.7413877707999976</c:v>
                </c:pt>
                <c:pt idx="9">
                  <c:v>9.7413877707999976</c:v>
                </c:pt>
                <c:pt idx="10">
                  <c:v>9.9115430157000013</c:v>
                </c:pt>
                <c:pt idx="11">
                  <c:v>10.175283645</c:v>
                </c:pt>
                <c:pt idx="12">
                  <c:v>10.549625183999998</c:v>
                </c:pt>
                <c:pt idx="13">
                  <c:v>10.634702806</c:v>
                </c:pt>
                <c:pt idx="14">
                  <c:v>10.76231924</c:v>
                </c:pt>
                <c:pt idx="15">
                  <c:v>11.051583156000001</c:v>
                </c:pt>
                <c:pt idx="16">
                  <c:v>10.975013296000002</c:v>
                </c:pt>
                <c:pt idx="17">
                  <c:v>11.221738400999998</c:v>
                </c:pt>
                <c:pt idx="18">
                  <c:v>11.060090918000002</c:v>
                </c:pt>
                <c:pt idx="19">
                  <c:v>11.485479031000004</c:v>
                </c:pt>
                <c:pt idx="20">
                  <c:v>11.698173086999999</c:v>
                </c:pt>
                <c:pt idx="21">
                  <c:v>11.647126513</c:v>
                </c:pt>
                <c:pt idx="22">
                  <c:v>11.298308260999999</c:v>
                </c:pt>
                <c:pt idx="23">
                  <c:v>11.051583156000001</c:v>
                </c:pt>
                <c:pt idx="24">
                  <c:v>10.592163995</c:v>
                </c:pt>
                <c:pt idx="25">
                  <c:v>10.379469939000003</c:v>
                </c:pt>
                <c:pt idx="26">
                  <c:v>10.889935673000002</c:v>
                </c:pt>
                <c:pt idx="27">
                  <c:v>10.592163995</c:v>
                </c:pt>
                <c:pt idx="28">
                  <c:v>10.209314694</c:v>
                </c:pt>
                <c:pt idx="29">
                  <c:v>10.464547561000002</c:v>
                </c:pt>
                <c:pt idx="30">
                  <c:v>10.209314694</c:v>
                </c:pt>
                <c:pt idx="31">
                  <c:v>10.124237071</c:v>
                </c:pt>
                <c:pt idx="32">
                  <c:v>10.592163995</c:v>
                </c:pt>
                <c:pt idx="33">
                  <c:v>10.634702806</c:v>
                </c:pt>
                <c:pt idx="34">
                  <c:v>10.464547561000002</c:v>
                </c:pt>
                <c:pt idx="35">
                  <c:v>11.272784974000002</c:v>
                </c:pt>
                <c:pt idx="36">
                  <c:v>10.889935673000002</c:v>
                </c:pt>
                <c:pt idx="37">
                  <c:v>10.634702806</c:v>
                </c:pt>
                <c:pt idx="38">
                  <c:v>10.209314694</c:v>
                </c:pt>
                <c:pt idx="39">
                  <c:v>9.2904763718000005</c:v>
                </c:pt>
                <c:pt idx="40">
                  <c:v>9.3585384698000009</c:v>
                </c:pt>
                <c:pt idx="41">
                  <c:v>9.0607667912000007</c:v>
                </c:pt>
                <c:pt idx="42">
                  <c:v>8.6353786788999987</c:v>
                </c:pt>
                <c:pt idx="43">
                  <c:v>8.5077622452000004</c:v>
                </c:pt>
                <c:pt idx="44">
                  <c:v>8.5077622452000004</c:v>
                </c:pt>
                <c:pt idx="45">
                  <c:v>9.350030707500002</c:v>
                </c:pt>
                <c:pt idx="46">
                  <c:v>8.9756891687000024</c:v>
                </c:pt>
                <c:pt idx="47">
                  <c:v>8.8480727349999988</c:v>
                </c:pt>
                <c:pt idx="48">
                  <c:v>8.4822389585000018</c:v>
                </c:pt>
                <c:pt idx="49">
                  <c:v>8.252529377900002</c:v>
                </c:pt>
                <c:pt idx="50">
                  <c:v>8.6694097279000015</c:v>
                </c:pt>
                <c:pt idx="51">
                  <c:v>9.0437512666999993</c:v>
                </c:pt>
                <c:pt idx="52">
                  <c:v>8.8055339238000023</c:v>
                </c:pt>
                <c:pt idx="53">
                  <c:v>8.5077622452000004</c:v>
                </c:pt>
                <c:pt idx="54">
                  <c:v>8.6779174900999987</c:v>
                </c:pt>
                <c:pt idx="55">
                  <c:v>8.5077622452000004</c:v>
                </c:pt>
                <c:pt idx="56">
                  <c:v>8.5077622452000004</c:v>
                </c:pt>
                <c:pt idx="57">
                  <c:v>8.3376070003000002</c:v>
                </c:pt>
                <c:pt idx="58">
                  <c:v>8.0823741330000001</c:v>
                </c:pt>
                <c:pt idx="59">
                  <c:v>8.0823741330000001</c:v>
                </c:pt>
                <c:pt idx="60">
                  <c:v>7.7420636431999998</c:v>
                </c:pt>
                <c:pt idx="61">
                  <c:v>8.0823741330000001</c:v>
                </c:pt>
                <c:pt idx="62">
                  <c:v>8.9331503575000006</c:v>
                </c:pt>
                <c:pt idx="63">
                  <c:v>8.9331503575000006</c:v>
                </c:pt>
                <c:pt idx="64">
                  <c:v>9.103305602399999</c:v>
                </c:pt>
                <c:pt idx="65">
                  <c:v>9.307491896300002</c:v>
                </c:pt>
                <c:pt idx="66">
                  <c:v>9.5286937146999993</c:v>
                </c:pt>
                <c:pt idx="67">
                  <c:v>9.5286937146999993</c:v>
                </c:pt>
                <c:pt idx="68">
                  <c:v>9.7413877707999976</c:v>
                </c:pt>
                <c:pt idx="69">
                  <c:v>9.7413877707999976</c:v>
                </c:pt>
                <c:pt idx="70">
                  <c:v>9.6988489595999994</c:v>
                </c:pt>
                <c:pt idx="71">
                  <c:v>9.3585384698000009</c:v>
                </c:pt>
                <c:pt idx="72">
                  <c:v>9.3159996585000027</c:v>
                </c:pt>
                <c:pt idx="73">
                  <c:v>9.6563101482999993</c:v>
                </c:pt>
                <c:pt idx="74">
                  <c:v>9.5286937146999993</c:v>
                </c:pt>
                <c:pt idx="75">
                  <c:v>9.3585384698000009</c:v>
                </c:pt>
                <c:pt idx="76">
                  <c:v>9.2734608473000026</c:v>
                </c:pt>
                <c:pt idx="77">
                  <c:v>9.188383224899999</c:v>
                </c:pt>
                <c:pt idx="78">
                  <c:v>8.8821037840000017</c:v>
                </c:pt>
                <c:pt idx="79">
                  <c:v>8.5077622452000004</c:v>
                </c:pt>
                <c:pt idx="80">
                  <c:v>8.5077622452000004</c:v>
                </c:pt>
                <c:pt idx="81">
                  <c:v>8.6013476298999993</c:v>
                </c:pt>
                <c:pt idx="82">
                  <c:v>8.5077622452000004</c:v>
                </c:pt>
                <c:pt idx="83">
                  <c:v>8.252529377900002</c:v>
                </c:pt>
                <c:pt idx="84">
                  <c:v>8.380145811600002</c:v>
                </c:pt>
                <c:pt idx="85">
                  <c:v>8.4992544829999996</c:v>
                </c:pt>
                <c:pt idx="86">
                  <c:v>8.0823741330000001</c:v>
                </c:pt>
                <c:pt idx="87">
                  <c:v>7.9122188881</c:v>
                </c:pt>
                <c:pt idx="88">
                  <c:v>7.9887887483000002</c:v>
                </c:pt>
                <c:pt idx="89">
                  <c:v>7.878187839099998</c:v>
                </c:pt>
                <c:pt idx="90">
                  <c:v>7.656986020699998</c:v>
                </c:pt>
                <c:pt idx="91">
                  <c:v>7.656986020699998</c:v>
                </c:pt>
                <c:pt idx="92">
                  <c:v>7.8271412655999981</c:v>
                </c:pt>
                <c:pt idx="93">
                  <c:v>7.7931102165999979</c:v>
                </c:pt>
                <c:pt idx="94">
                  <c:v>7.9972965105</c:v>
                </c:pt>
                <c:pt idx="95">
                  <c:v>7.9547576993</c:v>
                </c:pt>
                <c:pt idx="96">
                  <c:v>7.6399704962000001</c:v>
                </c:pt>
                <c:pt idx="97">
                  <c:v>7.8101257410999994</c:v>
                </c:pt>
                <c:pt idx="98">
                  <c:v>7.5378773492999995</c:v>
                </c:pt>
                <c:pt idx="99">
                  <c:v>7.5719083982999997</c:v>
                </c:pt>
                <c:pt idx="100">
                  <c:v>7.699524831899998</c:v>
                </c:pt>
                <c:pt idx="101">
                  <c:v>7.7420636431999998</c:v>
                </c:pt>
                <c:pt idx="102">
                  <c:v>7.4357842022999989</c:v>
                </c:pt>
                <c:pt idx="103">
                  <c:v>7.3166755308999987</c:v>
                </c:pt>
                <c:pt idx="104">
                  <c:v>7.4783230136000007</c:v>
                </c:pt>
                <c:pt idx="105">
                  <c:v>7.5719083982999997</c:v>
                </c:pt>
                <c:pt idx="106">
                  <c:v>7.4868307757999997</c:v>
                </c:pt>
                <c:pt idx="107">
                  <c:v>7.5293695869999997</c:v>
                </c:pt>
                <c:pt idx="108">
                  <c:v>7.7420636431999998</c:v>
                </c:pt>
                <c:pt idx="109">
                  <c:v>7.5719083982999997</c:v>
                </c:pt>
                <c:pt idx="110">
                  <c:v>7.7420636431999998</c:v>
                </c:pt>
                <c:pt idx="111">
                  <c:v>7.8271412655999981</c:v>
                </c:pt>
                <c:pt idx="112">
                  <c:v>7.7590791676000004</c:v>
                </c:pt>
                <c:pt idx="113">
                  <c:v>7.9122188881</c:v>
                </c:pt>
                <c:pt idx="114">
                  <c:v>8.0738663707000011</c:v>
                </c:pt>
                <c:pt idx="115">
                  <c:v>8.0823741330000001</c:v>
                </c:pt>
                <c:pt idx="116">
                  <c:v>8.0823741330000001</c:v>
                </c:pt>
                <c:pt idx="117">
                  <c:v>8.0653586085000004</c:v>
                </c:pt>
                <c:pt idx="118">
                  <c:v>7.9972965105</c:v>
                </c:pt>
                <c:pt idx="119">
                  <c:v>7.0614426636000003</c:v>
                </c:pt>
                <c:pt idx="120">
                  <c:v>6.9593495165999997</c:v>
                </c:pt>
                <c:pt idx="121">
                  <c:v>6.5850079777999992</c:v>
                </c:pt>
                <c:pt idx="122">
                  <c:v>6.465899306399999</c:v>
                </c:pt>
                <c:pt idx="123">
                  <c:v>6.806209796200001</c:v>
                </c:pt>
                <c:pt idx="124">
                  <c:v>6.8912874186000002</c:v>
                </c:pt>
                <c:pt idx="125">
                  <c:v>6.9763650411000011</c:v>
                </c:pt>
                <c:pt idx="126">
                  <c:v>7.0614426636000003</c:v>
                </c:pt>
                <c:pt idx="127">
                  <c:v>7.1465202859999994</c:v>
                </c:pt>
                <c:pt idx="128">
                  <c:v>7.5293695869999997</c:v>
                </c:pt>
                <c:pt idx="129">
                  <c:v>7.4442919645999996</c:v>
                </c:pt>
                <c:pt idx="130">
                  <c:v>7.4783230136000007</c:v>
                </c:pt>
                <c:pt idx="131">
                  <c:v>7.4442919645999996</c:v>
                </c:pt>
                <c:pt idx="132">
                  <c:v>7.3166755308999987</c:v>
                </c:pt>
                <c:pt idx="133">
                  <c:v>7.3166755308999987</c:v>
                </c:pt>
                <c:pt idx="134">
                  <c:v>7.1890590972000004</c:v>
                </c:pt>
                <c:pt idx="135">
                  <c:v>7.1890590972000004</c:v>
                </c:pt>
                <c:pt idx="136">
                  <c:v>7.2230901461999988</c:v>
                </c:pt>
                <c:pt idx="137">
                  <c:v>7.1380125237999987</c:v>
                </c:pt>
                <c:pt idx="138">
                  <c:v>6.5509769287999982</c:v>
                </c:pt>
                <c:pt idx="139">
                  <c:v>6.3382828726999989</c:v>
                </c:pt>
                <c:pt idx="140">
                  <c:v>6.2276819634999994</c:v>
                </c:pt>
                <c:pt idx="141">
                  <c:v>6.2106664389999997</c:v>
                </c:pt>
                <c:pt idx="142">
                  <c:v>5.7002007043000011</c:v>
                </c:pt>
                <c:pt idx="143">
                  <c:v>5.6916929421000004</c:v>
                </c:pt>
                <c:pt idx="144">
                  <c:v>5.5215376971999994</c:v>
                </c:pt>
                <c:pt idx="145">
                  <c:v>5.3598902145</c:v>
                </c:pt>
                <c:pt idx="146">
                  <c:v>5.1897349695999981</c:v>
                </c:pt>
                <c:pt idx="147">
                  <c:v>5.0621185358999981</c:v>
                </c:pt>
                <c:pt idx="148">
                  <c:v>4.9770409134999998</c:v>
                </c:pt>
                <c:pt idx="149">
                  <c:v>4.8494244797999988</c:v>
                </c:pt>
                <c:pt idx="150">
                  <c:v>4.8068856685999979</c:v>
                </c:pt>
                <c:pt idx="151">
                  <c:v>4.8494244797999988</c:v>
                </c:pt>
                <c:pt idx="152">
                  <c:v>4.6792692349000005</c:v>
                </c:pt>
                <c:pt idx="153">
                  <c:v>4.7558390950999998</c:v>
                </c:pt>
                <c:pt idx="154">
                  <c:v>4.7558390950999998</c:v>
                </c:pt>
                <c:pt idx="155">
                  <c:v>4.9685331511999991</c:v>
                </c:pt>
                <c:pt idx="156">
                  <c:v>5.3513824523000002</c:v>
                </c:pt>
                <c:pt idx="157">
                  <c:v>5.6066153195999995</c:v>
                </c:pt>
                <c:pt idx="158">
                  <c:v>5.8533404246999998</c:v>
                </c:pt>
                <c:pt idx="159">
                  <c:v>6.1681276277999979</c:v>
                </c:pt>
                <c:pt idx="160">
                  <c:v>6.2957440614999989</c:v>
                </c:pt>
                <c:pt idx="161">
                  <c:v>6.508438117599999</c:v>
                </c:pt>
                <c:pt idx="162">
                  <c:v>6.2106664389999997</c:v>
                </c:pt>
                <c:pt idx="163">
                  <c:v>6.125588816599997</c:v>
                </c:pt>
                <c:pt idx="164">
                  <c:v>6.125588816599997</c:v>
                </c:pt>
                <c:pt idx="165">
                  <c:v>6.0575267185999992</c:v>
                </c:pt>
                <c:pt idx="166">
                  <c:v>5.7852783268000003</c:v>
                </c:pt>
                <c:pt idx="167">
                  <c:v>5.8703559491999995</c:v>
                </c:pt>
                <c:pt idx="168">
                  <c:v>5.8278171379999986</c:v>
                </c:pt>
                <c:pt idx="169">
                  <c:v>5.8788637115000011</c:v>
                </c:pt>
                <c:pt idx="170">
                  <c:v>5.9128947603999995</c:v>
                </c:pt>
                <c:pt idx="171">
                  <c:v>6.2106664389999997</c:v>
                </c:pt>
                <c:pt idx="172">
                  <c:v>6.3467906348999996</c:v>
                </c:pt>
                <c:pt idx="173">
                  <c:v>6.125588816599997</c:v>
                </c:pt>
                <c:pt idx="174">
                  <c:v>5.8703559491999995</c:v>
                </c:pt>
                <c:pt idx="175">
                  <c:v>6.0234956695999982</c:v>
                </c:pt>
                <c:pt idx="176">
                  <c:v>6.0405111940999996</c:v>
                </c:pt>
                <c:pt idx="177">
                  <c:v>4.8153934308000004</c:v>
                </c:pt>
                <c:pt idx="178">
                  <c:v>4.1262646889000001</c:v>
                </c:pt>
                <c:pt idx="179">
                  <c:v>3.8199852481000001</c:v>
                </c:pt>
                <c:pt idx="180">
                  <c:v>3.9050628705999997</c:v>
                </c:pt>
                <c:pt idx="181">
                  <c:v>3.7434153879000003</c:v>
                </c:pt>
                <c:pt idx="182">
                  <c:v>3.5987834296999996</c:v>
                </c:pt>
                <c:pt idx="183">
                  <c:v>3.6668455276999996</c:v>
                </c:pt>
                <c:pt idx="184">
                  <c:v>3.5817679052</c:v>
                </c:pt>
                <c:pt idx="185">
                  <c:v>3.5987834296999996</c:v>
                </c:pt>
                <c:pt idx="186">
                  <c:v>3.6583377655000007</c:v>
                </c:pt>
                <c:pt idx="187">
                  <c:v>3.7178921011999999</c:v>
                </c:pt>
                <c:pt idx="188">
                  <c:v>3.6583377655000007</c:v>
                </c:pt>
                <c:pt idx="189">
                  <c:v>3.6583377655000007</c:v>
                </c:pt>
                <c:pt idx="190">
                  <c:v>3.6498300032</c:v>
                </c:pt>
                <c:pt idx="191">
                  <c:v>3.5647523807999999</c:v>
                </c:pt>
                <c:pt idx="192">
                  <c:v>3.4371359471000003</c:v>
                </c:pt>
                <c:pt idx="193">
                  <c:v>3.4881825205000001</c:v>
                </c:pt>
                <c:pt idx="194">
                  <c:v>3.4201204226000002</c:v>
                </c:pt>
                <c:pt idx="195">
                  <c:v>3.3180272756</c:v>
                </c:pt>
                <c:pt idx="196">
                  <c:v>3.4541514715999999</c:v>
                </c:pt>
                <c:pt idx="197">
                  <c:v>3.7349076257</c:v>
                </c:pt>
                <c:pt idx="198">
                  <c:v>3.6413222410000006</c:v>
                </c:pt>
                <c:pt idx="199">
                  <c:v>3.7689386746000002</c:v>
                </c:pt>
                <c:pt idx="200">
                  <c:v>3.8927274061999997</c:v>
                </c:pt>
                <c:pt idx="201">
                  <c:v>3.9532809435999998</c:v>
                </c:pt>
                <c:pt idx="202">
                  <c:v>4.1608930718999995</c:v>
                </c:pt>
                <c:pt idx="203">
                  <c:v>4.169543577299998</c:v>
                </c:pt>
                <c:pt idx="204">
                  <c:v>4.0743880183999988</c:v>
                </c:pt>
                <c:pt idx="205">
                  <c:v>3.9619314489000006</c:v>
                </c:pt>
                <c:pt idx="206">
                  <c:v>3.9792324595999995</c:v>
                </c:pt>
                <c:pt idx="207">
                  <c:v>4.0311354916999997</c:v>
                </c:pt>
                <c:pt idx="208">
                  <c:v>3.9100284167999995</c:v>
                </c:pt>
                <c:pt idx="209">
                  <c:v>4.013834481</c:v>
                </c:pt>
                <c:pt idx="210">
                  <c:v>4.4204082322999989</c:v>
                </c:pt>
                <c:pt idx="211">
                  <c:v>4.5847678339</c:v>
                </c:pt>
                <c:pt idx="212">
                  <c:v>4.5415153071999992</c:v>
                </c:pt>
                <c:pt idx="213">
                  <c:v>4.3166021682000002</c:v>
                </c:pt>
                <c:pt idx="214">
                  <c:v>4.1176405451999987</c:v>
                </c:pt>
                <c:pt idx="215">
                  <c:v>4.169543577299998</c:v>
                </c:pt>
                <c:pt idx="216">
                  <c:v>4.4290587377000001</c:v>
                </c:pt>
                <c:pt idx="217">
                  <c:v>4.4550102536999994</c:v>
                </c:pt>
                <c:pt idx="218">
                  <c:v>5.0172931012999999</c:v>
                </c:pt>
                <c:pt idx="219">
                  <c:v>5.0605456279999981</c:v>
                </c:pt>
                <c:pt idx="220">
                  <c:v>5.3633133151000001</c:v>
                </c:pt>
                <c:pt idx="221">
                  <c:v>5.2768082617000003</c:v>
                </c:pt>
                <c:pt idx="222">
                  <c:v>5.1124486600999992</c:v>
                </c:pt>
                <c:pt idx="223">
                  <c:v>5.1470506814999988</c:v>
                </c:pt>
                <c:pt idx="224">
                  <c:v>5.1557011868</c:v>
                </c:pt>
                <c:pt idx="225">
                  <c:v>5.1730021974999998</c:v>
                </c:pt>
                <c:pt idx="226">
                  <c:v>5.0172931012999999</c:v>
                </c:pt>
                <c:pt idx="227">
                  <c:v>4.9740405745</c:v>
                </c:pt>
                <c:pt idx="228">
                  <c:v>4.6712728873999998</c:v>
                </c:pt>
                <c:pt idx="229">
                  <c:v>4.6539718766999982</c:v>
                </c:pt>
                <c:pt idx="230">
                  <c:v>4.6453213712999988</c:v>
                </c:pt>
                <c:pt idx="231">
                  <c:v>4.5674668231999993</c:v>
                </c:pt>
                <c:pt idx="232">
                  <c:v>4.4117577270000004</c:v>
                </c:pt>
                <c:pt idx="233">
                  <c:v>4.4031072216</c:v>
                </c:pt>
                <c:pt idx="234">
                  <c:v>4.2906506521000001</c:v>
                </c:pt>
                <c:pt idx="235">
                  <c:v>4.1522425665999991</c:v>
                </c:pt>
                <c:pt idx="236">
                  <c:v>4.0657375130999993</c:v>
                </c:pt>
                <c:pt idx="237">
                  <c:v>4.0570870076999981</c:v>
                </c:pt>
                <c:pt idx="238">
                  <c:v>4.0657375130999993</c:v>
                </c:pt>
                <c:pt idx="239">
                  <c:v>4.0570870076999981</c:v>
                </c:pt>
                <c:pt idx="240">
                  <c:v>4.0570870076999981</c:v>
                </c:pt>
                <c:pt idx="241">
                  <c:v>4.0570870076999981</c:v>
                </c:pt>
                <c:pt idx="242">
                  <c:v>3.8927274061999997</c:v>
                </c:pt>
                <c:pt idx="243">
                  <c:v>3.9359799328999996</c:v>
                </c:pt>
                <c:pt idx="244">
                  <c:v>3.9359799328999996</c:v>
                </c:pt>
                <c:pt idx="245">
                  <c:v>4.0397859971000001</c:v>
                </c:pt>
                <c:pt idx="246">
                  <c:v>4.0397859971000001</c:v>
                </c:pt>
                <c:pt idx="247">
                  <c:v>4.0657375130999993</c:v>
                </c:pt>
                <c:pt idx="248">
                  <c:v>4.0657375130999993</c:v>
                </c:pt>
                <c:pt idx="249">
                  <c:v>4.0657375130999993</c:v>
                </c:pt>
                <c:pt idx="250">
                  <c:v>4.0657375130999993</c:v>
                </c:pt>
                <c:pt idx="251">
                  <c:v>4.0657375130999993</c:v>
                </c:pt>
                <c:pt idx="252">
                  <c:v>3.788921342000001</c:v>
                </c:pt>
                <c:pt idx="253">
                  <c:v>3.7197172992</c:v>
                </c:pt>
                <c:pt idx="254">
                  <c:v>3.7024162885000003</c:v>
                </c:pt>
                <c:pt idx="255">
                  <c:v>3.6245617404000008</c:v>
                </c:pt>
                <c:pt idx="256">
                  <c:v>3.6159112351</c:v>
                </c:pt>
                <c:pt idx="257">
                  <c:v>3.6418627511000001</c:v>
                </c:pt>
                <c:pt idx="258">
                  <c:v>3.4861536547999998</c:v>
                </c:pt>
                <c:pt idx="259">
                  <c:v>3.5726587082999997</c:v>
                </c:pt>
                <c:pt idx="260">
                  <c:v>3.6764647725000001</c:v>
                </c:pt>
                <c:pt idx="261">
                  <c:v>3.8062223526999999</c:v>
                </c:pt>
                <c:pt idx="262">
                  <c:v>3.7543193206000001</c:v>
                </c:pt>
                <c:pt idx="263">
                  <c:v>3.7802708366000002</c:v>
                </c:pt>
                <c:pt idx="264">
                  <c:v>3.8927274061999997</c:v>
                </c:pt>
                <c:pt idx="265">
                  <c:v>3.8494748793999998</c:v>
                </c:pt>
                <c:pt idx="266">
                  <c:v>3.9532809435999998</c:v>
                </c:pt>
                <c:pt idx="267">
                  <c:v>3.8494748793999998</c:v>
                </c:pt>
                <c:pt idx="268">
                  <c:v>3.8148728579999998</c:v>
                </c:pt>
                <c:pt idx="269">
                  <c:v>3.8062223526999999</c:v>
                </c:pt>
                <c:pt idx="270">
                  <c:v>3.7629698259</c:v>
                </c:pt>
                <c:pt idx="271">
                  <c:v>3.8062223526999999</c:v>
                </c:pt>
                <c:pt idx="272">
                  <c:v>3.9100284167999995</c:v>
                </c:pt>
                <c:pt idx="273">
                  <c:v>3.788921342000001</c:v>
                </c:pt>
                <c:pt idx="274">
                  <c:v>3.4429011280999999</c:v>
                </c:pt>
                <c:pt idx="275">
                  <c:v>3.4429011280999999</c:v>
                </c:pt>
                <c:pt idx="276">
                  <c:v>3.5034546655000001</c:v>
                </c:pt>
                <c:pt idx="277">
                  <c:v>3.5899597190000003</c:v>
                </c:pt>
                <c:pt idx="278">
                  <c:v>3.7543193206000001</c:v>
                </c:pt>
                <c:pt idx="279">
                  <c:v>3.7370183098999998</c:v>
                </c:pt>
                <c:pt idx="280">
                  <c:v>3.5294061815999997</c:v>
                </c:pt>
                <c:pt idx="281">
                  <c:v>3.4429011280999999</c:v>
                </c:pt>
                <c:pt idx="282">
                  <c:v>2.9930748501000002</c:v>
                </c:pt>
                <c:pt idx="283">
                  <c:v>3.0103758608</c:v>
                </c:pt>
                <c:pt idx="284">
                  <c:v>2.9411718180000004</c:v>
                </c:pt>
                <c:pt idx="285">
                  <c:v>2.8546667644999997</c:v>
                </c:pt>
                <c:pt idx="286">
                  <c:v>2.7681617110000007</c:v>
                </c:pt>
                <c:pt idx="287">
                  <c:v>2.7508607004000001</c:v>
                </c:pt>
                <c:pt idx="288">
                  <c:v>2.6989576683000003</c:v>
                </c:pt>
                <c:pt idx="289">
                  <c:v>2.6384041307999997</c:v>
                </c:pt>
                <c:pt idx="290">
                  <c:v>2.5518990773999999</c:v>
                </c:pt>
                <c:pt idx="291">
                  <c:v>2.5086465506</c:v>
                </c:pt>
                <c:pt idx="292">
                  <c:v>2.4913455398999993</c:v>
                </c:pt>
                <c:pt idx="293">
                  <c:v>2.6038021094999997</c:v>
                </c:pt>
                <c:pt idx="294">
                  <c:v>2.5692000881000001</c:v>
                </c:pt>
                <c:pt idx="295">
                  <c:v>2.543248572</c:v>
                </c:pt>
                <c:pt idx="296">
                  <c:v>2.6211031200999999</c:v>
                </c:pt>
                <c:pt idx="297">
                  <c:v>2.5778505933999996</c:v>
                </c:pt>
                <c:pt idx="298">
                  <c:v>2.6211031200999999</c:v>
                </c:pt>
                <c:pt idx="299">
                  <c:v>2.6384041307999997</c:v>
                </c:pt>
                <c:pt idx="300">
                  <c:v>2.5865010988000003</c:v>
                </c:pt>
                <c:pt idx="301">
                  <c:v>2.5692000881000001</c:v>
                </c:pt>
                <c:pt idx="302">
                  <c:v>2.5692000881000001</c:v>
                </c:pt>
                <c:pt idx="303">
                  <c:v>2.5951516040999998</c:v>
                </c:pt>
                <c:pt idx="304">
                  <c:v>2.4653940239000001</c:v>
                </c:pt>
                <c:pt idx="305">
                  <c:v>2.3529374543999997</c:v>
                </c:pt>
                <c:pt idx="306">
                  <c:v>2.3096849276999998</c:v>
                </c:pt>
                <c:pt idx="307">
                  <c:v>2.4221414971999997</c:v>
                </c:pt>
                <c:pt idx="308">
                  <c:v>2.5259475613000002</c:v>
                </c:pt>
                <c:pt idx="309">
                  <c:v>2.5518990773999999</c:v>
                </c:pt>
                <c:pt idx="310">
                  <c:v>2.5086465506</c:v>
                </c:pt>
                <c:pt idx="311">
                  <c:v>2.4653940239000001</c:v>
                </c:pt>
                <c:pt idx="312">
                  <c:v>2.5172970560000003</c:v>
                </c:pt>
                <c:pt idx="313">
                  <c:v>2.4567435185999997</c:v>
                </c:pt>
                <c:pt idx="314">
                  <c:v>2.1972283581000003</c:v>
                </c:pt>
                <c:pt idx="315">
                  <c:v>2.2837334116000005</c:v>
                </c:pt>
                <c:pt idx="316">
                  <c:v>2.2577818956000004</c:v>
                </c:pt>
                <c:pt idx="317">
                  <c:v>2.1453253261</c:v>
                </c:pt>
                <c:pt idx="318">
                  <c:v>2.0588202726000002</c:v>
                </c:pt>
                <c:pt idx="319">
                  <c:v>1.8598586496</c:v>
                </c:pt>
                <c:pt idx="320">
                  <c:v>1.7474020801000001</c:v>
                </c:pt>
                <c:pt idx="321">
                  <c:v>1.8166061228999999</c:v>
                </c:pt>
                <c:pt idx="322">
                  <c:v>1.7041495534000002</c:v>
                </c:pt>
                <c:pt idx="323">
                  <c:v>1.4792364142999999</c:v>
                </c:pt>
                <c:pt idx="324">
                  <c:v>1.5830424784999999</c:v>
                </c:pt>
                <c:pt idx="325">
                  <c:v>1.6522465213000002</c:v>
                </c:pt>
                <c:pt idx="326">
                  <c:v>1.5657414677999997</c:v>
                </c:pt>
                <c:pt idx="327">
                  <c:v>1.5311394463999999</c:v>
                </c:pt>
                <c:pt idx="328">
                  <c:v>1.6695475320000002</c:v>
                </c:pt>
                <c:pt idx="329">
                  <c:v>1.7993051121999999</c:v>
                </c:pt>
                <c:pt idx="330">
                  <c:v>1.8771596603</c:v>
                </c:pt>
                <c:pt idx="331">
                  <c:v>1.6868485427000002</c:v>
                </c:pt>
                <c:pt idx="332">
                  <c:v>1.6435960158999998</c:v>
                </c:pt>
                <c:pt idx="333">
                  <c:v>1.5743919732</c:v>
                </c:pt>
                <c:pt idx="334">
                  <c:v>1.5743919732</c:v>
                </c:pt>
                <c:pt idx="335">
                  <c:v>1.5657414677999997</c:v>
                </c:pt>
                <c:pt idx="336">
                  <c:v>1.6868485427000002</c:v>
                </c:pt>
                <c:pt idx="337">
                  <c:v>1.6868485427000002</c:v>
                </c:pt>
                <c:pt idx="338">
                  <c:v>1.7041495534000002</c:v>
                </c:pt>
                <c:pt idx="339">
                  <c:v>1.6262950052</c:v>
                </c:pt>
                <c:pt idx="340">
                  <c:v>1.6435960158999998</c:v>
                </c:pt>
                <c:pt idx="341">
                  <c:v>1.6608970266000003</c:v>
                </c:pt>
                <c:pt idx="342">
                  <c:v>1.6089939945</c:v>
                </c:pt>
                <c:pt idx="343">
                  <c:v>1.7128000587000001</c:v>
                </c:pt>
                <c:pt idx="344">
                  <c:v>1.6349455105999999</c:v>
                </c:pt>
                <c:pt idx="345">
                  <c:v>1.6349455105999999</c:v>
                </c:pt>
                <c:pt idx="346">
                  <c:v>1.6089939945</c:v>
                </c:pt>
                <c:pt idx="347">
                  <c:v>1.6262950052</c:v>
                </c:pt>
                <c:pt idx="348">
                  <c:v>1.6089939945</c:v>
                </c:pt>
                <c:pt idx="349">
                  <c:v>1.6435960158999998</c:v>
                </c:pt>
                <c:pt idx="350">
                  <c:v>1.5916929839</c:v>
                </c:pt>
                <c:pt idx="351">
                  <c:v>1.5743919732</c:v>
                </c:pt>
                <c:pt idx="352">
                  <c:v>1.5570909625</c:v>
                </c:pt>
                <c:pt idx="353">
                  <c:v>1.6003434891999999</c:v>
                </c:pt>
                <c:pt idx="354">
                  <c:v>1.6003434891999999</c:v>
                </c:pt>
                <c:pt idx="355">
                  <c:v>1.7301010694000003</c:v>
                </c:pt>
                <c:pt idx="356">
                  <c:v>1.7560525854000004</c:v>
                </c:pt>
                <c:pt idx="357">
                  <c:v>1.7301010694000003</c:v>
                </c:pt>
                <c:pt idx="358">
                  <c:v>1.6695475320000002</c:v>
                </c:pt>
                <c:pt idx="359">
                  <c:v>1.6868485427000002</c:v>
                </c:pt>
                <c:pt idx="360">
                  <c:v>1.6868485427000002</c:v>
                </c:pt>
                <c:pt idx="361">
                  <c:v>1.6868485427000002</c:v>
                </c:pt>
                <c:pt idx="362">
                  <c:v>1.6868485427000002</c:v>
                </c:pt>
                <c:pt idx="363">
                  <c:v>1.6868485427000002</c:v>
                </c:pt>
                <c:pt idx="364">
                  <c:v>1.7214505641000004</c:v>
                </c:pt>
                <c:pt idx="365">
                  <c:v>1.6954990479999998</c:v>
                </c:pt>
                <c:pt idx="366">
                  <c:v>1.9031111762999997</c:v>
                </c:pt>
                <c:pt idx="367">
                  <c:v>1.9723152191</c:v>
                </c:pt>
                <c:pt idx="368">
                  <c:v>1.9896162298</c:v>
                </c:pt>
                <c:pt idx="369">
                  <c:v>2.0242182512000002</c:v>
                </c:pt>
                <c:pt idx="370">
                  <c:v>1.9896162298</c:v>
                </c:pt>
                <c:pt idx="371">
                  <c:v>1.8858101655999999</c:v>
                </c:pt>
                <c:pt idx="372">
                  <c:v>1.9031111762999997</c:v>
                </c:pt>
                <c:pt idx="373">
                  <c:v>1.894460671</c:v>
                </c:pt>
                <c:pt idx="374">
                  <c:v>1.9463637030999998</c:v>
                </c:pt>
                <c:pt idx="375">
                  <c:v>2.0242182512000002</c:v>
                </c:pt>
                <c:pt idx="376">
                  <c:v>2.0761212833</c:v>
                </c:pt>
                <c:pt idx="377">
                  <c:v>2.0328687564999997</c:v>
                </c:pt>
                <c:pt idx="378">
                  <c:v>2.0847717886000008</c:v>
                </c:pt>
                <c:pt idx="379">
                  <c:v>2.0328687564999997</c:v>
                </c:pt>
                <c:pt idx="380">
                  <c:v>2.0415192619000004</c:v>
                </c:pt>
                <c:pt idx="381">
                  <c:v>2.0328687564999997</c:v>
                </c:pt>
                <c:pt idx="382">
                  <c:v>2.0069172405000004</c:v>
                </c:pt>
                <c:pt idx="383">
                  <c:v>2.0242182512000002</c:v>
                </c:pt>
                <c:pt idx="384">
                  <c:v>1.8771596603</c:v>
                </c:pt>
                <c:pt idx="385">
                  <c:v>1.8858101655999999</c:v>
                </c:pt>
                <c:pt idx="386">
                  <c:v>1.7906546068000002</c:v>
                </c:pt>
                <c:pt idx="387">
                  <c:v>1.8079556174999998</c:v>
                </c:pt>
                <c:pt idx="388">
                  <c:v>1.8339071335999999</c:v>
                </c:pt>
                <c:pt idx="389">
                  <c:v>1.9031111762999997</c:v>
                </c:pt>
                <c:pt idx="390">
                  <c:v>1.8339071335999999</c:v>
                </c:pt>
                <c:pt idx="391">
                  <c:v>1.7993051121999999</c:v>
                </c:pt>
                <c:pt idx="392">
                  <c:v>1.7993051121999999</c:v>
                </c:pt>
                <c:pt idx="393">
                  <c:v>1.7301010694000003</c:v>
                </c:pt>
                <c:pt idx="394">
                  <c:v>1.7387515747000004</c:v>
                </c:pt>
                <c:pt idx="395">
                  <c:v>1.7041495534000002</c:v>
                </c:pt>
                <c:pt idx="396">
                  <c:v>1.7387515747000004</c:v>
                </c:pt>
                <c:pt idx="397">
                  <c:v>1.7214505641000004</c:v>
                </c:pt>
                <c:pt idx="398">
                  <c:v>1.7214505641000004</c:v>
                </c:pt>
                <c:pt idx="399">
                  <c:v>1.6868485427000002</c:v>
                </c:pt>
                <c:pt idx="400">
                  <c:v>1.6868485427000002</c:v>
                </c:pt>
                <c:pt idx="401">
                  <c:v>1.6435960158999998</c:v>
                </c:pt>
                <c:pt idx="402">
                  <c:v>1.7128000587000001</c:v>
                </c:pt>
                <c:pt idx="403">
                  <c:v>1.7387515747000004</c:v>
                </c:pt>
                <c:pt idx="404">
                  <c:v>1.7647030908000001</c:v>
                </c:pt>
                <c:pt idx="405">
                  <c:v>1.7387515747000004</c:v>
                </c:pt>
                <c:pt idx="406">
                  <c:v>1.7474020801000001</c:v>
                </c:pt>
                <c:pt idx="407">
                  <c:v>1.7647030908000001</c:v>
                </c:pt>
                <c:pt idx="408">
                  <c:v>1.7733535961000002</c:v>
                </c:pt>
                <c:pt idx="409">
                  <c:v>1.7733535961000002</c:v>
                </c:pt>
                <c:pt idx="410">
                  <c:v>1.7301010694000003</c:v>
                </c:pt>
                <c:pt idx="411">
                  <c:v>1.7387515747000004</c:v>
                </c:pt>
                <c:pt idx="412">
                  <c:v>1.7733535961000002</c:v>
                </c:pt>
                <c:pt idx="413">
                  <c:v>1.7387515747000004</c:v>
                </c:pt>
                <c:pt idx="414">
                  <c:v>1.7387515747000004</c:v>
                </c:pt>
                <c:pt idx="415">
                  <c:v>1.8166061228999999</c:v>
                </c:pt>
                <c:pt idx="416">
                  <c:v>1.9031111762999997</c:v>
                </c:pt>
                <c:pt idx="417">
                  <c:v>1.7993051121999999</c:v>
                </c:pt>
                <c:pt idx="418">
                  <c:v>1.8512081442999999</c:v>
                </c:pt>
                <c:pt idx="419">
                  <c:v>1.8339071335999999</c:v>
                </c:pt>
                <c:pt idx="420">
                  <c:v>1.8425576389000002</c:v>
                </c:pt>
                <c:pt idx="421">
                  <c:v>1.7820041015000003</c:v>
                </c:pt>
                <c:pt idx="422">
                  <c:v>1.7733535961000002</c:v>
                </c:pt>
                <c:pt idx="423">
                  <c:v>1.7820041015000003</c:v>
                </c:pt>
                <c:pt idx="424">
                  <c:v>1.8079556174999998</c:v>
                </c:pt>
                <c:pt idx="425">
                  <c:v>1.7733535961000002</c:v>
                </c:pt>
                <c:pt idx="426">
                  <c:v>1.7993051121999999</c:v>
                </c:pt>
                <c:pt idx="427">
                  <c:v>1.7993051121999999</c:v>
                </c:pt>
                <c:pt idx="428">
                  <c:v>1.9463637030999998</c:v>
                </c:pt>
                <c:pt idx="429">
                  <c:v>1.9463637030999998</c:v>
                </c:pt>
                <c:pt idx="430">
                  <c:v>1.9463637030999998</c:v>
                </c:pt>
                <c:pt idx="431">
                  <c:v>1.9809657245000001</c:v>
                </c:pt>
                <c:pt idx="432">
                  <c:v>2.0155677459000003</c:v>
                </c:pt>
                <c:pt idx="433">
                  <c:v>1.9982667351999999</c:v>
                </c:pt>
                <c:pt idx="434">
                  <c:v>1.9896162298</c:v>
                </c:pt>
                <c:pt idx="435">
                  <c:v>2.0674707779000006</c:v>
                </c:pt>
                <c:pt idx="436">
                  <c:v>2.0761212833</c:v>
                </c:pt>
                <c:pt idx="437">
                  <c:v>2.1193738099999999</c:v>
                </c:pt>
                <c:pt idx="438">
                  <c:v>2.1193738099999999</c:v>
                </c:pt>
                <c:pt idx="439">
                  <c:v>2.1712768421000002</c:v>
                </c:pt>
                <c:pt idx="440">
                  <c:v>2.3183354329999992</c:v>
                </c:pt>
                <c:pt idx="441">
                  <c:v>2.2750829062999998</c:v>
                </c:pt>
                <c:pt idx="442">
                  <c:v>2.2491313902000005</c:v>
                </c:pt>
                <c:pt idx="443">
                  <c:v>2.2491313902000005</c:v>
                </c:pt>
                <c:pt idx="444">
                  <c:v>2.1366748206999997</c:v>
                </c:pt>
                <c:pt idx="445">
                  <c:v>2.292383917</c:v>
                </c:pt>
                <c:pt idx="446">
                  <c:v>2.5086465506</c:v>
                </c:pt>
                <c:pt idx="447">
                  <c:v>2.6384041307999997</c:v>
                </c:pt>
                <c:pt idx="448">
                  <c:v>2.6470546362</c:v>
                </c:pt>
                <c:pt idx="449">
                  <c:v>2.6470546362</c:v>
                </c:pt>
                <c:pt idx="450">
                  <c:v>2.6038021094999997</c:v>
                </c:pt>
                <c:pt idx="451">
                  <c:v>2.5373171758000002</c:v>
                </c:pt>
                <c:pt idx="452">
                  <c:v>2.6547019561000003</c:v>
                </c:pt>
                <c:pt idx="453">
                  <c:v>2.7901459334999994</c:v>
                </c:pt>
                <c:pt idx="454">
                  <c:v>2.799175532</c:v>
                </c:pt>
                <c:pt idx="455">
                  <c:v>2.9436491077999998</c:v>
                </c:pt>
                <c:pt idx="456">
                  <c:v>2.8623827213999999</c:v>
                </c:pt>
                <c:pt idx="457">
                  <c:v>3.0429746912</c:v>
                </c:pt>
                <c:pt idx="458">
                  <c:v>3.0971522822000002</c:v>
                </c:pt>
                <c:pt idx="459">
                  <c:v>3.0881226837</c:v>
                </c:pt>
                <c:pt idx="460">
                  <c:v>3.0068562972999997</c:v>
                </c:pt>
                <c:pt idx="461">
                  <c:v>2.8714123198999992</c:v>
                </c:pt>
                <c:pt idx="462">
                  <c:v>2.799175532</c:v>
                </c:pt>
                <c:pt idx="463">
                  <c:v>3.0249154941999996</c:v>
                </c:pt>
                <c:pt idx="464">
                  <c:v>3.1513298730999999</c:v>
                </c:pt>
                <c:pt idx="465">
                  <c:v>3.4131882292999998</c:v>
                </c:pt>
                <c:pt idx="466">
                  <c:v>3.5034842142000002</c:v>
                </c:pt>
                <c:pt idx="467">
                  <c:v>3.4493066232999996</c:v>
                </c:pt>
                <c:pt idx="468">
                  <c:v>3.4763954187999997</c:v>
                </c:pt>
                <c:pt idx="469">
                  <c:v>3.7472833735000002</c:v>
                </c:pt>
                <c:pt idx="470">
                  <c:v>3.9278753432999998</c:v>
                </c:pt>
                <c:pt idx="471">
                  <c:v>3.8375793584000002</c:v>
                </c:pt>
                <c:pt idx="472">
                  <c:v>3.6118393960999997</c:v>
                </c:pt>
                <c:pt idx="473">
                  <c:v>3.6479577901000004</c:v>
                </c:pt>
                <c:pt idx="474">
                  <c:v>3.5666914036999997</c:v>
                </c:pt>
                <c:pt idx="475">
                  <c:v>3.5396026081999996</c:v>
                </c:pt>
                <c:pt idx="476">
                  <c:v>3.738253775</c:v>
                </c:pt>
                <c:pt idx="477">
                  <c:v>3.7563129719999999</c:v>
                </c:pt>
                <c:pt idx="478">
                  <c:v>3.8917569492999995</c:v>
                </c:pt>
                <c:pt idx="479">
                  <c:v>3.9730233356999998</c:v>
                </c:pt>
                <c:pt idx="480">
                  <c:v>4.0633193205999989</c:v>
                </c:pt>
                <c:pt idx="481">
                  <c:v>4.0452601236000012</c:v>
                </c:pt>
                <c:pt idx="482">
                  <c:v>4.1987632980000003</c:v>
                </c:pt>
                <c:pt idx="483">
                  <c:v>4.3342072752999989</c:v>
                </c:pt>
                <c:pt idx="484">
                  <c:v>4.3342072752999989</c:v>
                </c:pt>
                <c:pt idx="485">
                  <c:v>4.3161480783999995</c:v>
                </c:pt>
                <c:pt idx="486">
                  <c:v>4.3161480783999995</c:v>
                </c:pt>
                <c:pt idx="487">
                  <c:v>4.4696512527000003</c:v>
                </c:pt>
                <c:pt idx="488">
                  <c:v>4.3342072752999989</c:v>
                </c:pt>
                <c:pt idx="489">
                  <c:v>4.2890592829000012</c:v>
                </c:pt>
                <c:pt idx="490">
                  <c:v>4.2710000859000008</c:v>
                </c:pt>
                <c:pt idx="491">
                  <c:v>4.1174969115999991</c:v>
                </c:pt>
                <c:pt idx="492">
                  <c:v>4.1536153054999989</c:v>
                </c:pt>
                <c:pt idx="493">
                  <c:v>3.8827273508000002</c:v>
                </c:pt>
                <c:pt idx="494">
                  <c:v>4.0181713281999993</c:v>
                </c:pt>
                <c:pt idx="495">
                  <c:v>4.0633193205999989</c:v>
                </c:pt>
                <c:pt idx="496">
                  <c:v>4.180704100999999</c:v>
                </c:pt>
                <c:pt idx="497">
                  <c:v>4.0994377145999996</c:v>
                </c:pt>
                <c:pt idx="498">
                  <c:v>4.0994377145999996</c:v>
                </c:pt>
                <c:pt idx="499">
                  <c:v>4.1084673131000002</c:v>
                </c:pt>
                <c:pt idx="500">
                  <c:v>4.0813785176000001</c:v>
                </c:pt>
                <c:pt idx="501">
                  <c:v>4.1536153054999989</c:v>
                </c:pt>
                <c:pt idx="502">
                  <c:v>4.2439112903999989</c:v>
                </c:pt>
                <c:pt idx="503">
                  <c:v>4.2439112903999989</c:v>
                </c:pt>
                <c:pt idx="504">
                  <c:v>4.4606216541999997</c:v>
                </c:pt>
                <c:pt idx="505">
                  <c:v>4.5599472375999994</c:v>
                </c:pt>
                <c:pt idx="506">
                  <c:v>4.6502432225000003</c:v>
                </c:pt>
                <c:pt idx="507">
                  <c:v>4.9482199726999996</c:v>
                </c:pt>
                <c:pt idx="508">
                  <c:v>4.930160775700001</c:v>
                </c:pt>
                <c:pt idx="509">
                  <c:v>4.8308351923000004</c:v>
                </c:pt>
                <c:pt idx="510">
                  <c:v>4.7856871998999999</c:v>
                </c:pt>
                <c:pt idx="511">
                  <c:v>4.9662791696999999</c:v>
                </c:pt>
                <c:pt idx="512">
                  <c:v>5.1920191318999995</c:v>
                </c:pt>
                <c:pt idx="513">
                  <c:v>5.2642559197999992</c:v>
                </c:pt>
                <c:pt idx="514">
                  <c:v>5.2371671244000009</c:v>
                </c:pt>
                <c:pt idx="515">
                  <c:v>5.2642559197999992</c:v>
                </c:pt>
                <c:pt idx="516">
                  <c:v>5.363581503199998</c:v>
                </c:pt>
                <c:pt idx="517">
                  <c:v>5.4448478896000001</c:v>
                </c:pt>
                <c:pt idx="518">
                  <c:v>5.4358182911000004</c:v>
                </c:pt>
                <c:pt idx="519">
                  <c:v>5.4177590942000009</c:v>
                </c:pt>
                <c:pt idx="520">
                  <c:v>5.4087294957000021</c:v>
                </c:pt>
                <c:pt idx="521">
                  <c:v>5.4087294957000021</c:v>
                </c:pt>
                <c:pt idx="522">
                  <c:v>5.4087294957000021</c:v>
                </c:pt>
                <c:pt idx="523">
                  <c:v>5.4177590942000009</c:v>
                </c:pt>
                <c:pt idx="524">
                  <c:v>5.3996998971999997</c:v>
                </c:pt>
                <c:pt idx="525">
                  <c:v>5.4358182911000004</c:v>
                </c:pt>
                <c:pt idx="526">
                  <c:v>5.2191079273999987</c:v>
                </c:pt>
                <c:pt idx="527">
                  <c:v>5.2371671244000009</c:v>
                </c:pt>
                <c:pt idx="528">
                  <c:v>5.4719366851000011</c:v>
                </c:pt>
                <c:pt idx="529">
                  <c:v>5.4899958820999997</c:v>
                </c:pt>
                <c:pt idx="530">
                  <c:v>5.4448478896000001</c:v>
                </c:pt>
                <c:pt idx="531">
                  <c:v>5.5532030714999996</c:v>
                </c:pt>
                <c:pt idx="532">
                  <c:v>5.4629070865999987</c:v>
                </c:pt>
                <c:pt idx="533">
                  <c:v>5.6164102609999986</c:v>
                </c:pt>
                <c:pt idx="534">
                  <c:v>5.598351064</c:v>
                </c:pt>
                <c:pt idx="535">
                  <c:v>5.9053574125999999</c:v>
                </c:pt>
                <c:pt idx="536">
                  <c:v>6.1852749657999988</c:v>
                </c:pt>
                <c:pt idx="537">
                  <c:v>6.1401269733999992</c:v>
                </c:pt>
                <c:pt idx="538">
                  <c:v>6.1310973749000004</c:v>
                </c:pt>
                <c:pt idx="539">
                  <c:v>6.3116893447000004</c:v>
                </c:pt>
                <c:pt idx="540">
                  <c:v>6.4290741250999996</c:v>
                </c:pt>
                <c:pt idx="541">
                  <c:v>6.3748965340999995</c:v>
                </c:pt>
                <c:pt idx="542">
                  <c:v>6.3839261326000001</c:v>
                </c:pt>
                <c:pt idx="543">
                  <c:v>6.1401269733999992</c:v>
                </c:pt>
                <c:pt idx="544">
                  <c:v>5.8602094202000004</c:v>
                </c:pt>
                <c:pt idx="545">
                  <c:v>5.8692390187000001</c:v>
                </c:pt>
                <c:pt idx="546">
                  <c:v>6.3207189431999993</c:v>
                </c:pt>
                <c:pt idx="547">
                  <c:v>6.4471333221</c:v>
                </c:pt>
                <c:pt idx="548">
                  <c:v>6.3748965340999995</c:v>
                </c:pt>
                <c:pt idx="549">
                  <c:v>6.392955731099998</c:v>
                </c:pt>
                <c:pt idx="550">
                  <c:v>6.2665413523</c:v>
                </c:pt>
                <c:pt idx="551">
                  <c:v>6.3658669356999988</c:v>
                </c:pt>
                <c:pt idx="552">
                  <c:v>6.3658669356999988</c:v>
                </c:pt>
                <c:pt idx="553">
                  <c:v>6.4832517160000007</c:v>
                </c:pt>
                <c:pt idx="554">
                  <c:v>6.4832517160000007</c:v>
                </c:pt>
                <c:pt idx="555">
                  <c:v>6.5825772993999987</c:v>
                </c:pt>
                <c:pt idx="556">
                  <c:v>6.7992876632000003</c:v>
                </c:pt>
                <c:pt idx="557">
                  <c:v>6.7721988676999993</c:v>
                </c:pt>
                <c:pt idx="558">
                  <c:v>6.6186956934000003</c:v>
                </c:pt>
                <c:pt idx="559">
                  <c:v>6.5645181023999992</c:v>
                </c:pt>
                <c:pt idx="560">
                  <c:v>6.6819028828000002</c:v>
                </c:pt>
                <c:pt idx="561">
                  <c:v>6.817346860199998</c:v>
                </c:pt>
                <c:pt idx="562">
                  <c:v>6.7721988676999993</c:v>
                </c:pt>
                <c:pt idx="563">
                  <c:v>6.7631692691999987</c:v>
                </c:pt>
                <c:pt idx="564">
                  <c:v>6.6457844887999995</c:v>
                </c:pt>
                <c:pt idx="565">
                  <c:v>6.6819028828000002</c:v>
                </c:pt>
                <c:pt idx="566">
                  <c:v>6.7721988676999993</c:v>
                </c:pt>
                <c:pt idx="567">
                  <c:v>6.8986132465999992</c:v>
                </c:pt>
                <c:pt idx="568">
                  <c:v>6.934731640499999</c:v>
                </c:pt>
                <c:pt idx="569">
                  <c:v>6.9076428450999998</c:v>
                </c:pt>
                <c:pt idx="570">
                  <c:v>6.8354060570999993</c:v>
                </c:pt>
                <c:pt idx="571">
                  <c:v>7.0521164208999991</c:v>
                </c:pt>
                <c:pt idx="572">
                  <c:v>7.1062940118000002</c:v>
                </c:pt>
                <c:pt idx="573">
                  <c:v>7.0340572238999988</c:v>
                </c:pt>
                <c:pt idx="574">
                  <c:v>6.9979388299999981</c:v>
                </c:pt>
                <c:pt idx="575">
                  <c:v>7.115323610299999</c:v>
                </c:pt>
                <c:pt idx="576">
                  <c:v>6.8354060570999993</c:v>
                </c:pt>
                <c:pt idx="577">
                  <c:v>6.8354060570999993</c:v>
                </c:pt>
                <c:pt idx="578">
                  <c:v>6.8444356555999981</c:v>
                </c:pt>
                <c:pt idx="579">
                  <c:v>6.8354060570999993</c:v>
                </c:pt>
                <c:pt idx="580">
                  <c:v>6.7902580646999997</c:v>
                </c:pt>
                <c:pt idx="581">
                  <c:v>6.510340511499999</c:v>
                </c:pt>
                <c:pt idx="582">
                  <c:v>5.968564602099999</c:v>
                </c:pt>
                <c:pt idx="583">
                  <c:v>6.3207189431999993</c:v>
                </c:pt>
                <c:pt idx="584">
                  <c:v>6.4651925189999995</c:v>
                </c:pt>
                <c:pt idx="585">
                  <c:v>6.6728732842999996</c:v>
                </c:pt>
                <c:pt idx="586">
                  <c:v>7.0430868223999994</c:v>
                </c:pt>
                <c:pt idx="587">
                  <c:v>7.0340572238999988</c:v>
                </c:pt>
                <c:pt idx="588">
                  <c:v>6.8624948525999985</c:v>
                </c:pt>
                <c:pt idx="589">
                  <c:v>7.3049451785999979</c:v>
                </c:pt>
                <c:pt idx="590">
                  <c:v>7.0340572238999988</c:v>
                </c:pt>
                <c:pt idx="591">
                  <c:v>7.1333828072999994</c:v>
                </c:pt>
                <c:pt idx="592">
                  <c:v>7.088234814899999</c:v>
                </c:pt>
                <c:pt idx="593">
                  <c:v>7.2507675877000004</c:v>
                </c:pt>
                <c:pt idx="594">
                  <c:v>7.2327083907000009</c:v>
                </c:pt>
                <c:pt idx="595">
                  <c:v>7.3049451785999979</c:v>
                </c:pt>
                <c:pt idx="596">
                  <c:v>7.115323610299999</c:v>
                </c:pt>
                <c:pt idx="597">
                  <c:v>7.1333828072999994</c:v>
                </c:pt>
                <c:pt idx="598">
                  <c:v>7.2236787922000012</c:v>
                </c:pt>
                <c:pt idx="599">
                  <c:v>7.3139747770999985</c:v>
                </c:pt>
                <c:pt idx="600">
                  <c:v>7.259797186200001</c:v>
                </c:pt>
                <c:pt idx="601">
                  <c:v>7.2056195951999999</c:v>
                </c:pt>
                <c:pt idx="602">
                  <c:v>7.2236787922000012</c:v>
                </c:pt>
                <c:pt idx="603">
                  <c:v>7.3049451785999979</c:v>
                </c:pt>
                <c:pt idx="604">
                  <c:v>7.630010724299999</c:v>
                </c:pt>
                <c:pt idx="605">
                  <c:v>7.630010724299999</c:v>
                </c:pt>
                <c:pt idx="606">
                  <c:v>7.6390403227999997</c:v>
                </c:pt>
                <c:pt idx="607">
                  <c:v>7.6029219287999981</c:v>
                </c:pt>
                <c:pt idx="608">
                  <c:v>7.5758331332999997</c:v>
                </c:pt>
                <c:pt idx="609">
                  <c:v>7.5848627318000004</c:v>
                </c:pt>
                <c:pt idx="610">
                  <c:v>7.5938923303000001</c:v>
                </c:pt>
                <c:pt idx="611">
                  <c:v>7.6029219287999981</c:v>
                </c:pt>
                <c:pt idx="612">
                  <c:v>7.630010724299999</c:v>
                </c:pt>
                <c:pt idx="613">
                  <c:v>7.539714739399999</c:v>
                </c:pt>
                <c:pt idx="614">
                  <c:v>7.4042707620000003</c:v>
                </c:pt>
                <c:pt idx="615">
                  <c:v>7.3952411634999997</c:v>
                </c:pt>
                <c:pt idx="616">
                  <c:v>7.2778563831999996</c:v>
                </c:pt>
                <c:pt idx="617">
                  <c:v>7.1333828072999994</c:v>
                </c:pt>
                <c:pt idx="618">
                  <c:v>7.4223299589999989</c:v>
                </c:pt>
                <c:pt idx="619">
                  <c:v>7.5848627318000004</c:v>
                </c:pt>
                <c:pt idx="620">
                  <c:v>7.4584483529999996</c:v>
                </c:pt>
                <c:pt idx="621">
                  <c:v>7.539714739399999</c:v>
                </c:pt>
                <c:pt idx="622">
                  <c:v>7.539714739399999</c:v>
                </c:pt>
                <c:pt idx="623">
                  <c:v>7.6751587166999995</c:v>
                </c:pt>
                <c:pt idx="624">
                  <c:v>7.8106026941000009</c:v>
                </c:pt>
                <c:pt idx="625">
                  <c:v>7.9641058683999972</c:v>
                </c:pt>
                <c:pt idx="626">
                  <c:v>7.9099282774999988</c:v>
                </c:pt>
                <c:pt idx="627">
                  <c:v>7.8918690805000011</c:v>
                </c:pt>
                <c:pt idx="628">
                  <c:v>7.9460466714000004</c:v>
                </c:pt>
                <c:pt idx="629">
                  <c:v>7.9460466714000004</c:v>
                </c:pt>
                <c:pt idx="630">
                  <c:v>7.9460466714000004</c:v>
                </c:pt>
                <c:pt idx="631">
                  <c:v>7.900898679</c:v>
                </c:pt>
                <c:pt idx="632">
                  <c:v>7.9099282774999988</c:v>
                </c:pt>
                <c:pt idx="633">
                  <c:v>7.8286618911000003</c:v>
                </c:pt>
                <c:pt idx="634">
                  <c:v>7.8376914896000009</c:v>
                </c:pt>
                <c:pt idx="635">
                  <c:v>7.7744843000999992</c:v>
                </c:pt>
                <c:pt idx="636">
                  <c:v>7.539714739399999</c:v>
                </c:pt>
                <c:pt idx="637">
                  <c:v>7.4133003605000001</c:v>
                </c:pt>
                <c:pt idx="638">
                  <c:v>7.3681523680999979</c:v>
                </c:pt>
                <c:pt idx="639">
                  <c:v>7.4223299589999989</c:v>
                </c:pt>
                <c:pt idx="640">
                  <c:v>7.3771819665999985</c:v>
                </c:pt>
                <c:pt idx="641">
                  <c:v>7.259797186200001</c:v>
                </c:pt>
                <c:pt idx="642">
                  <c:v>7.359122769599999</c:v>
                </c:pt>
                <c:pt idx="643">
                  <c:v>7.6751587166999995</c:v>
                </c:pt>
                <c:pt idx="644">
                  <c:v>7.5668035349</c:v>
                </c:pt>
                <c:pt idx="645">
                  <c:v>7.539714739399999</c:v>
                </c:pt>
                <c:pt idx="646">
                  <c:v>7.2236787922000012</c:v>
                </c:pt>
                <c:pt idx="647">
                  <c:v>7.1333828072999994</c:v>
                </c:pt>
                <c:pt idx="648">
                  <c:v>7.1604716027999995</c:v>
                </c:pt>
                <c:pt idx="649">
                  <c:v>7.386211565</c:v>
                </c:pt>
                <c:pt idx="650">
                  <c:v>7.539714739399999</c:v>
                </c:pt>
                <c:pt idx="651">
                  <c:v>7.7383659062000003</c:v>
                </c:pt>
                <c:pt idx="652">
                  <c:v>7.5306851409000002</c:v>
                </c:pt>
                <c:pt idx="653">
                  <c:v>7.5848627318000004</c:v>
                </c:pt>
                <c:pt idx="654">
                  <c:v>7.6480699213000003</c:v>
                </c:pt>
                <c:pt idx="655">
                  <c:v>7.7203067092</c:v>
                </c:pt>
                <c:pt idx="656">
                  <c:v>7.7203067092</c:v>
                </c:pt>
                <c:pt idx="657">
                  <c:v>7.5668035349</c:v>
                </c:pt>
                <c:pt idx="658">
                  <c:v>7.6751587166999995</c:v>
                </c:pt>
                <c:pt idx="659">
                  <c:v>7.4674779514999994</c:v>
                </c:pt>
                <c:pt idx="660">
                  <c:v>7.5126259438999989</c:v>
                </c:pt>
                <c:pt idx="661">
                  <c:v>7.6751587166999995</c:v>
                </c:pt>
                <c:pt idx="662">
                  <c:v>7.6751587166999995</c:v>
                </c:pt>
                <c:pt idx="663">
                  <c:v>7.6751587166999995</c:v>
                </c:pt>
                <c:pt idx="664">
                  <c:v>7.6119515272999978</c:v>
                </c:pt>
                <c:pt idx="665">
                  <c:v>7.5848627318000004</c:v>
                </c:pt>
                <c:pt idx="666">
                  <c:v>7.6209811257999993</c:v>
                </c:pt>
                <c:pt idx="667">
                  <c:v>7.5848627318000004</c:v>
                </c:pt>
                <c:pt idx="668">
                  <c:v>7.6390403227999997</c:v>
                </c:pt>
                <c:pt idx="669">
                  <c:v>7.5577739363999994</c:v>
                </c:pt>
                <c:pt idx="670">
                  <c:v>7.5487443378999988</c:v>
                </c:pt>
                <c:pt idx="671">
                  <c:v>7.539714739399999</c:v>
                </c:pt>
                <c:pt idx="672">
                  <c:v>7.4223299589999989</c:v>
                </c:pt>
                <c:pt idx="673">
                  <c:v>7.4674779514999994</c:v>
                </c:pt>
                <c:pt idx="674">
                  <c:v>7.4494187544999999</c:v>
                </c:pt>
                <c:pt idx="675">
                  <c:v>7.4584483529999996</c:v>
                </c:pt>
                <c:pt idx="676">
                  <c:v>7.4855371483999988</c:v>
                </c:pt>
                <c:pt idx="677">
                  <c:v>7.4133003605000001</c:v>
                </c:pt>
                <c:pt idx="678">
                  <c:v>7.3320339740999989</c:v>
                </c:pt>
                <c:pt idx="679">
                  <c:v>7.4494187544999999</c:v>
                </c:pt>
                <c:pt idx="680">
                  <c:v>7.359122769599999</c:v>
                </c:pt>
                <c:pt idx="681">
                  <c:v>7.4313595575000004</c:v>
                </c:pt>
                <c:pt idx="682">
                  <c:v>7.3681523680999979</c:v>
                </c:pt>
                <c:pt idx="683">
                  <c:v>7.359122769599999</c:v>
                </c:pt>
                <c:pt idx="684">
                  <c:v>7.4133003605000001</c:v>
                </c:pt>
                <c:pt idx="685">
                  <c:v>7.5126259438999989</c:v>
                </c:pt>
                <c:pt idx="686">
                  <c:v>7.630010724299999</c:v>
                </c:pt>
                <c:pt idx="687">
                  <c:v>7.5758331332999997</c:v>
                </c:pt>
                <c:pt idx="688">
                  <c:v>7.6390403227999997</c:v>
                </c:pt>
                <c:pt idx="689">
                  <c:v>7.5758331332999997</c:v>
                </c:pt>
                <c:pt idx="690">
                  <c:v>7.3952411634999997</c:v>
                </c:pt>
                <c:pt idx="691">
                  <c:v>7.4494187544999999</c:v>
                </c:pt>
                <c:pt idx="692">
                  <c:v>7.5848627318000004</c:v>
                </c:pt>
                <c:pt idx="693">
                  <c:v>7.5668035349</c:v>
                </c:pt>
                <c:pt idx="694">
                  <c:v>7.4133003605000001</c:v>
                </c:pt>
                <c:pt idx="695">
                  <c:v>7.6480699213000003</c:v>
                </c:pt>
                <c:pt idx="696">
                  <c:v>7.6751587166999995</c:v>
                </c:pt>
                <c:pt idx="697">
                  <c:v>7.6751587166999995</c:v>
                </c:pt>
                <c:pt idx="698">
                  <c:v>7.7383659062000003</c:v>
                </c:pt>
                <c:pt idx="699">
                  <c:v>7.693217913699999</c:v>
                </c:pt>
                <c:pt idx="700">
                  <c:v>7.539714739399999</c:v>
                </c:pt>
                <c:pt idx="701">
                  <c:v>7.3952411634999997</c:v>
                </c:pt>
                <c:pt idx="702">
                  <c:v>7.5577739363999994</c:v>
                </c:pt>
                <c:pt idx="703">
                  <c:v>7.6511465138999988</c:v>
                </c:pt>
                <c:pt idx="704">
                  <c:v>7.5765011821000012</c:v>
                </c:pt>
                <c:pt idx="705">
                  <c:v>7.5111865166999978</c:v>
                </c:pt>
                <c:pt idx="706">
                  <c:v>7.3245731870999995</c:v>
                </c:pt>
                <c:pt idx="707">
                  <c:v>6.9513465279000002</c:v>
                </c:pt>
                <c:pt idx="708">
                  <c:v>6.7180798659000001</c:v>
                </c:pt>
                <c:pt idx="709">
                  <c:v>7.3805571859999999</c:v>
                </c:pt>
                <c:pt idx="710">
                  <c:v>7.1846131899000003</c:v>
                </c:pt>
                <c:pt idx="711">
                  <c:v>7.4458718513999989</c:v>
                </c:pt>
                <c:pt idx="712">
                  <c:v>7.3898878524999994</c:v>
                </c:pt>
                <c:pt idx="713">
                  <c:v>7.2872505211999989</c:v>
                </c:pt>
                <c:pt idx="714">
                  <c:v>7.0913065251000003</c:v>
                </c:pt>
                <c:pt idx="715">
                  <c:v>7.035322526199999</c:v>
                </c:pt>
                <c:pt idx="716">
                  <c:v>6.6714265335</c:v>
                </c:pt>
                <c:pt idx="717">
                  <c:v>6.6900878663999972</c:v>
                </c:pt>
                <c:pt idx="718">
                  <c:v>6.9046931955000019</c:v>
                </c:pt>
                <c:pt idx="719">
                  <c:v>7.0073305267999979</c:v>
                </c:pt>
                <c:pt idx="720">
                  <c:v>7.0819758585999981</c:v>
                </c:pt>
                <c:pt idx="721">
                  <c:v>7.0913065251000003</c:v>
                </c:pt>
                <c:pt idx="722">
                  <c:v>7.3712265195000004</c:v>
                </c:pt>
                <c:pt idx="723">
                  <c:v>7.3712265195000004</c:v>
                </c:pt>
                <c:pt idx="724">
                  <c:v>7.4458718513999989</c:v>
                </c:pt>
                <c:pt idx="725">
                  <c:v>7.2685891882</c:v>
                </c:pt>
                <c:pt idx="726">
                  <c:v>7.5671705155999991</c:v>
                </c:pt>
                <c:pt idx="727">
                  <c:v>7.5298478496999994</c:v>
                </c:pt>
                <c:pt idx="728">
                  <c:v>7.3245731870999995</c:v>
                </c:pt>
                <c:pt idx="729">
                  <c:v>7.3432345200999993</c:v>
                </c:pt>
                <c:pt idx="730">
                  <c:v>7.5391785161999989</c:v>
                </c:pt>
                <c:pt idx="731">
                  <c:v>7.6977998462999979</c:v>
                </c:pt>
                <c:pt idx="732">
                  <c:v>7.6231545144999986</c:v>
                </c:pt>
                <c:pt idx="733">
                  <c:v>7.6884691799000002</c:v>
                </c:pt>
                <c:pt idx="734">
                  <c:v>7.6138238479999991</c:v>
                </c:pt>
                <c:pt idx="735">
                  <c:v>7.6044931814999996</c:v>
                </c:pt>
                <c:pt idx="736">
                  <c:v>7.6418158473999984</c:v>
                </c:pt>
                <c:pt idx="737">
                  <c:v>7.6044931814999996</c:v>
                </c:pt>
                <c:pt idx="738">
                  <c:v>7.5578398490999978</c:v>
                </c:pt>
                <c:pt idx="739">
                  <c:v>7.7351225122000002</c:v>
                </c:pt>
                <c:pt idx="740">
                  <c:v>7.7444531786999988</c:v>
                </c:pt>
                <c:pt idx="741">
                  <c:v>7.725791845799999</c:v>
                </c:pt>
                <c:pt idx="742">
                  <c:v>7.9124051754</c:v>
                </c:pt>
                <c:pt idx="743">
                  <c:v>8.0150425067000022</c:v>
                </c:pt>
                <c:pt idx="744">
                  <c:v>7.725791845799999</c:v>
                </c:pt>
                <c:pt idx="745">
                  <c:v>7.725791845799999</c:v>
                </c:pt>
                <c:pt idx="746">
                  <c:v>7.7071305127999992</c:v>
                </c:pt>
                <c:pt idx="747">
                  <c:v>7.8377598434999989</c:v>
                </c:pt>
                <c:pt idx="748">
                  <c:v>7.7444531786999988</c:v>
                </c:pt>
                <c:pt idx="749">
                  <c:v>7.8284291770999994</c:v>
                </c:pt>
                <c:pt idx="750">
                  <c:v>7.8470905099999992</c:v>
                </c:pt>
                <c:pt idx="751">
                  <c:v>7.9403971748000011</c:v>
                </c:pt>
                <c:pt idx="752">
                  <c:v>7.9310665082999998</c:v>
                </c:pt>
                <c:pt idx="753">
                  <c:v>8.1270105043999994</c:v>
                </c:pt>
                <c:pt idx="754">
                  <c:v>8.2016558363000005</c:v>
                </c:pt>
                <c:pt idx="755">
                  <c:v>8.3882691658999988</c:v>
                </c:pt>
                <c:pt idx="756">
                  <c:v>8.3975998324000027</c:v>
                </c:pt>
                <c:pt idx="757">
                  <c:v>8.7055118262000004</c:v>
                </c:pt>
                <c:pt idx="758">
                  <c:v>8.6308664943999993</c:v>
                </c:pt>
                <c:pt idx="759">
                  <c:v>8.668189160299999</c:v>
                </c:pt>
                <c:pt idx="760">
                  <c:v>8.7055118262000004</c:v>
                </c:pt>
                <c:pt idx="761">
                  <c:v>8.8268104904999998</c:v>
                </c:pt>
                <c:pt idx="762">
                  <c:v>8.7894878245000019</c:v>
                </c:pt>
                <c:pt idx="763">
                  <c:v>8.7614958251000008</c:v>
                </c:pt>
                <c:pt idx="764">
                  <c:v>8.6775198268000011</c:v>
                </c:pt>
                <c:pt idx="765">
                  <c:v>8.6495278273</c:v>
                </c:pt>
                <c:pt idx="766">
                  <c:v>8.8081491575000008</c:v>
                </c:pt>
                <c:pt idx="767">
                  <c:v>8.8827944893000019</c:v>
                </c:pt>
                <c:pt idx="768">
                  <c:v>8.8641331564000012</c:v>
                </c:pt>
                <c:pt idx="769">
                  <c:v>9.1907064831999996</c:v>
                </c:pt>
                <c:pt idx="770">
                  <c:v>9.2093678161000003</c:v>
                </c:pt>
                <c:pt idx="771">
                  <c:v>9.2373598155999996</c:v>
                </c:pt>
                <c:pt idx="772">
                  <c:v>9.1907064831999996</c:v>
                </c:pt>
                <c:pt idx="773">
                  <c:v>9.1160611512999985</c:v>
                </c:pt>
                <c:pt idx="774">
                  <c:v>9.1253918178000006</c:v>
                </c:pt>
                <c:pt idx="775">
                  <c:v>9.4706264776000015</c:v>
                </c:pt>
                <c:pt idx="776">
                  <c:v>9.5452718094000009</c:v>
                </c:pt>
                <c:pt idx="777">
                  <c:v>9.9278291351999997</c:v>
                </c:pt>
                <c:pt idx="778">
                  <c:v>9.9184984686999993</c:v>
                </c:pt>
                <c:pt idx="779">
                  <c:v>9.8158611374000007</c:v>
                </c:pt>
                <c:pt idx="780">
                  <c:v>9.983813134</c:v>
                </c:pt>
                <c:pt idx="781">
                  <c:v>9.8905064692000018</c:v>
                </c:pt>
                <c:pt idx="782">
                  <c:v>10.049127799000001</c:v>
                </c:pt>
                <c:pt idx="783">
                  <c:v>10.0211358</c:v>
                </c:pt>
                <c:pt idx="784">
                  <c:v>9.7971998044000017</c:v>
                </c:pt>
                <c:pt idx="785">
                  <c:v>9.7971998044000017</c:v>
                </c:pt>
                <c:pt idx="786">
                  <c:v>10.506330456000002</c:v>
                </c:pt>
                <c:pt idx="787">
                  <c:v>10.263733128</c:v>
                </c:pt>
                <c:pt idx="788">
                  <c:v>9.9931438005000004</c:v>
                </c:pt>
                <c:pt idx="789">
                  <c:v>10.347709126</c:v>
                </c:pt>
                <c:pt idx="790">
                  <c:v>10.515661122999999</c:v>
                </c:pt>
                <c:pt idx="791">
                  <c:v>10.515661122999999</c:v>
                </c:pt>
                <c:pt idx="792">
                  <c:v>10.385031792000001</c:v>
                </c:pt>
                <c:pt idx="793">
                  <c:v>10.450346458000002</c:v>
                </c:pt>
                <c:pt idx="794">
                  <c:v>10.646290454000001</c:v>
                </c:pt>
                <c:pt idx="795">
                  <c:v>10.879557116000004</c:v>
                </c:pt>
                <c:pt idx="796">
                  <c:v>10.860895783</c:v>
                </c:pt>
                <c:pt idx="797">
                  <c:v>10.860895783</c:v>
                </c:pt>
                <c:pt idx="798">
                  <c:v>10.692943786000001</c:v>
                </c:pt>
                <c:pt idx="799">
                  <c:v>10.823573117</c:v>
                </c:pt>
                <c:pt idx="800">
                  <c:v>11.000855779999998</c:v>
                </c:pt>
                <c:pt idx="801">
                  <c:v>10.823573117</c:v>
                </c:pt>
                <c:pt idx="802">
                  <c:v>10.898218448999998</c:v>
                </c:pt>
                <c:pt idx="803">
                  <c:v>10.991525113</c:v>
                </c:pt>
                <c:pt idx="804">
                  <c:v>11.122154444</c:v>
                </c:pt>
                <c:pt idx="805">
                  <c:v>11.094162444999998</c:v>
                </c:pt>
                <c:pt idx="806">
                  <c:v>10.991525113</c:v>
                </c:pt>
                <c:pt idx="807">
                  <c:v>11.010186446000002</c:v>
                </c:pt>
                <c:pt idx="808">
                  <c:v>10.739597118000002</c:v>
                </c:pt>
                <c:pt idx="809">
                  <c:v>10.636959786999999</c:v>
                </c:pt>
                <c:pt idx="810">
                  <c:v>11.019517113000001</c:v>
                </c:pt>
                <c:pt idx="811">
                  <c:v>10.804911783999998</c:v>
                </c:pt>
                <c:pt idx="812">
                  <c:v>10.963533114000004</c:v>
                </c:pt>
                <c:pt idx="813">
                  <c:v>10.907549115000002</c:v>
                </c:pt>
                <c:pt idx="814">
                  <c:v>10.804911783999998</c:v>
                </c:pt>
                <c:pt idx="815">
                  <c:v>10.599637121000002</c:v>
                </c:pt>
                <c:pt idx="816">
                  <c:v>10.748927784999996</c:v>
                </c:pt>
                <c:pt idx="817">
                  <c:v>11.066170444999999</c:v>
                </c:pt>
                <c:pt idx="818">
                  <c:v>11.607349101000001</c:v>
                </c:pt>
                <c:pt idx="819">
                  <c:v>11.831285097</c:v>
                </c:pt>
                <c:pt idx="820">
                  <c:v>11.523373102999999</c:v>
                </c:pt>
                <c:pt idx="821">
                  <c:v>11.243453108000001</c:v>
                </c:pt>
                <c:pt idx="822">
                  <c:v>11.196799776000002</c:v>
                </c:pt>
                <c:pt idx="823">
                  <c:v>10.907549115000002</c:v>
                </c:pt>
                <c:pt idx="824">
                  <c:v>10.786250451000001</c:v>
                </c:pt>
                <c:pt idx="825">
                  <c:v>10.823573117</c:v>
                </c:pt>
                <c:pt idx="826">
                  <c:v>10.702274452999999</c:v>
                </c:pt>
                <c:pt idx="827">
                  <c:v>11.103493111000002</c:v>
                </c:pt>
                <c:pt idx="828">
                  <c:v>11.000855779999998</c:v>
                </c:pt>
                <c:pt idx="829">
                  <c:v>11.262114441</c:v>
                </c:pt>
                <c:pt idx="830">
                  <c:v>11.280775773999999</c:v>
                </c:pt>
                <c:pt idx="831">
                  <c:v>11.383413106000003</c:v>
                </c:pt>
                <c:pt idx="832">
                  <c:v>11.514042436</c:v>
                </c:pt>
                <c:pt idx="833">
                  <c:v>11.532703768999999</c:v>
                </c:pt>
                <c:pt idx="834">
                  <c:v>11.514042436</c:v>
                </c:pt>
                <c:pt idx="835">
                  <c:v>11.402074439000002</c:v>
                </c:pt>
                <c:pt idx="836">
                  <c:v>11.290106441000001</c:v>
                </c:pt>
                <c:pt idx="837">
                  <c:v>11.364751773</c:v>
                </c:pt>
                <c:pt idx="838">
                  <c:v>11.290106441000001</c:v>
                </c:pt>
                <c:pt idx="839">
                  <c:v>11.140815776999998</c:v>
                </c:pt>
                <c:pt idx="840">
                  <c:v>11.066170444999999</c:v>
                </c:pt>
                <c:pt idx="841">
                  <c:v>11.476719770000003</c:v>
                </c:pt>
                <c:pt idx="842">
                  <c:v>11.709986432000001</c:v>
                </c:pt>
                <c:pt idx="843">
                  <c:v>11.467389104</c:v>
                </c:pt>
                <c:pt idx="844">
                  <c:v>11.150146444000002</c:v>
                </c:pt>
                <c:pt idx="845">
                  <c:v>11.626010433999999</c:v>
                </c:pt>
                <c:pt idx="846">
                  <c:v>12.251165087999999</c:v>
                </c:pt>
                <c:pt idx="847">
                  <c:v>12.307149087000003</c:v>
                </c:pt>
                <c:pt idx="848">
                  <c:v>12.036559759000001</c:v>
                </c:pt>
                <c:pt idx="849">
                  <c:v>12.139197091</c:v>
                </c:pt>
                <c:pt idx="850">
                  <c:v>12.223173088999998</c:v>
                </c:pt>
                <c:pt idx="851">
                  <c:v>12.129866423999999</c:v>
                </c:pt>
                <c:pt idx="852">
                  <c:v>12.036559759000001</c:v>
                </c:pt>
                <c:pt idx="853">
                  <c:v>12.008567759999998</c:v>
                </c:pt>
                <c:pt idx="854">
                  <c:v>12.036559759000001</c:v>
                </c:pt>
                <c:pt idx="855">
                  <c:v>11.775301098</c:v>
                </c:pt>
                <c:pt idx="856">
                  <c:v>11.924591761999999</c:v>
                </c:pt>
                <c:pt idx="857">
                  <c:v>12.036559759000001</c:v>
                </c:pt>
                <c:pt idx="858">
                  <c:v>12.148527756999998</c:v>
                </c:pt>
                <c:pt idx="859">
                  <c:v>12.353802420000003</c:v>
                </c:pt>
                <c:pt idx="860">
                  <c:v>12.055221092</c:v>
                </c:pt>
                <c:pt idx="861">
                  <c:v>11.709986432000001</c:v>
                </c:pt>
                <c:pt idx="862">
                  <c:v>11.943253093999999</c:v>
                </c:pt>
                <c:pt idx="863">
                  <c:v>12.055221092</c:v>
                </c:pt>
                <c:pt idx="864">
                  <c:v>12.419117085</c:v>
                </c:pt>
                <c:pt idx="865">
                  <c:v>12.633722413999999</c:v>
                </c:pt>
                <c:pt idx="866">
                  <c:v>12.633722413999999</c:v>
                </c:pt>
                <c:pt idx="867">
                  <c:v>12.624391747999999</c:v>
                </c:pt>
                <c:pt idx="868">
                  <c:v>12.689706413000001</c:v>
                </c:pt>
                <c:pt idx="869">
                  <c:v>13.081594405000002</c:v>
                </c:pt>
                <c:pt idx="870">
                  <c:v>13.090925071999999</c:v>
                </c:pt>
                <c:pt idx="871">
                  <c:v>12.997618406999999</c:v>
                </c:pt>
                <c:pt idx="872">
                  <c:v>12.876319743</c:v>
                </c:pt>
                <c:pt idx="873">
                  <c:v>12.885650409000002</c:v>
                </c:pt>
                <c:pt idx="874">
                  <c:v>13.221554402000001</c:v>
                </c:pt>
                <c:pt idx="875">
                  <c:v>13.249546402</c:v>
                </c:pt>
                <c:pt idx="876">
                  <c:v>13.296199734</c:v>
                </c:pt>
                <c:pt idx="877">
                  <c:v>13.445490398000002</c:v>
                </c:pt>
                <c:pt idx="878">
                  <c:v>13.417498398000001</c:v>
                </c:pt>
                <c:pt idx="879">
                  <c:v>13.342853067</c:v>
                </c:pt>
                <c:pt idx="880">
                  <c:v>13.753402392000002</c:v>
                </c:pt>
                <c:pt idx="881">
                  <c:v>13.753402392000002</c:v>
                </c:pt>
                <c:pt idx="882">
                  <c:v>13.986669054000002</c:v>
                </c:pt>
                <c:pt idx="883">
                  <c:v>13.99599972</c:v>
                </c:pt>
                <c:pt idx="884">
                  <c:v>13.893362389</c:v>
                </c:pt>
                <c:pt idx="885">
                  <c:v>14.005330387000003</c:v>
                </c:pt>
                <c:pt idx="886">
                  <c:v>14.649146374000003</c:v>
                </c:pt>
                <c:pt idx="887">
                  <c:v>14.34123438</c:v>
                </c:pt>
                <c:pt idx="888">
                  <c:v>13.538797063000001</c:v>
                </c:pt>
                <c:pt idx="889">
                  <c:v>12.894981075</c:v>
                </c:pt>
                <c:pt idx="890">
                  <c:v>12.568407749</c:v>
                </c:pt>
                <c:pt idx="891">
                  <c:v>12.866989076000003</c:v>
                </c:pt>
                <c:pt idx="892">
                  <c:v>13.14690907</c:v>
                </c:pt>
                <c:pt idx="893">
                  <c:v>12.708367745999997</c:v>
                </c:pt>
                <c:pt idx="894">
                  <c:v>12.195181089</c:v>
                </c:pt>
                <c:pt idx="895">
                  <c:v>12.129866423999999</c:v>
                </c:pt>
                <c:pt idx="896">
                  <c:v>12.223173088999998</c:v>
                </c:pt>
                <c:pt idx="897">
                  <c:v>11.803293097000001</c:v>
                </c:pt>
                <c:pt idx="898">
                  <c:v>11.924591761999999</c:v>
                </c:pt>
                <c:pt idx="899">
                  <c:v>11.989906427000001</c:v>
                </c:pt>
                <c:pt idx="900">
                  <c:v>12.503093083</c:v>
                </c:pt>
                <c:pt idx="901">
                  <c:v>12.465770417000002</c:v>
                </c:pt>
                <c:pt idx="902">
                  <c:v>12.568407749</c:v>
                </c:pt>
                <c:pt idx="903">
                  <c:v>12.755021078</c:v>
                </c:pt>
                <c:pt idx="904">
                  <c:v>13.174901070000001</c:v>
                </c:pt>
                <c:pt idx="905">
                  <c:v>13.062933072000002</c:v>
                </c:pt>
                <c:pt idx="906">
                  <c:v>12.773682411000001</c:v>
                </c:pt>
                <c:pt idx="907">
                  <c:v>12.549746416000001</c:v>
                </c:pt>
                <c:pt idx="908">
                  <c:v>12.689706413000001</c:v>
                </c:pt>
                <c:pt idx="909">
                  <c:v>12.680375745999998</c:v>
                </c:pt>
                <c:pt idx="910">
                  <c:v>12.671045080000001</c:v>
                </c:pt>
                <c:pt idx="911">
                  <c:v>12.549746416000001</c:v>
                </c:pt>
                <c:pt idx="912">
                  <c:v>12.605730415000002</c:v>
                </c:pt>
                <c:pt idx="913">
                  <c:v>12.727029078999999</c:v>
                </c:pt>
                <c:pt idx="914">
                  <c:v>12.521754416</c:v>
                </c:pt>
                <c:pt idx="915">
                  <c:v>12.456439751000003</c:v>
                </c:pt>
                <c:pt idx="916">
                  <c:v>12.213842422000001</c:v>
                </c:pt>
                <c:pt idx="917">
                  <c:v>12.269826420999999</c:v>
                </c:pt>
                <c:pt idx="918">
                  <c:v>12.269826420999999</c:v>
                </c:pt>
                <c:pt idx="919">
                  <c:v>11.924591761999999</c:v>
                </c:pt>
                <c:pt idx="920">
                  <c:v>12.269826420999999</c:v>
                </c:pt>
                <c:pt idx="921">
                  <c:v>12.633722413999999</c:v>
                </c:pt>
                <c:pt idx="922">
                  <c:v>13.034941073000001</c:v>
                </c:pt>
                <c:pt idx="923">
                  <c:v>12.969626407000002</c:v>
                </c:pt>
                <c:pt idx="924">
                  <c:v>13.249546402</c:v>
                </c:pt>
                <c:pt idx="925">
                  <c:v>13.062933072000002</c:v>
                </c:pt>
                <c:pt idx="926">
                  <c:v>13.128247737000001</c:v>
                </c:pt>
                <c:pt idx="927">
                  <c:v>13.202893069</c:v>
                </c:pt>
                <c:pt idx="928">
                  <c:v>13.109586405000002</c:v>
                </c:pt>
                <c:pt idx="929">
                  <c:v>13.025610406</c:v>
                </c:pt>
                <c:pt idx="930">
                  <c:v>12.922973075</c:v>
                </c:pt>
                <c:pt idx="931">
                  <c:v>13.062933072000002</c:v>
                </c:pt>
                <c:pt idx="932">
                  <c:v>13.604111727999998</c:v>
                </c:pt>
                <c:pt idx="933">
                  <c:v>13.744071724999996</c:v>
                </c:pt>
                <c:pt idx="934">
                  <c:v>13.734741058999999</c:v>
                </c:pt>
                <c:pt idx="935">
                  <c:v>13.566789062000002</c:v>
                </c:pt>
                <c:pt idx="936">
                  <c:v>13.650765060000001</c:v>
                </c:pt>
                <c:pt idx="937">
                  <c:v>13.716079725999998</c:v>
                </c:pt>
                <c:pt idx="938">
                  <c:v>13.99599972</c:v>
                </c:pt>
                <c:pt idx="939">
                  <c:v>13.669426393000002</c:v>
                </c:pt>
                <c:pt idx="940">
                  <c:v>13.473482397000003</c:v>
                </c:pt>
                <c:pt idx="941">
                  <c:v>13.856039723000002</c:v>
                </c:pt>
                <c:pt idx="942">
                  <c:v>13.940015720999998</c:v>
                </c:pt>
                <c:pt idx="943">
                  <c:v>13.874701056000001</c:v>
                </c:pt>
                <c:pt idx="944">
                  <c:v>14.453202378000002</c:v>
                </c:pt>
                <c:pt idx="945">
                  <c:v>14.639815706999999</c:v>
                </c:pt>
                <c:pt idx="946">
                  <c:v>14.742453039000003</c:v>
                </c:pt>
                <c:pt idx="947">
                  <c:v>15.125010364</c:v>
                </c:pt>
                <c:pt idx="948">
                  <c:v>14.823309438000003</c:v>
                </c:pt>
                <c:pt idx="949">
                  <c:v>14.871126565000003</c:v>
                </c:pt>
                <c:pt idx="950">
                  <c:v>15.368424688000001</c:v>
                </c:pt>
                <c:pt idx="951">
                  <c:v>15.425805241000003</c:v>
                </c:pt>
                <c:pt idx="952">
                  <c:v>15.062395074000001</c:v>
                </c:pt>
                <c:pt idx="953">
                  <c:v>14.823309438000003</c:v>
                </c:pt>
                <c:pt idx="954">
                  <c:v>14.813746012000003</c:v>
                </c:pt>
                <c:pt idx="955">
                  <c:v>15.856159386000002</c:v>
                </c:pt>
                <c:pt idx="956">
                  <c:v>16.181315851000001</c:v>
                </c:pt>
                <c:pt idx="957">
                  <c:v>16.382147784999997</c:v>
                </c:pt>
                <c:pt idx="958">
                  <c:v>16.047427894999991</c:v>
                </c:pt>
                <c:pt idx="959">
                  <c:v>16.391711211000001</c:v>
                </c:pt>
                <c:pt idx="960">
                  <c:v>16.363020935000002</c:v>
                </c:pt>
                <c:pt idx="961">
                  <c:v>16.114371873000003</c:v>
                </c:pt>
                <c:pt idx="962">
                  <c:v>15.970920490999999</c:v>
                </c:pt>
                <c:pt idx="963">
                  <c:v>15.779651982000001</c:v>
                </c:pt>
                <c:pt idx="964">
                  <c:v>15.578820048000001</c:v>
                </c:pt>
                <c:pt idx="965">
                  <c:v>15.607510324</c:v>
                </c:pt>
                <c:pt idx="966">
                  <c:v>15.540566346</c:v>
                </c:pt>
                <c:pt idx="967">
                  <c:v>15.684017728000001</c:v>
                </c:pt>
                <c:pt idx="968">
                  <c:v>15.693581153</c:v>
                </c:pt>
                <c:pt idx="969">
                  <c:v>15.693581153</c:v>
                </c:pt>
                <c:pt idx="970">
                  <c:v>15.712708004</c:v>
                </c:pt>
                <c:pt idx="971">
                  <c:v>16.009174193000003</c:v>
                </c:pt>
                <c:pt idx="972">
                  <c:v>16.181315851000001</c:v>
                </c:pt>
                <c:pt idx="973">
                  <c:v>15.817905683999999</c:v>
                </c:pt>
                <c:pt idx="974">
                  <c:v>15.750961705999998</c:v>
                </c:pt>
                <c:pt idx="975">
                  <c:v>15.970920490999999</c:v>
                </c:pt>
                <c:pt idx="976">
                  <c:v>16.162188999999998</c:v>
                </c:pt>
                <c:pt idx="977">
                  <c:v>16.334330657999999</c:v>
                </c:pt>
                <c:pt idx="978">
                  <c:v>16.525599166999996</c:v>
                </c:pt>
                <c:pt idx="979">
                  <c:v>16.707304251</c:v>
                </c:pt>
                <c:pt idx="980">
                  <c:v>16.783811654000001</c:v>
                </c:pt>
                <c:pt idx="981">
                  <c:v>16.544726017999995</c:v>
                </c:pt>
                <c:pt idx="982">
                  <c:v>16.611669996000003</c:v>
                </c:pt>
                <c:pt idx="983">
                  <c:v>16.544726017999995</c:v>
                </c:pt>
                <c:pt idx="984">
                  <c:v>16.401274636</c:v>
                </c:pt>
                <c:pt idx="985">
                  <c:v>16.621233420999999</c:v>
                </c:pt>
                <c:pt idx="986">
                  <c:v>16.171752426000005</c:v>
                </c:pt>
                <c:pt idx="987">
                  <c:v>16.305640381999996</c:v>
                </c:pt>
                <c:pt idx="988">
                  <c:v>16.028301043999996</c:v>
                </c:pt>
                <c:pt idx="989">
                  <c:v>16.152625574999991</c:v>
                </c:pt>
                <c:pt idx="990">
                  <c:v>16.114371873000003</c:v>
                </c:pt>
                <c:pt idx="991">
                  <c:v>16.582979720000001</c:v>
                </c:pt>
                <c:pt idx="992">
                  <c:v>16.640360271999995</c:v>
                </c:pt>
                <c:pt idx="993">
                  <c:v>16.229132977999992</c:v>
                </c:pt>
                <c:pt idx="994">
                  <c:v>16.544726017999995</c:v>
                </c:pt>
                <c:pt idx="995">
                  <c:v>16.334330657999999</c:v>
                </c:pt>
                <c:pt idx="996">
                  <c:v>15.942230215000002</c:v>
                </c:pt>
                <c:pt idx="997">
                  <c:v>15.961357065</c:v>
                </c:pt>
                <c:pt idx="998">
                  <c:v>15.597946899000002</c:v>
                </c:pt>
                <c:pt idx="999">
                  <c:v>15.301480710000002</c:v>
                </c:pt>
                <c:pt idx="1000">
                  <c:v>14.498152973</c:v>
                </c:pt>
                <c:pt idx="1001">
                  <c:v>14.966760819000003</c:v>
                </c:pt>
                <c:pt idx="1002">
                  <c:v>15.397114964</c:v>
                </c:pt>
                <c:pt idx="1003">
                  <c:v>14.966760819000003</c:v>
                </c:pt>
                <c:pt idx="1004">
                  <c:v>14.641604354</c:v>
                </c:pt>
                <c:pt idx="1005">
                  <c:v>14.153869657000001</c:v>
                </c:pt>
                <c:pt idx="1006">
                  <c:v>14.106052529000001</c:v>
                </c:pt>
                <c:pt idx="1007">
                  <c:v>13.962601148000001</c:v>
                </c:pt>
                <c:pt idx="1008">
                  <c:v>14.488589547000002</c:v>
                </c:pt>
                <c:pt idx="1009">
                  <c:v>14.450335845000001</c:v>
                </c:pt>
                <c:pt idx="1010">
                  <c:v>14.278194186999999</c:v>
                </c:pt>
                <c:pt idx="1011">
                  <c:v>14.259067336000001</c:v>
                </c:pt>
                <c:pt idx="1012">
                  <c:v>13.79045949</c:v>
                </c:pt>
                <c:pt idx="1013">
                  <c:v>14.000854849000001</c:v>
                </c:pt>
                <c:pt idx="1014">
                  <c:v>14.345138165</c:v>
                </c:pt>
                <c:pt idx="1015">
                  <c:v>14.392955293000002</c:v>
                </c:pt>
                <c:pt idx="1016">
                  <c:v>13.981727999</c:v>
                </c:pt>
                <c:pt idx="1017">
                  <c:v>13.618317832000001</c:v>
                </c:pt>
                <c:pt idx="1018">
                  <c:v>12.298565119999999</c:v>
                </c:pt>
                <c:pt idx="1019">
                  <c:v>12.528087331</c:v>
                </c:pt>
                <c:pt idx="1020">
                  <c:v>11.562181361</c:v>
                </c:pt>
                <c:pt idx="1021">
                  <c:v>12.384635949000002</c:v>
                </c:pt>
                <c:pt idx="1022">
                  <c:v>12.958441476000003</c:v>
                </c:pt>
                <c:pt idx="1023">
                  <c:v>13.599190981</c:v>
                </c:pt>
                <c:pt idx="1024">
                  <c:v>13.637444683</c:v>
                </c:pt>
                <c:pt idx="1025">
                  <c:v>14.019981700000001</c:v>
                </c:pt>
                <c:pt idx="1026">
                  <c:v>14.297321037999998</c:v>
                </c:pt>
                <c:pt idx="1027">
                  <c:v>14.507716398000001</c:v>
                </c:pt>
                <c:pt idx="1028">
                  <c:v>14.039108551</c:v>
                </c:pt>
                <c:pt idx="1029">
                  <c:v>13.924347446000001</c:v>
                </c:pt>
                <c:pt idx="1030">
                  <c:v>14.086925678</c:v>
                </c:pt>
                <c:pt idx="1031">
                  <c:v>14.316447889000004</c:v>
                </c:pt>
                <c:pt idx="1032">
                  <c:v>14.211250208999999</c:v>
                </c:pt>
                <c:pt idx="1033">
                  <c:v>13.972164573000004</c:v>
                </c:pt>
                <c:pt idx="1034">
                  <c:v>14.249503911</c:v>
                </c:pt>
                <c:pt idx="1035">
                  <c:v>15.005014521000001</c:v>
                </c:pt>
                <c:pt idx="1036">
                  <c:v>15.138902476999998</c:v>
                </c:pt>
                <c:pt idx="1037">
                  <c:v>15.349297837000002</c:v>
                </c:pt>
                <c:pt idx="1038">
                  <c:v>15.51187607</c:v>
                </c:pt>
                <c:pt idx="1039">
                  <c:v>14.880689990000002</c:v>
                </c:pt>
                <c:pt idx="1040">
                  <c:v>14.383391867</c:v>
                </c:pt>
                <c:pt idx="1041">
                  <c:v>14.660731205000001</c:v>
                </c:pt>
                <c:pt idx="1042">
                  <c:v>14.775492310000004</c:v>
                </c:pt>
                <c:pt idx="1043">
                  <c:v>14.383391867</c:v>
                </c:pt>
                <c:pt idx="1044">
                  <c:v>14.33557474</c:v>
                </c:pt>
                <c:pt idx="1045">
                  <c:v>14.249503911</c:v>
                </c:pt>
                <c:pt idx="1046">
                  <c:v>14.201686784</c:v>
                </c:pt>
                <c:pt idx="1047">
                  <c:v>14.058235401999999</c:v>
                </c:pt>
                <c:pt idx="1048">
                  <c:v>14.010418275000001</c:v>
                </c:pt>
                <c:pt idx="1049">
                  <c:v>13.627881257</c:v>
                </c:pt>
                <c:pt idx="1050">
                  <c:v>12.814990094000002</c:v>
                </c:pt>
                <c:pt idx="1051">
                  <c:v>12.336818822</c:v>
                </c:pt>
                <c:pt idx="1052">
                  <c:v>11.954281804000003</c:v>
                </c:pt>
                <c:pt idx="1053">
                  <c:v>12.145550313000001</c:v>
                </c:pt>
                <c:pt idx="1054">
                  <c:v>12.049916059000001</c:v>
                </c:pt>
                <c:pt idx="1055">
                  <c:v>12.097733185999999</c:v>
                </c:pt>
                <c:pt idx="1056">
                  <c:v>11.734323018999998</c:v>
                </c:pt>
                <c:pt idx="1057">
                  <c:v>11.858647550000004</c:v>
                </c:pt>
                <c:pt idx="1058">
                  <c:v>11.858647550000004</c:v>
                </c:pt>
                <c:pt idx="1059">
                  <c:v>11.581308212</c:v>
                </c:pt>
                <c:pt idx="1060">
                  <c:v>11.916028102999999</c:v>
                </c:pt>
                <c:pt idx="1061">
                  <c:v>12.011662357000002</c:v>
                </c:pt>
                <c:pt idx="1062">
                  <c:v>12.614158159999999</c:v>
                </c:pt>
                <c:pt idx="1063">
                  <c:v>12.575904458000002</c:v>
                </c:pt>
                <c:pt idx="1064">
                  <c:v>12.977568327</c:v>
                </c:pt>
                <c:pt idx="1065">
                  <c:v>13.207090538000001</c:v>
                </c:pt>
                <c:pt idx="1066">
                  <c:v>13.121019708999999</c:v>
                </c:pt>
                <c:pt idx="1067">
                  <c:v>13.388795621</c:v>
                </c:pt>
                <c:pt idx="1068">
                  <c:v>13.034948879999998</c:v>
                </c:pt>
                <c:pt idx="1069">
                  <c:v>13.149709984999999</c:v>
                </c:pt>
                <c:pt idx="1070">
                  <c:v>13.340978493999998</c:v>
                </c:pt>
                <c:pt idx="1071">
                  <c:v>13.245344239000001</c:v>
                </c:pt>
                <c:pt idx="1072">
                  <c:v>13.436612748</c:v>
                </c:pt>
                <c:pt idx="1073">
                  <c:v>13.752205787999999</c:v>
                </c:pt>
                <c:pt idx="1074">
                  <c:v>13.101892858000001</c:v>
                </c:pt>
                <c:pt idx="1075">
                  <c:v>13.532247003</c:v>
                </c:pt>
                <c:pt idx="1076">
                  <c:v>14.536406674000002</c:v>
                </c:pt>
                <c:pt idx="1077">
                  <c:v>14.871126565000003</c:v>
                </c:pt>
                <c:pt idx="1078">
                  <c:v>14.632040929</c:v>
                </c:pt>
                <c:pt idx="1079">
                  <c:v>14.440772419999998</c:v>
                </c:pt>
                <c:pt idx="1080">
                  <c:v>14.708548331999999</c:v>
                </c:pt>
                <c:pt idx="1081">
                  <c:v>14.727675182999999</c:v>
                </c:pt>
                <c:pt idx="1082">
                  <c:v>14.641604354</c:v>
                </c:pt>
                <c:pt idx="1083">
                  <c:v>14.823309438000003</c:v>
                </c:pt>
                <c:pt idx="1084">
                  <c:v>14.201686784</c:v>
                </c:pt>
                <c:pt idx="1085">
                  <c:v>14.144306231</c:v>
                </c:pt>
                <c:pt idx="1086">
                  <c:v>14.670294630000003</c:v>
                </c:pt>
                <c:pt idx="1087">
                  <c:v>14.498152973</c:v>
                </c:pt>
                <c:pt idx="1088">
                  <c:v>14.345138165</c:v>
                </c:pt>
                <c:pt idx="1089">
                  <c:v>13.866966893000004</c:v>
                </c:pt>
                <c:pt idx="1090">
                  <c:v>13.914784020000003</c:v>
                </c:pt>
                <c:pt idx="1091">
                  <c:v>13.771332639000002</c:v>
                </c:pt>
                <c:pt idx="1092">
                  <c:v>13.675698384</c:v>
                </c:pt>
                <c:pt idx="1093">
                  <c:v>13.675698384</c:v>
                </c:pt>
                <c:pt idx="1094">
                  <c:v>13.771332639000002</c:v>
                </c:pt>
                <c:pt idx="1095">
                  <c:v>13.876530319000004</c:v>
                </c:pt>
                <c:pt idx="1096">
                  <c:v>14.153869657000001</c:v>
                </c:pt>
                <c:pt idx="1097">
                  <c:v>14.440772419999998</c:v>
                </c:pt>
                <c:pt idx="1098">
                  <c:v>14.823309438000003</c:v>
                </c:pt>
                <c:pt idx="1099">
                  <c:v>15.09108535</c:v>
                </c:pt>
                <c:pt idx="1100">
                  <c:v>15.205846455000001</c:v>
                </c:pt>
                <c:pt idx="1101">
                  <c:v>15.492749219000004</c:v>
                </c:pt>
                <c:pt idx="1102">
                  <c:v>15.492749219000004</c:v>
                </c:pt>
                <c:pt idx="1103">
                  <c:v>15.397114964</c:v>
                </c:pt>
                <c:pt idx="1104">
                  <c:v>15.205846455000001</c:v>
                </c:pt>
                <c:pt idx="1105">
                  <c:v>15.397114964</c:v>
                </c:pt>
                <c:pt idx="1106">
                  <c:v>14.976324245000002</c:v>
                </c:pt>
                <c:pt idx="1107">
                  <c:v>14.823309438000003</c:v>
                </c:pt>
                <c:pt idx="1108">
                  <c:v>14.440772419999998</c:v>
                </c:pt>
                <c:pt idx="1109">
                  <c:v>14.584223801999999</c:v>
                </c:pt>
                <c:pt idx="1110">
                  <c:v>14.718111757999997</c:v>
                </c:pt>
                <c:pt idx="1111">
                  <c:v>14.144306231</c:v>
                </c:pt>
                <c:pt idx="1112">
                  <c:v>14.536406674000002</c:v>
                </c:pt>
                <c:pt idx="1113">
                  <c:v>14.584223801999999</c:v>
                </c:pt>
                <c:pt idx="1114">
                  <c:v>14.966760819000003</c:v>
                </c:pt>
                <c:pt idx="1115">
                  <c:v>14.813746012000003</c:v>
                </c:pt>
                <c:pt idx="1116">
                  <c:v>15.110212201</c:v>
                </c:pt>
                <c:pt idx="1117">
                  <c:v>15.09108535</c:v>
                </c:pt>
                <c:pt idx="1118">
                  <c:v>15.005014521000001</c:v>
                </c:pt>
                <c:pt idx="1119">
                  <c:v>15.100648775</c:v>
                </c:pt>
                <c:pt idx="1120">
                  <c:v>15.397114964</c:v>
                </c:pt>
                <c:pt idx="1121">
                  <c:v>15.875286236000006</c:v>
                </c:pt>
                <c:pt idx="1122">
                  <c:v>15.999610767</c:v>
                </c:pt>
                <c:pt idx="1123">
                  <c:v>15.349297837000002</c:v>
                </c:pt>
                <c:pt idx="1124">
                  <c:v>15.425805241000003</c:v>
                </c:pt>
                <c:pt idx="1125">
                  <c:v>15.626637175000003</c:v>
                </c:pt>
                <c:pt idx="1126">
                  <c:v>15.942230215000002</c:v>
                </c:pt>
                <c:pt idx="1127">
                  <c:v>16.324767232999996</c:v>
                </c:pt>
                <c:pt idx="1128">
                  <c:v>16.544726017999995</c:v>
                </c:pt>
                <c:pt idx="1129">
                  <c:v>16.449091763999999</c:v>
                </c:pt>
                <c:pt idx="1130">
                  <c:v>16.391711211000001</c:v>
                </c:pt>
                <c:pt idx="1131">
                  <c:v>16.334330657999999</c:v>
                </c:pt>
                <c:pt idx="1132">
                  <c:v>16.334330657999999</c:v>
                </c:pt>
                <c:pt idx="1133">
                  <c:v>16.81250193</c:v>
                </c:pt>
                <c:pt idx="1134">
                  <c:v>16.984643587999994</c:v>
                </c:pt>
                <c:pt idx="1135">
                  <c:v>16.81250193</c:v>
                </c:pt>
                <c:pt idx="1136">
                  <c:v>16.640360271999995</c:v>
                </c:pt>
                <c:pt idx="1137">
                  <c:v>16.955953311999995</c:v>
                </c:pt>
                <c:pt idx="1138">
                  <c:v>17.156785245999995</c:v>
                </c:pt>
                <c:pt idx="1139">
                  <c:v>16.841192206999995</c:v>
                </c:pt>
                <c:pt idx="1140">
                  <c:v>16.965516736999998</c:v>
                </c:pt>
                <c:pt idx="1141">
                  <c:v>17.692337070999997</c:v>
                </c:pt>
                <c:pt idx="1142">
                  <c:v>17.787971326000005</c:v>
                </c:pt>
                <c:pt idx="1143">
                  <c:v>18.074874089000005</c:v>
                </c:pt>
                <c:pt idx="1144">
                  <c:v>18.055747237999991</c:v>
                </c:pt>
                <c:pt idx="1145">
                  <c:v>18.208762044999997</c:v>
                </c:pt>
                <c:pt idx="1146">
                  <c:v>18.017493536</c:v>
                </c:pt>
                <c:pt idx="1147">
                  <c:v>18.218325471</c:v>
                </c:pt>
                <c:pt idx="1148">
                  <c:v>18.199198620000004</c:v>
                </c:pt>
                <c:pt idx="1149">
                  <c:v>18.696496743000001</c:v>
                </c:pt>
                <c:pt idx="1150">
                  <c:v>19.079033761000005</c:v>
                </c:pt>
                <c:pt idx="1151">
                  <c:v>19.031216633</c:v>
                </c:pt>
                <c:pt idx="1152">
                  <c:v>19.126850888000003</c:v>
                </c:pt>
                <c:pt idx="1153">
                  <c:v>19.365936523999995</c:v>
                </c:pt>
                <c:pt idx="1154">
                  <c:v>19.337246248</c:v>
                </c:pt>
                <c:pt idx="1155">
                  <c:v>19.174668015000009</c:v>
                </c:pt>
                <c:pt idx="1156">
                  <c:v>19.155541163999999</c:v>
                </c:pt>
                <c:pt idx="1157">
                  <c:v>18.945145803999992</c:v>
                </c:pt>
                <c:pt idx="1158">
                  <c:v>19.126850888000003</c:v>
                </c:pt>
                <c:pt idx="1159">
                  <c:v>19.117287462000007</c:v>
                </c:pt>
                <c:pt idx="1160">
                  <c:v>19.184231440000001</c:v>
                </c:pt>
                <c:pt idx="1161">
                  <c:v>19.461570777999995</c:v>
                </c:pt>
                <c:pt idx="1162">
                  <c:v>20.207517963000001</c:v>
                </c:pt>
                <c:pt idx="1163">
                  <c:v>19.452007352999996</c:v>
                </c:pt>
                <c:pt idx="1164">
                  <c:v>19.719783265</c:v>
                </c:pt>
                <c:pt idx="1165">
                  <c:v>20.035376305</c:v>
                </c:pt>
                <c:pt idx="1166">
                  <c:v>20.178827686999995</c:v>
                </c:pt>
                <c:pt idx="1167">
                  <c:v>20.274461940999995</c:v>
                </c:pt>
                <c:pt idx="1168">
                  <c:v>20.570928130000002</c:v>
                </c:pt>
                <c:pt idx="1169">
                  <c:v>21.154297081999999</c:v>
                </c:pt>
                <c:pt idx="1170">
                  <c:v>21.402946142999998</c:v>
                </c:pt>
                <c:pt idx="1171">
                  <c:v>21.852427139</c:v>
                </c:pt>
                <c:pt idx="1172">
                  <c:v>22.091512775000002</c:v>
                </c:pt>
                <c:pt idx="1173">
                  <c:v>22.215837306000001</c:v>
                </c:pt>
                <c:pt idx="1174">
                  <c:v>22.301908135000005</c:v>
                </c:pt>
                <c:pt idx="1175">
                  <c:v>22.234964157000007</c:v>
                </c:pt>
                <c:pt idx="1176">
                  <c:v>21.804610012000001</c:v>
                </c:pt>
                <c:pt idx="1177">
                  <c:v>22.034132223</c:v>
                </c:pt>
                <c:pt idx="1178">
                  <c:v>21.756792884999992</c:v>
                </c:pt>
                <c:pt idx="1179">
                  <c:v>21.345565591</c:v>
                </c:pt>
                <c:pt idx="1180">
                  <c:v>21.154297081999999</c:v>
                </c:pt>
                <c:pt idx="1181">
                  <c:v>21.517707249000001</c:v>
                </c:pt>
                <c:pt idx="1182">
                  <c:v>21.517707249000001</c:v>
                </c:pt>
                <c:pt idx="1183">
                  <c:v>21.565524375999992</c:v>
                </c:pt>
                <c:pt idx="1184">
                  <c:v>21.861990564999999</c:v>
                </c:pt>
                <c:pt idx="1185">
                  <c:v>21.555960950999999</c:v>
                </c:pt>
                <c:pt idx="1186">
                  <c:v>21.221241060000001</c:v>
                </c:pt>
                <c:pt idx="1187">
                  <c:v>20.733506362</c:v>
                </c:pt>
                <c:pt idx="1188">
                  <c:v>20.236208239</c:v>
                </c:pt>
                <c:pt idx="1189">
                  <c:v>20.437040174</c:v>
                </c:pt>
                <c:pt idx="1190">
                  <c:v>20.370096194999999</c:v>
                </c:pt>
                <c:pt idx="1191">
                  <c:v>20.542237853999996</c:v>
                </c:pt>
                <c:pt idx="1192">
                  <c:v>20.666562383999995</c:v>
                </c:pt>
                <c:pt idx="1193">
                  <c:v>20.848267468000003</c:v>
                </c:pt>
                <c:pt idx="1194">
                  <c:v>20.800450340000001</c:v>
                </c:pt>
                <c:pt idx="1195">
                  <c:v>20.704816086000001</c:v>
                </c:pt>
                <c:pt idx="1196">
                  <c:v>20.494420726000001</c:v>
                </c:pt>
                <c:pt idx="1197">
                  <c:v>20.427476748</c:v>
                </c:pt>
                <c:pt idx="1198">
                  <c:v>20.456167024999999</c:v>
                </c:pt>
                <c:pt idx="1199">
                  <c:v>20.685689234999998</c:v>
                </c:pt>
                <c:pt idx="1200">
                  <c:v>20.905648019999997</c:v>
                </c:pt>
                <c:pt idx="1201">
                  <c:v>20.633631314999999</c:v>
                </c:pt>
                <c:pt idx="1202">
                  <c:v>20.780664317999996</c:v>
                </c:pt>
                <c:pt idx="1203">
                  <c:v>21.123741323000001</c:v>
                </c:pt>
                <c:pt idx="1204">
                  <c:v>21.349191926000003</c:v>
                </c:pt>
                <c:pt idx="1205">
                  <c:v>21.417807326999998</c:v>
                </c:pt>
                <c:pt idx="1206">
                  <c:v>21.074730322000001</c:v>
                </c:pt>
                <c:pt idx="1207">
                  <c:v>20.378774110999995</c:v>
                </c:pt>
                <c:pt idx="1208">
                  <c:v>20.398378512000001</c:v>
                </c:pt>
                <c:pt idx="1209">
                  <c:v>20.437587312000005</c:v>
                </c:pt>
                <c:pt idx="1210">
                  <c:v>19.947477305</c:v>
                </c:pt>
                <c:pt idx="1211">
                  <c:v>19.261323293999997</c:v>
                </c:pt>
                <c:pt idx="1212">
                  <c:v>18.908444088999996</c:v>
                </c:pt>
                <c:pt idx="1213">
                  <c:v>18.183081278</c:v>
                </c:pt>
                <c:pt idx="1214">
                  <c:v>18.428136281999993</c:v>
                </c:pt>
                <c:pt idx="1215">
                  <c:v>18.869235287999995</c:v>
                </c:pt>
                <c:pt idx="1216">
                  <c:v>18.722202285999998</c:v>
                </c:pt>
                <c:pt idx="1217">
                  <c:v>18.281103278999996</c:v>
                </c:pt>
                <c:pt idx="1218">
                  <c:v>18.526158283000001</c:v>
                </c:pt>
                <c:pt idx="1219">
                  <c:v>18.918246288999992</c:v>
                </c:pt>
                <c:pt idx="1220">
                  <c:v>19.261323293999997</c:v>
                </c:pt>
                <c:pt idx="1221">
                  <c:v>19.261323293999997</c:v>
                </c:pt>
                <c:pt idx="1222">
                  <c:v>19.163301293</c:v>
                </c:pt>
                <c:pt idx="1223">
                  <c:v>19.604400299999995</c:v>
                </c:pt>
                <c:pt idx="1224">
                  <c:v>19.00646609</c:v>
                </c:pt>
                <c:pt idx="1225">
                  <c:v>18.859433087999996</c:v>
                </c:pt>
                <c:pt idx="1226">
                  <c:v>18.673191285000001</c:v>
                </c:pt>
                <c:pt idx="1227">
                  <c:v>19.320136495</c:v>
                </c:pt>
                <c:pt idx="1228">
                  <c:v>19.506378298000001</c:v>
                </c:pt>
                <c:pt idx="1229">
                  <c:v>19.800444302999995</c:v>
                </c:pt>
                <c:pt idx="1230">
                  <c:v>19.898466303999996</c:v>
                </c:pt>
                <c:pt idx="1231">
                  <c:v>20.045499305999996</c:v>
                </c:pt>
                <c:pt idx="1232">
                  <c:v>19.957279504999995</c:v>
                </c:pt>
                <c:pt idx="1233">
                  <c:v>20.368971910999999</c:v>
                </c:pt>
                <c:pt idx="1234">
                  <c:v>19.967081704999995</c:v>
                </c:pt>
                <c:pt idx="1235">
                  <c:v>20.290554310000001</c:v>
                </c:pt>
                <c:pt idx="1236">
                  <c:v>20.310158710000007</c:v>
                </c:pt>
                <c:pt idx="1237">
                  <c:v>19.918070704000005</c:v>
                </c:pt>
                <c:pt idx="1238">
                  <c:v>20.143521308</c:v>
                </c:pt>
                <c:pt idx="1239">
                  <c:v>19.604400299999995</c:v>
                </c:pt>
                <c:pt idx="1240">
                  <c:v>20.182730107999998</c:v>
                </c:pt>
                <c:pt idx="1241">
                  <c:v>19.878861904000004</c:v>
                </c:pt>
                <c:pt idx="1242">
                  <c:v>19.731828901000004</c:v>
                </c:pt>
                <c:pt idx="1243">
                  <c:v>20.212136708999996</c:v>
                </c:pt>
                <c:pt idx="1244">
                  <c:v>20.378774110999995</c:v>
                </c:pt>
                <c:pt idx="1245">
                  <c:v>20.584620314999995</c:v>
                </c:pt>
                <c:pt idx="1246">
                  <c:v>20.535609313999991</c:v>
                </c:pt>
                <c:pt idx="1247">
                  <c:v>20.594422515000002</c:v>
                </c:pt>
                <c:pt idx="1248">
                  <c:v>20.378774110999995</c:v>
                </c:pt>
                <c:pt idx="1249">
                  <c:v>20.182730107999998</c:v>
                </c:pt>
                <c:pt idx="1250">
                  <c:v>19.800444302999995</c:v>
                </c:pt>
                <c:pt idx="1251">
                  <c:v>19.290729894999988</c:v>
                </c:pt>
                <c:pt idx="1252">
                  <c:v>19.280927694999995</c:v>
                </c:pt>
                <c:pt idx="1253">
                  <c:v>18.614378083999998</c:v>
                </c:pt>
                <c:pt idx="1254">
                  <c:v>19.271125494000003</c:v>
                </c:pt>
                <c:pt idx="1255">
                  <c:v>19.722026700999997</c:v>
                </c:pt>
                <c:pt idx="1256">
                  <c:v>20.574818114000003</c:v>
                </c:pt>
                <c:pt idx="1257">
                  <c:v>20.123916907000005</c:v>
                </c:pt>
                <c:pt idx="1258">
                  <c:v>19.849455302999999</c:v>
                </c:pt>
                <c:pt idx="1259">
                  <c:v>19.702422300999991</c:v>
                </c:pt>
                <c:pt idx="1260">
                  <c:v>20.290554310000001</c:v>
                </c:pt>
                <c:pt idx="1261">
                  <c:v>20.368971910999999</c:v>
                </c:pt>
                <c:pt idx="1262">
                  <c:v>21.025719320999997</c:v>
                </c:pt>
                <c:pt idx="1263">
                  <c:v>21.172752324000001</c:v>
                </c:pt>
                <c:pt idx="1264">
                  <c:v>21.349191926000003</c:v>
                </c:pt>
                <c:pt idx="1265">
                  <c:v>21.613851330000006</c:v>
                </c:pt>
                <c:pt idx="1266">
                  <c:v>21.447213928</c:v>
                </c:pt>
                <c:pt idx="1267">
                  <c:v>21.966730535999993</c:v>
                </c:pt>
                <c:pt idx="1268">
                  <c:v>22.290203140999996</c:v>
                </c:pt>
                <c:pt idx="1269">
                  <c:v>22.300005340999999</c:v>
                </c:pt>
                <c:pt idx="1270">
                  <c:v>22.349016340999995</c:v>
                </c:pt>
                <c:pt idx="1271">
                  <c:v>22.103961338000005</c:v>
                </c:pt>
                <c:pt idx="1272">
                  <c:v>22.349016340999995</c:v>
                </c:pt>
                <c:pt idx="1273">
                  <c:v>22.300005340999999</c:v>
                </c:pt>
                <c:pt idx="1274">
                  <c:v>22.172576739</c:v>
                </c:pt>
                <c:pt idx="1275">
                  <c:v>22.378422941999997</c:v>
                </c:pt>
                <c:pt idx="1276">
                  <c:v>22.780313147999998</c:v>
                </c:pt>
                <c:pt idx="1277">
                  <c:v>22.937148350000001</c:v>
                </c:pt>
                <c:pt idx="1278">
                  <c:v>22.741104347</c:v>
                </c:pt>
                <c:pt idx="1279">
                  <c:v>22.731302147000001</c:v>
                </c:pt>
                <c:pt idx="1280">
                  <c:v>22.574466945000001</c:v>
                </c:pt>
                <c:pt idx="1281">
                  <c:v>22.437236143</c:v>
                </c:pt>
                <c:pt idx="1282">
                  <c:v>22.741104347</c:v>
                </c:pt>
                <c:pt idx="1283">
                  <c:v>23.437060557999999</c:v>
                </c:pt>
                <c:pt idx="1284">
                  <c:v>23.525280359</c:v>
                </c:pt>
                <c:pt idx="1285">
                  <c:v>23.388049556999992</c:v>
                </c:pt>
                <c:pt idx="1286">
                  <c:v>23.858555165000002</c:v>
                </c:pt>
                <c:pt idx="1287">
                  <c:v>24.015390366999995</c:v>
                </c:pt>
                <c:pt idx="1288">
                  <c:v>23.966379366000002</c:v>
                </c:pt>
                <c:pt idx="1289">
                  <c:v>24.005588166999999</c:v>
                </c:pt>
                <c:pt idx="1290">
                  <c:v>24.123214569000005</c:v>
                </c:pt>
                <c:pt idx="1291">
                  <c:v>24.113412367999999</c:v>
                </c:pt>
                <c:pt idx="1292">
                  <c:v>24.113412367999999</c:v>
                </c:pt>
                <c:pt idx="1293">
                  <c:v>24.064401367999999</c:v>
                </c:pt>
                <c:pt idx="1294">
                  <c:v>23.868357365000001</c:v>
                </c:pt>
                <c:pt idx="1295">
                  <c:v>24.133016769000005</c:v>
                </c:pt>
                <c:pt idx="1296">
                  <c:v>23.329236355999996</c:v>
                </c:pt>
                <c:pt idx="1297">
                  <c:v>23.554686960000005</c:v>
                </c:pt>
                <c:pt idx="1298">
                  <c:v>23.623302361</c:v>
                </c:pt>
                <c:pt idx="1299">
                  <c:v>23.652708960999995</c:v>
                </c:pt>
                <c:pt idx="1300">
                  <c:v>24.044796967</c:v>
                </c:pt>
                <c:pt idx="1301">
                  <c:v>24.387873973000001</c:v>
                </c:pt>
                <c:pt idx="1302">
                  <c:v>24.819170779000004</c:v>
                </c:pt>
                <c:pt idx="1303">
                  <c:v>24.691742176999991</c:v>
                </c:pt>
                <c:pt idx="1304">
                  <c:v>24.476093773999995</c:v>
                </c:pt>
                <c:pt idx="1305">
                  <c:v>24.652533376999997</c:v>
                </c:pt>
                <c:pt idx="1306">
                  <c:v>24.681939976999995</c:v>
                </c:pt>
                <c:pt idx="1307">
                  <c:v>24.750555378000001</c:v>
                </c:pt>
                <c:pt idx="1308">
                  <c:v>24.897588379999995</c:v>
                </c:pt>
                <c:pt idx="1309">
                  <c:v>25.456313788999996</c:v>
                </c:pt>
                <c:pt idx="1310">
                  <c:v>25.583742390999994</c:v>
                </c:pt>
                <c:pt idx="1311">
                  <c:v>25.799390794000001</c:v>
                </c:pt>
                <c:pt idx="1312">
                  <c:v>25.897412796000001</c:v>
                </c:pt>
                <c:pt idx="1313">
                  <c:v>25.936621595999991</c:v>
                </c:pt>
                <c:pt idx="1314">
                  <c:v>25.897412796000001</c:v>
                </c:pt>
                <c:pt idx="1315">
                  <c:v>26.407127203000002</c:v>
                </c:pt>
                <c:pt idx="1316">
                  <c:v>26.563962406000005</c:v>
                </c:pt>
                <c:pt idx="1317">
                  <c:v>26.681588808000001</c:v>
                </c:pt>
                <c:pt idx="1318">
                  <c:v>26.710995408000002</c:v>
                </c:pt>
                <c:pt idx="1319">
                  <c:v>26.289500801999992</c:v>
                </c:pt>
                <c:pt idx="1320">
                  <c:v>26.407127203000002</c:v>
                </c:pt>
                <c:pt idx="1321">
                  <c:v>26.269896401</c:v>
                </c:pt>
                <c:pt idx="1322">
                  <c:v>25.926819395999996</c:v>
                </c:pt>
                <c:pt idx="1323">
                  <c:v>25.809192994</c:v>
                </c:pt>
                <c:pt idx="1324">
                  <c:v>25.779786393999991</c:v>
                </c:pt>
                <c:pt idx="1325">
                  <c:v>25.554335790000003</c:v>
                </c:pt>
                <c:pt idx="1326">
                  <c:v>25.50532479</c:v>
                </c:pt>
                <c:pt idx="1327">
                  <c:v>25.887610595999991</c:v>
                </c:pt>
                <c:pt idx="1328">
                  <c:v>26.171874400000007</c:v>
                </c:pt>
                <c:pt idx="1329">
                  <c:v>26.446336003999992</c:v>
                </c:pt>
                <c:pt idx="1330">
                  <c:v>26.612973406999998</c:v>
                </c:pt>
                <c:pt idx="1331">
                  <c:v>27.054072413000004</c:v>
                </c:pt>
                <c:pt idx="1332">
                  <c:v>27.063874612999999</c:v>
                </c:pt>
                <c:pt idx="1333">
                  <c:v>26.799215209</c:v>
                </c:pt>
                <c:pt idx="1334">
                  <c:v>26.671786608000001</c:v>
                </c:pt>
                <c:pt idx="1335">
                  <c:v>26.348314002999995</c:v>
                </c:pt>
                <c:pt idx="1336">
                  <c:v>26.367918403000004</c:v>
                </c:pt>
                <c:pt idx="1337">
                  <c:v>26.142467798999999</c:v>
                </c:pt>
                <c:pt idx="1338">
                  <c:v>26.034643597999995</c:v>
                </c:pt>
                <c:pt idx="1339">
                  <c:v>25.897412796000001</c:v>
                </c:pt>
                <c:pt idx="1340">
                  <c:v>25.289676385999996</c:v>
                </c:pt>
                <c:pt idx="1341">
                  <c:v>25.191654385000003</c:v>
                </c:pt>
                <c:pt idx="1342">
                  <c:v>25.377896188000005</c:v>
                </c:pt>
                <c:pt idx="1343">
                  <c:v>25.583742390999994</c:v>
                </c:pt>
                <c:pt idx="1344">
                  <c:v>25.662159991999996</c:v>
                </c:pt>
                <c:pt idx="1345">
                  <c:v>25.524929190000005</c:v>
                </c:pt>
                <c:pt idx="1346">
                  <c:v>25.583742390999994</c:v>
                </c:pt>
                <c:pt idx="1347">
                  <c:v>25.309280786999999</c:v>
                </c:pt>
                <c:pt idx="1348">
                  <c:v>25.201456584999995</c:v>
                </c:pt>
                <c:pt idx="1349">
                  <c:v>25.632753392000001</c:v>
                </c:pt>
                <c:pt idx="1350">
                  <c:v>25.348489586999996</c:v>
                </c:pt>
                <c:pt idx="1351">
                  <c:v>24.819170779000004</c:v>
                </c:pt>
                <c:pt idx="1352">
                  <c:v>24.828972979</c:v>
                </c:pt>
                <c:pt idx="1353">
                  <c:v>24.799566379000002</c:v>
                </c:pt>
                <c:pt idx="1354">
                  <c:v>24.887786179999996</c:v>
                </c:pt>
                <c:pt idx="1355">
                  <c:v>24.985808182</c:v>
                </c:pt>
                <c:pt idx="1356">
                  <c:v>25.025016981999997</c:v>
                </c:pt>
                <c:pt idx="1357">
                  <c:v>24.985808182</c:v>
                </c:pt>
                <c:pt idx="1358">
                  <c:v>24.897588379999995</c:v>
                </c:pt>
                <c:pt idx="1359">
                  <c:v>25.093632382999992</c:v>
                </c:pt>
                <c:pt idx="1360">
                  <c:v>24.897588379999995</c:v>
                </c:pt>
                <c:pt idx="1361">
                  <c:v>24.730950977999999</c:v>
                </c:pt>
                <c:pt idx="1362">
                  <c:v>24.897588379999995</c:v>
                </c:pt>
                <c:pt idx="1363">
                  <c:v>25.093632382999992</c:v>
                </c:pt>
                <c:pt idx="1364">
                  <c:v>24.348665172</c:v>
                </c:pt>
                <c:pt idx="1365">
                  <c:v>25.191654385000003</c:v>
                </c:pt>
                <c:pt idx="1366">
                  <c:v>25.966028197</c:v>
                </c:pt>
                <c:pt idx="1367">
                  <c:v>26.073852398000003</c:v>
                </c:pt>
                <c:pt idx="1368">
                  <c:v>26.260094200999998</c:v>
                </c:pt>
                <c:pt idx="1369">
                  <c:v>25.681764392000005</c:v>
                </c:pt>
                <c:pt idx="1370">
                  <c:v>25.877808395000002</c:v>
                </c:pt>
                <c:pt idx="1371">
                  <c:v>25.485720388999994</c:v>
                </c:pt>
                <c:pt idx="1372">
                  <c:v>25.387698388</c:v>
                </c:pt>
                <c:pt idx="1373">
                  <c:v>25.681764392000005</c:v>
                </c:pt>
                <c:pt idx="1374">
                  <c:v>25.701368793000004</c:v>
                </c:pt>
                <c:pt idx="1375">
                  <c:v>25.799390794000001</c:v>
                </c:pt>
                <c:pt idx="1376">
                  <c:v>26.397325002999999</c:v>
                </c:pt>
                <c:pt idx="1377">
                  <c:v>26.465940403999998</c:v>
                </c:pt>
                <c:pt idx="1378">
                  <c:v>26.475742604999994</c:v>
                </c:pt>
                <c:pt idx="1379">
                  <c:v>26.799215209</c:v>
                </c:pt>
                <c:pt idx="1380">
                  <c:v>25.975830396999996</c:v>
                </c:pt>
                <c:pt idx="1381">
                  <c:v>26.132665598999999</c:v>
                </c:pt>
                <c:pt idx="1382">
                  <c:v>26.338511801999996</c:v>
                </c:pt>
                <c:pt idx="1383">
                  <c:v>25.975830396999996</c:v>
                </c:pt>
                <c:pt idx="1384">
                  <c:v>25.485720388999994</c:v>
                </c:pt>
                <c:pt idx="1385">
                  <c:v>25.338687387</c:v>
                </c:pt>
                <c:pt idx="1386">
                  <c:v>25.387698388</c:v>
                </c:pt>
                <c:pt idx="1387">
                  <c:v>25.730775392999995</c:v>
                </c:pt>
                <c:pt idx="1388">
                  <c:v>25.926819395999996</c:v>
                </c:pt>
                <c:pt idx="1389">
                  <c:v>26.260094200999998</c:v>
                </c:pt>
                <c:pt idx="1390">
                  <c:v>26.514951405000009</c:v>
                </c:pt>
                <c:pt idx="1391">
                  <c:v>25.956225997000001</c:v>
                </c:pt>
                <c:pt idx="1392">
                  <c:v>26.240489800999992</c:v>
                </c:pt>
                <c:pt idx="1393">
                  <c:v>26.632577807000001</c:v>
                </c:pt>
                <c:pt idx="1394">
                  <c:v>26.789413008999997</c:v>
                </c:pt>
                <c:pt idx="1395">
                  <c:v>26.456138203999991</c:v>
                </c:pt>
                <c:pt idx="1396">
                  <c:v>26.465940403999998</c:v>
                </c:pt>
                <c:pt idx="1397">
                  <c:v>26.367918403000004</c:v>
                </c:pt>
                <c:pt idx="1398">
                  <c:v>26.465940403999998</c:v>
                </c:pt>
                <c:pt idx="1399">
                  <c:v>26.358116203000002</c:v>
                </c:pt>
                <c:pt idx="1400">
                  <c:v>26.750204209</c:v>
                </c:pt>
                <c:pt idx="1401">
                  <c:v>27.005061413000004</c:v>
                </c:pt>
                <c:pt idx="1402">
                  <c:v>27.495171419999995</c:v>
                </c:pt>
                <c:pt idx="1403">
                  <c:v>27.220709815999992</c:v>
                </c:pt>
                <c:pt idx="1404">
                  <c:v>26.907039411</c:v>
                </c:pt>
                <c:pt idx="1405">
                  <c:v>27.005061413000004</c:v>
                </c:pt>
                <c:pt idx="1406">
                  <c:v>27.142292214999998</c:v>
                </c:pt>
                <c:pt idx="1407">
                  <c:v>27.014863613000003</c:v>
                </c:pt>
                <c:pt idx="1408">
                  <c:v>27.201105416000004</c:v>
                </c:pt>
                <c:pt idx="1409">
                  <c:v>26.858028409999999</c:v>
                </c:pt>
                <c:pt idx="1410">
                  <c:v>27.308929617</c:v>
                </c:pt>
                <c:pt idx="1411">
                  <c:v>27.848050624999999</c:v>
                </c:pt>
                <c:pt idx="1412">
                  <c:v>27.465764819999997</c:v>
                </c:pt>
                <c:pt idx="1413">
                  <c:v>27.083479014000002</c:v>
                </c:pt>
                <c:pt idx="1414">
                  <c:v>25.868006195</c:v>
                </c:pt>
                <c:pt idx="1415">
                  <c:v>25.417104987999995</c:v>
                </c:pt>
                <c:pt idx="1416">
                  <c:v>25.368093987999991</c:v>
                </c:pt>
                <c:pt idx="1417">
                  <c:v>25.475918189000001</c:v>
                </c:pt>
                <c:pt idx="1418">
                  <c:v>26.034643597999995</c:v>
                </c:pt>
                <c:pt idx="1419">
                  <c:v>25.495522589999993</c:v>
                </c:pt>
                <c:pt idx="1420">
                  <c:v>25.897412796000001</c:v>
                </c:pt>
                <c:pt idx="1421">
                  <c:v>25.760181994</c:v>
                </c:pt>
                <c:pt idx="1422">
                  <c:v>26.152270000000001</c:v>
                </c:pt>
                <c:pt idx="1423">
                  <c:v>26.367918403000004</c:v>
                </c:pt>
                <c:pt idx="1424">
                  <c:v>26.593369006</c:v>
                </c:pt>
                <c:pt idx="1425">
                  <c:v>26.514951405000009</c:v>
                </c:pt>
                <c:pt idx="1426">
                  <c:v>26.073852398000003</c:v>
                </c:pt>
                <c:pt idx="1427">
                  <c:v>26.661984406999998</c:v>
                </c:pt>
                <c:pt idx="1428">
                  <c:v>26.495347004999992</c:v>
                </c:pt>
                <c:pt idx="1429">
                  <c:v>26.514951405000009</c:v>
                </c:pt>
                <c:pt idx="1430">
                  <c:v>27.103083414000004</c:v>
                </c:pt>
                <c:pt idx="1431">
                  <c:v>27.495171419999995</c:v>
                </c:pt>
                <c:pt idx="1432">
                  <c:v>27.593193421999999</c:v>
                </c:pt>
                <c:pt idx="1433">
                  <c:v>27.563786820999997</c:v>
                </c:pt>
                <c:pt idx="1434">
                  <c:v>27.622600022</c:v>
                </c:pt>
                <c:pt idx="1435">
                  <c:v>27.191303215000001</c:v>
                </c:pt>
                <c:pt idx="1436">
                  <c:v>27.848050624999999</c:v>
                </c:pt>
                <c:pt idx="1437">
                  <c:v>27.103083414000004</c:v>
                </c:pt>
                <c:pt idx="1438">
                  <c:v>26.848226209999996</c:v>
                </c:pt>
                <c:pt idx="1439">
                  <c:v>27.250116416000001</c:v>
                </c:pt>
                <c:pt idx="1440">
                  <c:v>27.406951619000004</c:v>
                </c:pt>
                <c:pt idx="1441">
                  <c:v>27.348138418000001</c:v>
                </c:pt>
                <c:pt idx="1442">
                  <c:v>27.103083414000004</c:v>
                </c:pt>
                <c:pt idx="1443">
                  <c:v>27.269720816999996</c:v>
                </c:pt>
                <c:pt idx="1444">
                  <c:v>26.965852611999996</c:v>
                </c:pt>
                <c:pt idx="1445">
                  <c:v>26.99</c:v>
                </c:pt>
                <c:pt idx="1446">
                  <c:v>27.5</c:v>
                </c:pt>
                <c:pt idx="1447">
                  <c:v>27.8</c:v>
                </c:pt>
                <c:pt idx="1448">
                  <c:v>28.7</c:v>
                </c:pt>
                <c:pt idx="1449">
                  <c:v>29</c:v>
                </c:pt>
                <c:pt idx="1450">
                  <c:v>29.330000000000002</c:v>
                </c:pt>
                <c:pt idx="1451">
                  <c:v>29.6</c:v>
                </c:pt>
                <c:pt idx="1452">
                  <c:v>29.650000000000002</c:v>
                </c:pt>
                <c:pt idx="1453">
                  <c:v>29.810000000000002</c:v>
                </c:pt>
                <c:pt idx="1454">
                  <c:v>30.17</c:v>
                </c:pt>
                <c:pt idx="1455">
                  <c:v>30.04</c:v>
                </c:pt>
                <c:pt idx="1456">
                  <c:v>30.52</c:v>
                </c:pt>
                <c:pt idx="1457">
                  <c:v>30.75</c:v>
                </c:pt>
                <c:pt idx="1458">
                  <c:v>30.810000000000002</c:v>
                </c:pt>
                <c:pt idx="1459">
                  <c:v>30.55</c:v>
                </c:pt>
                <c:pt idx="1460">
                  <c:v>30.959999999999997</c:v>
                </c:pt>
                <c:pt idx="1461">
                  <c:v>31.24</c:v>
                </c:pt>
                <c:pt idx="1462">
                  <c:v>30.9</c:v>
                </c:pt>
                <c:pt idx="1463">
                  <c:v>31.1</c:v>
                </c:pt>
                <c:pt idx="1464">
                  <c:v>31</c:v>
                </c:pt>
                <c:pt idx="1465">
                  <c:v>31.110000000000003</c:v>
                </c:pt>
                <c:pt idx="1466">
                  <c:v>31.1</c:v>
                </c:pt>
                <c:pt idx="1467">
                  <c:v>29.51</c:v>
                </c:pt>
                <c:pt idx="1468">
                  <c:v>29.810000000000002</c:v>
                </c:pt>
                <c:pt idx="1469">
                  <c:v>29.84</c:v>
                </c:pt>
                <c:pt idx="1470">
                  <c:v>29.62</c:v>
                </c:pt>
                <c:pt idx="1471">
                  <c:v>29.69</c:v>
                </c:pt>
                <c:pt idx="1472">
                  <c:v>28.72</c:v>
                </c:pt>
                <c:pt idx="1473">
                  <c:v>28.5</c:v>
                </c:pt>
                <c:pt idx="1474">
                  <c:v>28.37</c:v>
                </c:pt>
                <c:pt idx="1475">
                  <c:v>28.77</c:v>
                </c:pt>
                <c:pt idx="1476">
                  <c:v>29.43</c:v>
                </c:pt>
                <c:pt idx="1477">
                  <c:v>29.630000000000003</c:v>
                </c:pt>
                <c:pt idx="1478">
                  <c:v>29.45</c:v>
                </c:pt>
                <c:pt idx="1479">
                  <c:v>28.439999999999998</c:v>
                </c:pt>
                <c:pt idx="1480">
                  <c:v>27.18</c:v>
                </c:pt>
                <c:pt idx="1481">
                  <c:v>27.2</c:v>
                </c:pt>
              </c:numCache>
            </c:numRef>
          </c:val>
        </c:ser>
        <c:marker val="1"/>
        <c:axId val="56567680"/>
        <c:axId val="58863616"/>
      </c:lineChart>
      <c:dateAx>
        <c:axId val="56567680"/>
        <c:scaling>
          <c:orientation val="minMax"/>
        </c:scaling>
        <c:axPos val="b"/>
        <c:numFmt formatCode="d/m/yyyy" sourceLinked="1"/>
        <c:tickLblPos val="nextTo"/>
        <c:spPr>
          <a:ln>
            <a:solidFill>
              <a:srgbClr val="D9D9D9"/>
            </a:solidFill>
          </a:ln>
        </c:spPr>
        <c:txPr>
          <a:bodyPr/>
          <a:lstStyle/>
          <a:p>
            <a:pPr>
              <a:defRPr sz="1600"/>
            </a:pPr>
            <a:endParaRPr lang="pt-BR"/>
          </a:p>
        </c:txPr>
        <c:crossAx val="58863616"/>
        <c:crosses val="autoZero"/>
        <c:auto val="1"/>
        <c:lblOffset val="100"/>
      </c:dateAx>
      <c:valAx>
        <c:axId val="58863616"/>
        <c:scaling>
          <c:orientation val="minMax"/>
        </c:scaling>
        <c:axPos val="l"/>
        <c:majorGridlines>
          <c:spPr>
            <a:ln>
              <a:solidFill>
                <a:srgbClr val="D9D9D9"/>
              </a:solidFill>
            </a:ln>
          </c:spPr>
        </c:majorGridlines>
        <c:numFmt formatCode="General" sourceLinked="1"/>
        <c:tickLblPos val="nextTo"/>
        <c:spPr>
          <a:ln>
            <a:solidFill>
              <a:srgbClr val="D9D9D9"/>
            </a:solidFill>
          </a:ln>
        </c:spPr>
        <c:txPr>
          <a:bodyPr/>
          <a:lstStyle/>
          <a:p>
            <a:pPr>
              <a:defRPr sz="1600"/>
            </a:pPr>
            <a:endParaRPr lang="pt-BR"/>
          </a:p>
        </c:txPr>
        <c:crossAx val="56567680"/>
        <c:crosses val="autoZero"/>
        <c:crossBetween val="between"/>
      </c:valAx>
      <c:spPr>
        <a:ln>
          <a:solidFill>
            <a:srgbClr val="D9D9D9"/>
          </a:solidFill>
        </a:ln>
      </c:spPr>
    </c:plotArea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7"/>
  <c:chart>
    <c:autoTitleDeleted val="1"/>
    <c:plotArea>
      <c:layout/>
      <c:lineChart>
        <c:grouping val="standard"/>
        <c:ser>
          <c:idx val="0"/>
          <c:order val="0"/>
          <c:tx>
            <c:strRef>
              <c:f>Plan1!$B$1</c:f>
              <c:strCache>
                <c:ptCount val="1"/>
                <c:pt idx="0">
                  <c:v>GRND3</c:v>
                </c:pt>
              </c:strCache>
            </c:strRef>
          </c:tx>
          <c:marker>
            <c:symbol val="none"/>
          </c:marker>
          <c:cat>
            <c:numRef>
              <c:f>Plan1!$A$2:$A$2137</c:f>
              <c:numCache>
                <c:formatCode>d/m/yyyy</c:formatCode>
                <c:ptCount val="2136"/>
                <c:pt idx="0">
                  <c:v>38288</c:v>
                </c:pt>
                <c:pt idx="1">
                  <c:v>38289</c:v>
                </c:pt>
                <c:pt idx="2">
                  <c:v>38292</c:v>
                </c:pt>
                <c:pt idx="3">
                  <c:v>38294</c:v>
                </c:pt>
                <c:pt idx="4">
                  <c:v>38295</c:v>
                </c:pt>
                <c:pt idx="5">
                  <c:v>38296</c:v>
                </c:pt>
                <c:pt idx="6">
                  <c:v>38299</c:v>
                </c:pt>
                <c:pt idx="7">
                  <c:v>38300</c:v>
                </c:pt>
                <c:pt idx="8">
                  <c:v>38301</c:v>
                </c:pt>
                <c:pt idx="9">
                  <c:v>38302</c:v>
                </c:pt>
                <c:pt idx="10">
                  <c:v>38303</c:v>
                </c:pt>
                <c:pt idx="11">
                  <c:v>38307</c:v>
                </c:pt>
                <c:pt idx="12">
                  <c:v>38308</c:v>
                </c:pt>
                <c:pt idx="13">
                  <c:v>38309</c:v>
                </c:pt>
                <c:pt idx="14">
                  <c:v>38310</c:v>
                </c:pt>
                <c:pt idx="15">
                  <c:v>38313</c:v>
                </c:pt>
                <c:pt idx="16">
                  <c:v>38314</c:v>
                </c:pt>
                <c:pt idx="17">
                  <c:v>38315</c:v>
                </c:pt>
                <c:pt idx="18">
                  <c:v>38316</c:v>
                </c:pt>
                <c:pt idx="19">
                  <c:v>38317</c:v>
                </c:pt>
                <c:pt idx="20">
                  <c:v>38320</c:v>
                </c:pt>
                <c:pt idx="21">
                  <c:v>38321</c:v>
                </c:pt>
                <c:pt idx="22">
                  <c:v>38322</c:v>
                </c:pt>
                <c:pt idx="23">
                  <c:v>38323</c:v>
                </c:pt>
                <c:pt idx="24">
                  <c:v>38324</c:v>
                </c:pt>
                <c:pt idx="25">
                  <c:v>38327</c:v>
                </c:pt>
                <c:pt idx="26">
                  <c:v>38328</c:v>
                </c:pt>
                <c:pt idx="27">
                  <c:v>38329</c:v>
                </c:pt>
                <c:pt idx="28">
                  <c:v>38330</c:v>
                </c:pt>
                <c:pt idx="29">
                  <c:v>38331</c:v>
                </c:pt>
                <c:pt idx="30">
                  <c:v>38334</c:v>
                </c:pt>
                <c:pt idx="31">
                  <c:v>38335</c:v>
                </c:pt>
                <c:pt idx="32">
                  <c:v>38336</c:v>
                </c:pt>
                <c:pt idx="33">
                  <c:v>38337</c:v>
                </c:pt>
                <c:pt idx="34">
                  <c:v>38338</c:v>
                </c:pt>
                <c:pt idx="35">
                  <c:v>38341</c:v>
                </c:pt>
                <c:pt idx="36">
                  <c:v>38342</c:v>
                </c:pt>
                <c:pt idx="37">
                  <c:v>38343</c:v>
                </c:pt>
                <c:pt idx="38">
                  <c:v>38344</c:v>
                </c:pt>
                <c:pt idx="39">
                  <c:v>38348</c:v>
                </c:pt>
                <c:pt idx="40">
                  <c:v>38349</c:v>
                </c:pt>
                <c:pt idx="41">
                  <c:v>38350</c:v>
                </c:pt>
                <c:pt idx="42">
                  <c:v>38351</c:v>
                </c:pt>
                <c:pt idx="43">
                  <c:v>38355</c:v>
                </c:pt>
                <c:pt idx="44">
                  <c:v>38356</c:v>
                </c:pt>
                <c:pt idx="45">
                  <c:v>38357</c:v>
                </c:pt>
                <c:pt idx="46">
                  <c:v>38358</c:v>
                </c:pt>
                <c:pt idx="47">
                  <c:v>38359</c:v>
                </c:pt>
                <c:pt idx="48">
                  <c:v>38362</c:v>
                </c:pt>
                <c:pt idx="49">
                  <c:v>38363</c:v>
                </c:pt>
                <c:pt idx="50">
                  <c:v>38364</c:v>
                </c:pt>
                <c:pt idx="51">
                  <c:v>38365</c:v>
                </c:pt>
                <c:pt idx="52">
                  <c:v>38366</c:v>
                </c:pt>
                <c:pt idx="53">
                  <c:v>38369</c:v>
                </c:pt>
                <c:pt idx="54">
                  <c:v>38370</c:v>
                </c:pt>
                <c:pt idx="55">
                  <c:v>38371</c:v>
                </c:pt>
                <c:pt idx="56">
                  <c:v>38372</c:v>
                </c:pt>
                <c:pt idx="57">
                  <c:v>38373</c:v>
                </c:pt>
                <c:pt idx="58">
                  <c:v>38376</c:v>
                </c:pt>
                <c:pt idx="59">
                  <c:v>38378</c:v>
                </c:pt>
                <c:pt idx="60">
                  <c:v>38379</c:v>
                </c:pt>
                <c:pt idx="61">
                  <c:v>38380</c:v>
                </c:pt>
                <c:pt idx="62">
                  <c:v>38383</c:v>
                </c:pt>
                <c:pt idx="63">
                  <c:v>38384</c:v>
                </c:pt>
                <c:pt idx="64">
                  <c:v>38385</c:v>
                </c:pt>
                <c:pt idx="65">
                  <c:v>38386</c:v>
                </c:pt>
                <c:pt idx="66">
                  <c:v>38387</c:v>
                </c:pt>
                <c:pt idx="67">
                  <c:v>38392</c:v>
                </c:pt>
                <c:pt idx="68">
                  <c:v>38393</c:v>
                </c:pt>
                <c:pt idx="69">
                  <c:v>38394</c:v>
                </c:pt>
                <c:pt idx="70">
                  <c:v>38397</c:v>
                </c:pt>
                <c:pt idx="71">
                  <c:v>38398</c:v>
                </c:pt>
                <c:pt idx="72">
                  <c:v>38399</c:v>
                </c:pt>
                <c:pt idx="73">
                  <c:v>38400</c:v>
                </c:pt>
                <c:pt idx="74">
                  <c:v>38401</c:v>
                </c:pt>
                <c:pt idx="75">
                  <c:v>38404</c:v>
                </c:pt>
                <c:pt idx="76">
                  <c:v>38405</c:v>
                </c:pt>
                <c:pt idx="77">
                  <c:v>38406</c:v>
                </c:pt>
                <c:pt idx="78">
                  <c:v>38407</c:v>
                </c:pt>
                <c:pt idx="79">
                  <c:v>38408</c:v>
                </c:pt>
                <c:pt idx="80">
                  <c:v>38411</c:v>
                </c:pt>
                <c:pt idx="81">
                  <c:v>38412</c:v>
                </c:pt>
                <c:pt idx="82">
                  <c:v>38413</c:v>
                </c:pt>
                <c:pt idx="83">
                  <c:v>38414</c:v>
                </c:pt>
                <c:pt idx="84">
                  <c:v>38415</c:v>
                </c:pt>
                <c:pt idx="85">
                  <c:v>38418</c:v>
                </c:pt>
                <c:pt idx="86">
                  <c:v>38419</c:v>
                </c:pt>
                <c:pt idx="87">
                  <c:v>38420</c:v>
                </c:pt>
                <c:pt idx="88">
                  <c:v>38421</c:v>
                </c:pt>
                <c:pt idx="89">
                  <c:v>38422</c:v>
                </c:pt>
                <c:pt idx="90">
                  <c:v>38425</c:v>
                </c:pt>
                <c:pt idx="91">
                  <c:v>38426</c:v>
                </c:pt>
                <c:pt idx="92">
                  <c:v>38427</c:v>
                </c:pt>
                <c:pt idx="93">
                  <c:v>38428</c:v>
                </c:pt>
                <c:pt idx="94">
                  <c:v>38429</c:v>
                </c:pt>
                <c:pt idx="95">
                  <c:v>38432</c:v>
                </c:pt>
                <c:pt idx="96">
                  <c:v>38433</c:v>
                </c:pt>
                <c:pt idx="97">
                  <c:v>38434</c:v>
                </c:pt>
                <c:pt idx="98">
                  <c:v>38435</c:v>
                </c:pt>
                <c:pt idx="99">
                  <c:v>38439</c:v>
                </c:pt>
                <c:pt idx="100">
                  <c:v>38440</c:v>
                </c:pt>
                <c:pt idx="101">
                  <c:v>38441</c:v>
                </c:pt>
                <c:pt idx="102">
                  <c:v>38442</c:v>
                </c:pt>
                <c:pt idx="103">
                  <c:v>38443</c:v>
                </c:pt>
                <c:pt idx="104">
                  <c:v>38446</c:v>
                </c:pt>
                <c:pt idx="105">
                  <c:v>38447</c:v>
                </c:pt>
                <c:pt idx="106">
                  <c:v>38448</c:v>
                </c:pt>
                <c:pt idx="107">
                  <c:v>38449</c:v>
                </c:pt>
                <c:pt idx="108">
                  <c:v>38450</c:v>
                </c:pt>
                <c:pt idx="109">
                  <c:v>38453</c:v>
                </c:pt>
                <c:pt idx="110">
                  <c:v>38454</c:v>
                </c:pt>
                <c:pt idx="111">
                  <c:v>38455</c:v>
                </c:pt>
                <c:pt idx="112">
                  <c:v>38456</c:v>
                </c:pt>
                <c:pt idx="113">
                  <c:v>38457</c:v>
                </c:pt>
                <c:pt idx="114">
                  <c:v>38460</c:v>
                </c:pt>
                <c:pt idx="115">
                  <c:v>38461</c:v>
                </c:pt>
                <c:pt idx="116">
                  <c:v>38462</c:v>
                </c:pt>
                <c:pt idx="117">
                  <c:v>38464</c:v>
                </c:pt>
                <c:pt idx="118">
                  <c:v>38467</c:v>
                </c:pt>
                <c:pt idx="119">
                  <c:v>38468</c:v>
                </c:pt>
                <c:pt idx="120">
                  <c:v>38469</c:v>
                </c:pt>
                <c:pt idx="121">
                  <c:v>38470</c:v>
                </c:pt>
                <c:pt idx="122">
                  <c:v>38471</c:v>
                </c:pt>
                <c:pt idx="123">
                  <c:v>38474</c:v>
                </c:pt>
                <c:pt idx="124">
                  <c:v>38475</c:v>
                </c:pt>
                <c:pt idx="125">
                  <c:v>38476</c:v>
                </c:pt>
                <c:pt idx="126">
                  <c:v>38477</c:v>
                </c:pt>
                <c:pt idx="127">
                  <c:v>38478</c:v>
                </c:pt>
                <c:pt idx="128">
                  <c:v>38481</c:v>
                </c:pt>
                <c:pt idx="129">
                  <c:v>38482</c:v>
                </c:pt>
                <c:pt idx="130">
                  <c:v>38483</c:v>
                </c:pt>
                <c:pt idx="131">
                  <c:v>38484</c:v>
                </c:pt>
                <c:pt idx="132">
                  <c:v>38485</c:v>
                </c:pt>
                <c:pt idx="133">
                  <c:v>38488</c:v>
                </c:pt>
                <c:pt idx="134">
                  <c:v>38489</c:v>
                </c:pt>
                <c:pt idx="135">
                  <c:v>38490</c:v>
                </c:pt>
                <c:pt idx="136">
                  <c:v>38491</c:v>
                </c:pt>
                <c:pt idx="137">
                  <c:v>38492</c:v>
                </c:pt>
                <c:pt idx="138">
                  <c:v>38495</c:v>
                </c:pt>
                <c:pt idx="139">
                  <c:v>38496</c:v>
                </c:pt>
                <c:pt idx="140">
                  <c:v>38497</c:v>
                </c:pt>
                <c:pt idx="141">
                  <c:v>38499</c:v>
                </c:pt>
                <c:pt idx="142">
                  <c:v>38502</c:v>
                </c:pt>
                <c:pt idx="143">
                  <c:v>38503</c:v>
                </c:pt>
                <c:pt idx="144">
                  <c:v>38504</c:v>
                </c:pt>
                <c:pt idx="145">
                  <c:v>38505</c:v>
                </c:pt>
                <c:pt idx="146">
                  <c:v>38506</c:v>
                </c:pt>
                <c:pt idx="147">
                  <c:v>38509</c:v>
                </c:pt>
                <c:pt idx="148">
                  <c:v>38510</c:v>
                </c:pt>
                <c:pt idx="149">
                  <c:v>38511</c:v>
                </c:pt>
                <c:pt idx="150">
                  <c:v>38512</c:v>
                </c:pt>
                <c:pt idx="151">
                  <c:v>38513</c:v>
                </c:pt>
                <c:pt idx="152">
                  <c:v>38516</c:v>
                </c:pt>
                <c:pt idx="153">
                  <c:v>38517</c:v>
                </c:pt>
                <c:pt idx="154">
                  <c:v>38518</c:v>
                </c:pt>
                <c:pt idx="155">
                  <c:v>38519</c:v>
                </c:pt>
                <c:pt idx="156">
                  <c:v>38520</c:v>
                </c:pt>
                <c:pt idx="157">
                  <c:v>38523</c:v>
                </c:pt>
                <c:pt idx="158">
                  <c:v>38524</c:v>
                </c:pt>
                <c:pt idx="159">
                  <c:v>38525</c:v>
                </c:pt>
                <c:pt idx="160">
                  <c:v>38526</c:v>
                </c:pt>
                <c:pt idx="161">
                  <c:v>38527</c:v>
                </c:pt>
                <c:pt idx="162">
                  <c:v>38530</c:v>
                </c:pt>
                <c:pt idx="163">
                  <c:v>38531</c:v>
                </c:pt>
                <c:pt idx="164">
                  <c:v>38532</c:v>
                </c:pt>
                <c:pt idx="165">
                  <c:v>38533</c:v>
                </c:pt>
                <c:pt idx="166">
                  <c:v>38534</c:v>
                </c:pt>
                <c:pt idx="167">
                  <c:v>38537</c:v>
                </c:pt>
                <c:pt idx="168">
                  <c:v>38538</c:v>
                </c:pt>
                <c:pt idx="169">
                  <c:v>38539</c:v>
                </c:pt>
                <c:pt idx="170">
                  <c:v>38540</c:v>
                </c:pt>
                <c:pt idx="171">
                  <c:v>38541</c:v>
                </c:pt>
                <c:pt idx="172">
                  <c:v>38544</c:v>
                </c:pt>
                <c:pt idx="173">
                  <c:v>38545</c:v>
                </c:pt>
                <c:pt idx="174">
                  <c:v>38546</c:v>
                </c:pt>
                <c:pt idx="175">
                  <c:v>38547</c:v>
                </c:pt>
                <c:pt idx="176">
                  <c:v>38548</c:v>
                </c:pt>
                <c:pt idx="177">
                  <c:v>38551</c:v>
                </c:pt>
                <c:pt idx="178">
                  <c:v>38552</c:v>
                </c:pt>
                <c:pt idx="179">
                  <c:v>38553</c:v>
                </c:pt>
                <c:pt idx="180">
                  <c:v>38554</c:v>
                </c:pt>
                <c:pt idx="181">
                  <c:v>38555</c:v>
                </c:pt>
                <c:pt idx="182">
                  <c:v>38558</c:v>
                </c:pt>
                <c:pt idx="183">
                  <c:v>38559</c:v>
                </c:pt>
                <c:pt idx="184">
                  <c:v>38560</c:v>
                </c:pt>
                <c:pt idx="185">
                  <c:v>38561</c:v>
                </c:pt>
                <c:pt idx="186">
                  <c:v>38562</c:v>
                </c:pt>
                <c:pt idx="187">
                  <c:v>38565</c:v>
                </c:pt>
                <c:pt idx="188">
                  <c:v>38566</c:v>
                </c:pt>
                <c:pt idx="189">
                  <c:v>38567</c:v>
                </c:pt>
                <c:pt idx="190">
                  <c:v>38568</c:v>
                </c:pt>
                <c:pt idx="191">
                  <c:v>38569</c:v>
                </c:pt>
                <c:pt idx="192">
                  <c:v>38572</c:v>
                </c:pt>
                <c:pt idx="193">
                  <c:v>38573</c:v>
                </c:pt>
                <c:pt idx="194">
                  <c:v>38574</c:v>
                </c:pt>
                <c:pt idx="195">
                  <c:v>38575</c:v>
                </c:pt>
                <c:pt idx="196">
                  <c:v>38576</c:v>
                </c:pt>
                <c:pt idx="197">
                  <c:v>38579</c:v>
                </c:pt>
                <c:pt idx="198">
                  <c:v>38580</c:v>
                </c:pt>
                <c:pt idx="199">
                  <c:v>38581</c:v>
                </c:pt>
                <c:pt idx="200">
                  <c:v>38582</c:v>
                </c:pt>
                <c:pt idx="201">
                  <c:v>38583</c:v>
                </c:pt>
                <c:pt idx="202">
                  <c:v>38586</c:v>
                </c:pt>
                <c:pt idx="203">
                  <c:v>38587</c:v>
                </c:pt>
                <c:pt idx="204">
                  <c:v>38588</c:v>
                </c:pt>
                <c:pt idx="205">
                  <c:v>38589</c:v>
                </c:pt>
                <c:pt idx="206">
                  <c:v>38590</c:v>
                </c:pt>
                <c:pt idx="207">
                  <c:v>38593</c:v>
                </c:pt>
                <c:pt idx="208">
                  <c:v>38594</c:v>
                </c:pt>
                <c:pt idx="209">
                  <c:v>38595</c:v>
                </c:pt>
                <c:pt idx="210">
                  <c:v>38596</c:v>
                </c:pt>
                <c:pt idx="211">
                  <c:v>38597</c:v>
                </c:pt>
                <c:pt idx="212">
                  <c:v>38600</c:v>
                </c:pt>
                <c:pt idx="213">
                  <c:v>38601</c:v>
                </c:pt>
                <c:pt idx="214">
                  <c:v>38603</c:v>
                </c:pt>
                <c:pt idx="215">
                  <c:v>38604</c:v>
                </c:pt>
                <c:pt idx="216">
                  <c:v>38607</c:v>
                </c:pt>
                <c:pt idx="217">
                  <c:v>38608</c:v>
                </c:pt>
                <c:pt idx="218">
                  <c:v>38609</c:v>
                </c:pt>
                <c:pt idx="219">
                  <c:v>38610</c:v>
                </c:pt>
                <c:pt idx="220">
                  <c:v>38611</c:v>
                </c:pt>
                <c:pt idx="221">
                  <c:v>38614</c:v>
                </c:pt>
                <c:pt idx="222">
                  <c:v>38615</c:v>
                </c:pt>
                <c:pt idx="223">
                  <c:v>38616</c:v>
                </c:pt>
                <c:pt idx="224">
                  <c:v>38617</c:v>
                </c:pt>
                <c:pt idx="225">
                  <c:v>38618</c:v>
                </c:pt>
                <c:pt idx="226">
                  <c:v>38621</c:v>
                </c:pt>
                <c:pt idx="227">
                  <c:v>38622</c:v>
                </c:pt>
                <c:pt idx="228">
                  <c:v>38623</c:v>
                </c:pt>
                <c:pt idx="229">
                  <c:v>38624</c:v>
                </c:pt>
                <c:pt idx="230">
                  <c:v>38625</c:v>
                </c:pt>
                <c:pt idx="231">
                  <c:v>38628</c:v>
                </c:pt>
                <c:pt idx="232">
                  <c:v>38629</c:v>
                </c:pt>
                <c:pt idx="233">
                  <c:v>38630</c:v>
                </c:pt>
                <c:pt idx="234">
                  <c:v>38631</c:v>
                </c:pt>
                <c:pt idx="235">
                  <c:v>38632</c:v>
                </c:pt>
                <c:pt idx="236">
                  <c:v>38635</c:v>
                </c:pt>
                <c:pt idx="237">
                  <c:v>38636</c:v>
                </c:pt>
                <c:pt idx="238">
                  <c:v>38638</c:v>
                </c:pt>
                <c:pt idx="239">
                  <c:v>38639</c:v>
                </c:pt>
                <c:pt idx="240">
                  <c:v>38642</c:v>
                </c:pt>
                <c:pt idx="241">
                  <c:v>38643</c:v>
                </c:pt>
                <c:pt idx="242">
                  <c:v>38644</c:v>
                </c:pt>
                <c:pt idx="243">
                  <c:v>38645</c:v>
                </c:pt>
                <c:pt idx="244">
                  <c:v>38646</c:v>
                </c:pt>
                <c:pt idx="245">
                  <c:v>38649</c:v>
                </c:pt>
                <c:pt idx="246">
                  <c:v>38650</c:v>
                </c:pt>
                <c:pt idx="247">
                  <c:v>38651</c:v>
                </c:pt>
                <c:pt idx="248">
                  <c:v>38652</c:v>
                </c:pt>
                <c:pt idx="249">
                  <c:v>38653</c:v>
                </c:pt>
                <c:pt idx="250">
                  <c:v>38656</c:v>
                </c:pt>
                <c:pt idx="251">
                  <c:v>38657</c:v>
                </c:pt>
                <c:pt idx="252">
                  <c:v>38659</c:v>
                </c:pt>
                <c:pt idx="253">
                  <c:v>38660</c:v>
                </c:pt>
                <c:pt idx="254">
                  <c:v>38663</c:v>
                </c:pt>
                <c:pt idx="255">
                  <c:v>38664</c:v>
                </c:pt>
                <c:pt idx="256">
                  <c:v>38665</c:v>
                </c:pt>
                <c:pt idx="257">
                  <c:v>38666</c:v>
                </c:pt>
                <c:pt idx="258">
                  <c:v>38667</c:v>
                </c:pt>
                <c:pt idx="259">
                  <c:v>38670</c:v>
                </c:pt>
                <c:pt idx="260">
                  <c:v>38672</c:v>
                </c:pt>
                <c:pt idx="261">
                  <c:v>38673</c:v>
                </c:pt>
                <c:pt idx="262">
                  <c:v>38674</c:v>
                </c:pt>
                <c:pt idx="263">
                  <c:v>38677</c:v>
                </c:pt>
                <c:pt idx="264">
                  <c:v>38678</c:v>
                </c:pt>
                <c:pt idx="265">
                  <c:v>38679</c:v>
                </c:pt>
                <c:pt idx="266">
                  <c:v>38680</c:v>
                </c:pt>
                <c:pt idx="267">
                  <c:v>38681</c:v>
                </c:pt>
                <c:pt idx="268">
                  <c:v>38684</c:v>
                </c:pt>
                <c:pt idx="269">
                  <c:v>38685</c:v>
                </c:pt>
                <c:pt idx="270">
                  <c:v>38686</c:v>
                </c:pt>
                <c:pt idx="271">
                  <c:v>38687</c:v>
                </c:pt>
                <c:pt idx="272">
                  <c:v>38688</c:v>
                </c:pt>
                <c:pt idx="273">
                  <c:v>38691</c:v>
                </c:pt>
                <c:pt idx="274">
                  <c:v>38692</c:v>
                </c:pt>
                <c:pt idx="275">
                  <c:v>38693</c:v>
                </c:pt>
                <c:pt idx="276">
                  <c:v>38694</c:v>
                </c:pt>
                <c:pt idx="277">
                  <c:v>38695</c:v>
                </c:pt>
                <c:pt idx="278">
                  <c:v>38698</c:v>
                </c:pt>
                <c:pt idx="279">
                  <c:v>38699</c:v>
                </c:pt>
                <c:pt idx="280">
                  <c:v>38700</c:v>
                </c:pt>
                <c:pt idx="281">
                  <c:v>38701</c:v>
                </c:pt>
                <c:pt idx="282">
                  <c:v>38702</c:v>
                </c:pt>
                <c:pt idx="283">
                  <c:v>38705</c:v>
                </c:pt>
                <c:pt idx="284">
                  <c:v>38706</c:v>
                </c:pt>
                <c:pt idx="285">
                  <c:v>38707</c:v>
                </c:pt>
                <c:pt idx="286">
                  <c:v>38708</c:v>
                </c:pt>
                <c:pt idx="287">
                  <c:v>38709</c:v>
                </c:pt>
                <c:pt idx="288">
                  <c:v>38712</c:v>
                </c:pt>
                <c:pt idx="289">
                  <c:v>38713</c:v>
                </c:pt>
                <c:pt idx="290">
                  <c:v>38714</c:v>
                </c:pt>
                <c:pt idx="291">
                  <c:v>38715</c:v>
                </c:pt>
                <c:pt idx="292">
                  <c:v>38719</c:v>
                </c:pt>
                <c:pt idx="293">
                  <c:v>38720</c:v>
                </c:pt>
                <c:pt idx="294">
                  <c:v>38721</c:v>
                </c:pt>
                <c:pt idx="295">
                  <c:v>38722</c:v>
                </c:pt>
                <c:pt idx="296">
                  <c:v>38723</c:v>
                </c:pt>
                <c:pt idx="297">
                  <c:v>38726</c:v>
                </c:pt>
                <c:pt idx="298">
                  <c:v>38727</c:v>
                </c:pt>
                <c:pt idx="299">
                  <c:v>38728</c:v>
                </c:pt>
                <c:pt idx="300">
                  <c:v>38729</c:v>
                </c:pt>
                <c:pt idx="301">
                  <c:v>38730</c:v>
                </c:pt>
                <c:pt idx="302">
                  <c:v>38733</c:v>
                </c:pt>
                <c:pt idx="303">
                  <c:v>38734</c:v>
                </c:pt>
                <c:pt idx="304">
                  <c:v>38735</c:v>
                </c:pt>
                <c:pt idx="305">
                  <c:v>38736</c:v>
                </c:pt>
                <c:pt idx="306">
                  <c:v>38737</c:v>
                </c:pt>
                <c:pt idx="307">
                  <c:v>38740</c:v>
                </c:pt>
                <c:pt idx="308">
                  <c:v>38741</c:v>
                </c:pt>
                <c:pt idx="309">
                  <c:v>38743</c:v>
                </c:pt>
                <c:pt idx="310">
                  <c:v>38744</c:v>
                </c:pt>
                <c:pt idx="311">
                  <c:v>38747</c:v>
                </c:pt>
                <c:pt idx="312">
                  <c:v>38748</c:v>
                </c:pt>
                <c:pt idx="313">
                  <c:v>38749</c:v>
                </c:pt>
                <c:pt idx="314">
                  <c:v>38750</c:v>
                </c:pt>
                <c:pt idx="315">
                  <c:v>38751</c:v>
                </c:pt>
                <c:pt idx="316">
                  <c:v>38754</c:v>
                </c:pt>
                <c:pt idx="317">
                  <c:v>38755</c:v>
                </c:pt>
                <c:pt idx="318">
                  <c:v>38756</c:v>
                </c:pt>
                <c:pt idx="319">
                  <c:v>38757</c:v>
                </c:pt>
                <c:pt idx="320">
                  <c:v>38758</c:v>
                </c:pt>
                <c:pt idx="321">
                  <c:v>38761</c:v>
                </c:pt>
                <c:pt idx="322">
                  <c:v>38762</c:v>
                </c:pt>
                <c:pt idx="323">
                  <c:v>38763</c:v>
                </c:pt>
                <c:pt idx="324">
                  <c:v>38764</c:v>
                </c:pt>
                <c:pt idx="325">
                  <c:v>38765</c:v>
                </c:pt>
                <c:pt idx="326">
                  <c:v>38768</c:v>
                </c:pt>
                <c:pt idx="327">
                  <c:v>38769</c:v>
                </c:pt>
                <c:pt idx="328">
                  <c:v>38770</c:v>
                </c:pt>
                <c:pt idx="329">
                  <c:v>38771</c:v>
                </c:pt>
                <c:pt idx="330">
                  <c:v>38772</c:v>
                </c:pt>
                <c:pt idx="331">
                  <c:v>38777</c:v>
                </c:pt>
                <c:pt idx="332">
                  <c:v>38778</c:v>
                </c:pt>
                <c:pt idx="333">
                  <c:v>38779</c:v>
                </c:pt>
                <c:pt idx="334">
                  <c:v>38782</c:v>
                </c:pt>
                <c:pt idx="335">
                  <c:v>38783</c:v>
                </c:pt>
                <c:pt idx="336">
                  <c:v>38784</c:v>
                </c:pt>
                <c:pt idx="337">
                  <c:v>38785</c:v>
                </c:pt>
                <c:pt idx="338">
                  <c:v>38786</c:v>
                </c:pt>
                <c:pt idx="339">
                  <c:v>38789</c:v>
                </c:pt>
                <c:pt idx="340">
                  <c:v>38790</c:v>
                </c:pt>
                <c:pt idx="341">
                  <c:v>38791</c:v>
                </c:pt>
                <c:pt idx="342">
                  <c:v>38792</c:v>
                </c:pt>
                <c:pt idx="343">
                  <c:v>38793</c:v>
                </c:pt>
                <c:pt idx="344">
                  <c:v>38796</c:v>
                </c:pt>
                <c:pt idx="345">
                  <c:v>38797</c:v>
                </c:pt>
                <c:pt idx="346">
                  <c:v>38798</c:v>
                </c:pt>
                <c:pt idx="347">
                  <c:v>38799</c:v>
                </c:pt>
                <c:pt idx="348">
                  <c:v>38800</c:v>
                </c:pt>
                <c:pt idx="349">
                  <c:v>38803</c:v>
                </c:pt>
                <c:pt idx="350">
                  <c:v>38804</c:v>
                </c:pt>
                <c:pt idx="351">
                  <c:v>38805</c:v>
                </c:pt>
                <c:pt idx="352">
                  <c:v>38806</c:v>
                </c:pt>
                <c:pt idx="353">
                  <c:v>38807</c:v>
                </c:pt>
                <c:pt idx="354">
                  <c:v>38810</c:v>
                </c:pt>
                <c:pt idx="355">
                  <c:v>38811</c:v>
                </c:pt>
                <c:pt idx="356">
                  <c:v>38812</c:v>
                </c:pt>
                <c:pt idx="357">
                  <c:v>38813</c:v>
                </c:pt>
                <c:pt idx="358">
                  <c:v>38814</c:v>
                </c:pt>
                <c:pt idx="359">
                  <c:v>38817</c:v>
                </c:pt>
                <c:pt idx="360">
                  <c:v>38818</c:v>
                </c:pt>
                <c:pt idx="361">
                  <c:v>38819</c:v>
                </c:pt>
                <c:pt idx="362">
                  <c:v>38820</c:v>
                </c:pt>
                <c:pt idx="363">
                  <c:v>38824</c:v>
                </c:pt>
                <c:pt idx="364">
                  <c:v>38825</c:v>
                </c:pt>
                <c:pt idx="365">
                  <c:v>38826</c:v>
                </c:pt>
                <c:pt idx="366">
                  <c:v>38827</c:v>
                </c:pt>
                <c:pt idx="367">
                  <c:v>38831</c:v>
                </c:pt>
                <c:pt idx="368">
                  <c:v>38832</c:v>
                </c:pt>
                <c:pt idx="369">
                  <c:v>38833</c:v>
                </c:pt>
                <c:pt idx="370">
                  <c:v>38834</c:v>
                </c:pt>
                <c:pt idx="371">
                  <c:v>38835</c:v>
                </c:pt>
                <c:pt idx="372">
                  <c:v>38839</c:v>
                </c:pt>
                <c:pt idx="373">
                  <c:v>38840</c:v>
                </c:pt>
                <c:pt idx="374">
                  <c:v>38841</c:v>
                </c:pt>
                <c:pt idx="375">
                  <c:v>38842</c:v>
                </c:pt>
                <c:pt idx="376">
                  <c:v>38845</c:v>
                </c:pt>
                <c:pt idx="377">
                  <c:v>38846</c:v>
                </c:pt>
                <c:pt idx="378">
                  <c:v>38847</c:v>
                </c:pt>
                <c:pt idx="379">
                  <c:v>38848</c:v>
                </c:pt>
                <c:pt idx="380">
                  <c:v>38849</c:v>
                </c:pt>
                <c:pt idx="381">
                  <c:v>38852</c:v>
                </c:pt>
                <c:pt idx="382">
                  <c:v>38853</c:v>
                </c:pt>
                <c:pt idx="383">
                  <c:v>38854</c:v>
                </c:pt>
                <c:pt idx="384">
                  <c:v>38855</c:v>
                </c:pt>
                <c:pt idx="385">
                  <c:v>38856</c:v>
                </c:pt>
                <c:pt idx="386">
                  <c:v>38859</c:v>
                </c:pt>
                <c:pt idx="387">
                  <c:v>38860</c:v>
                </c:pt>
                <c:pt idx="388">
                  <c:v>38861</c:v>
                </c:pt>
                <c:pt idx="389">
                  <c:v>38862</c:v>
                </c:pt>
                <c:pt idx="390">
                  <c:v>38863</c:v>
                </c:pt>
                <c:pt idx="391">
                  <c:v>38866</c:v>
                </c:pt>
                <c:pt idx="392">
                  <c:v>38867</c:v>
                </c:pt>
                <c:pt idx="393">
                  <c:v>38868</c:v>
                </c:pt>
                <c:pt idx="394">
                  <c:v>38869</c:v>
                </c:pt>
                <c:pt idx="395">
                  <c:v>38870</c:v>
                </c:pt>
                <c:pt idx="396">
                  <c:v>38873</c:v>
                </c:pt>
                <c:pt idx="397">
                  <c:v>38874</c:v>
                </c:pt>
                <c:pt idx="398">
                  <c:v>38875</c:v>
                </c:pt>
                <c:pt idx="399">
                  <c:v>38876</c:v>
                </c:pt>
                <c:pt idx="400">
                  <c:v>38877</c:v>
                </c:pt>
                <c:pt idx="401">
                  <c:v>38880</c:v>
                </c:pt>
                <c:pt idx="402">
                  <c:v>38881</c:v>
                </c:pt>
                <c:pt idx="403">
                  <c:v>38882</c:v>
                </c:pt>
                <c:pt idx="404">
                  <c:v>38884</c:v>
                </c:pt>
                <c:pt idx="405">
                  <c:v>38887</c:v>
                </c:pt>
                <c:pt idx="406">
                  <c:v>38888</c:v>
                </c:pt>
                <c:pt idx="407">
                  <c:v>38889</c:v>
                </c:pt>
                <c:pt idx="408">
                  <c:v>38890</c:v>
                </c:pt>
                <c:pt idx="409">
                  <c:v>38891</c:v>
                </c:pt>
                <c:pt idx="410">
                  <c:v>38894</c:v>
                </c:pt>
                <c:pt idx="411">
                  <c:v>38895</c:v>
                </c:pt>
                <c:pt idx="412">
                  <c:v>38896</c:v>
                </c:pt>
                <c:pt idx="413">
                  <c:v>38897</c:v>
                </c:pt>
                <c:pt idx="414">
                  <c:v>38898</c:v>
                </c:pt>
                <c:pt idx="415">
                  <c:v>38901</c:v>
                </c:pt>
                <c:pt idx="416">
                  <c:v>38902</c:v>
                </c:pt>
                <c:pt idx="417">
                  <c:v>38903</c:v>
                </c:pt>
                <c:pt idx="418">
                  <c:v>38904</c:v>
                </c:pt>
                <c:pt idx="419">
                  <c:v>38905</c:v>
                </c:pt>
                <c:pt idx="420">
                  <c:v>38908</c:v>
                </c:pt>
                <c:pt idx="421">
                  <c:v>38909</c:v>
                </c:pt>
                <c:pt idx="422">
                  <c:v>38910</c:v>
                </c:pt>
                <c:pt idx="423">
                  <c:v>38911</c:v>
                </c:pt>
                <c:pt idx="424">
                  <c:v>38912</c:v>
                </c:pt>
                <c:pt idx="425">
                  <c:v>38915</c:v>
                </c:pt>
                <c:pt idx="426">
                  <c:v>38916</c:v>
                </c:pt>
                <c:pt idx="427">
                  <c:v>38917</c:v>
                </c:pt>
                <c:pt idx="428">
                  <c:v>38918</c:v>
                </c:pt>
                <c:pt idx="429">
                  <c:v>38919</c:v>
                </c:pt>
                <c:pt idx="430">
                  <c:v>38922</c:v>
                </c:pt>
                <c:pt idx="431">
                  <c:v>38923</c:v>
                </c:pt>
                <c:pt idx="432">
                  <c:v>38924</c:v>
                </c:pt>
                <c:pt idx="433">
                  <c:v>38925</c:v>
                </c:pt>
                <c:pt idx="434">
                  <c:v>38926</c:v>
                </c:pt>
                <c:pt idx="435">
                  <c:v>38929</c:v>
                </c:pt>
                <c:pt idx="436">
                  <c:v>38930</c:v>
                </c:pt>
                <c:pt idx="437">
                  <c:v>38931</c:v>
                </c:pt>
                <c:pt idx="438">
                  <c:v>38932</c:v>
                </c:pt>
                <c:pt idx="439">
                  <c:v>38933</c:v>
                </c:pt>
                <c:pt idx="440">
                  <c:v>38936</c:v>
                </c:pt>
                <c:pt idx="441">
                  <c:v>38937</c:v>
                </c:pt>
                <c:pt idx="442">
                  <c:v>38938</c:v>
                </c:pt>
                <c:pt idx="443">
                  <c:v>38939</c:v>
                </c:pt>
                <c:pt idx="444">
                  <c:v>38940</c:v>
                </c:pt>
                <c:pt idx="445">
                  <c:v>38943</c:v>
                </c:pt>
                <c:pt idx="446">
                  <c:v>38944</c:v>
                </c:pt>
                <c:pt idx="447">
                  <c:v>38945</c:v>
                </c:pt>
                <c:pt idx="448">
                  <c:v>38946</c:v>
                </c:pt>
                <c:pt idx="449">
                  <c:v>38947</c:v>
                </c:pt>
                <c:pt idx="450">
                  <c:v>38950</c:v>
                </c:pt>
                <c:pt idx="451">
                  <c:v>38951</c:v>
                </c:pt>
                <c:pt idx="452">
                  <c:v>38952</c:v>
                </c:pt>
                <c:pt idx="453">
                  <c:v>38953</c:v>
                </c:pt>
                <c:pt idx="454">
                  <c:v>38954</c:v>
                </c:pt>
                <c:pt idx="455">
                  <c:v>38957</c:v>
                </c:pt>
                <c:pt idx="456">
                  <c:v>38958</c:v>
                </c:pt>
                <c:pt idx="457">
                  <c:v>38959</c:v>
                </c:pt>
                <c:pt idx="458">
                  <c:v>38960</c:v>
                </c:pt>
                <c:pt idx="459">
                  <c:v>38961</c:v>
                </c:pt>
                <c:pt idx="460">
                  <c:v>38964</c:v>
                </c:pt>
                <c:pt idx="461">
                  <c:v>38965</c:v>
                </c:pt>
                <c:pt idx="462">
                  <c:v>38966</c:v>
                </c:pt>
                <c:pt idx="463">
                  <c:v>38968</c:v>
                </c:pt>
                <c:pt idx="464">
                  <c:v>38971</c:v>
                </c:pt>
                <c:pt idx="465">
                  <c:v>38972</c:v>
                </c:pt>
                <c:pt idx="466">
                  <c:v>38973</c:v>
                </c:pt>
                <c:pt idx="467">
                  <c:v>38974</c:v>
                </c:pt>
                <c:pt idx="468">
                  <c:v>38975</c:v>
                </c:pt>
                <c:pt idx="469">
                  <c:v>38978</c:v>
                </c:pt>
                <c:pt idx="470">
                  <c:v>38979</c:v>
                </c:pt>
                <c:pt idx="471">
                  <c:v>38980</c:v>
                </c:pt>
                <c:pt idx="472">
                  <c:v>38981</c:v>
                </c:pt>
                <c:pt idx="473">
                  <c:v>38982</c:v>
                </c:pt>
                <c:pt idx="474">
                  <c:v>38985</c:v>
                </c:pt>
                <c:pt idx="475">
                  <c:v>38986</c:v>
                </c:pt>
                <c:pt idx="476">
                  <c:v>38987</c:v>
                </c:pt>
                <c:pt idx="477">
                  <c:v>38988</c:v>
                </c:pt>
                <c:pt idx="478">
                  <c:v>38989</c:v>
                </c:pt>
                <c:pt idx="479">
                  <c:v>38992</c:v>
                </c:pt>
                <c:pt idx="480">
                  <c:v>38993</c:v>
                </c:pt>
                <c:pt idx="481">
                  <c:v>38994</c:v>
                </c:pt>
                <c:pt idx="482">
                  <c:v>38995</c:v>
                </c:pt>
                <c:pt idx="483">
                  <c:v>38996</c:v>
                </c:pt>
                <c:pt idx="484">
                  <c:v>38999</c:v>
                </c:pt>
                <c:pt idx="485">
                  <c:v>39000</c:v>
                </c:pt>
                <c:pt idx="486">
                  <c:v>39001</c:v>
                </c:pt>
                <c:pt idx="487">
                  <c:v>39003</c:v>
                </c:pt>
                <c:pt idx="488">
                  <c:v>39006</c:v>
                </c:pt>
                <c:pt idx="489">
                  <c:v>39007</c:v>
                </c:pt>
                <c:pt idx="490">
                  <c:v>39008</c:v>
                </c:pt>
                <c:pt idx="491">
                  <c:v>39009</c:v>
                </c:pt>
                <c:pt idx="492">
                  <c:v>39010</c:v>
                </c:pt>
                <c:pt idx="493">
                  <c:v>39013</c:v>
                </c:pt>
                <c:pt idx="494">
                  <c:v>39014</c:v>
                </c:pt>
                <c:pt idx="495">
                  <c:v>39015</c:v>
                </c:pt>
                <c:pt idx="496">
                  <c:v>39016</c:v>
                </c:pt>
                <c:pt idx="497">
                  <c:v>39017</c:v>
                </c:pt>
                <c:pt idx="498">
                  <c:v>39020</c:v>
                </c:pt>
                <c:pt idx="499">
                  <c:v>39021</c:v>
                </c:pt>
                <c:pt idx="500">
                  <c:v>39022</c:v>
                </c:pt>
                <c:pt idx="501">
                  <c:v>39024</c:v>
                </c:pt>
                <c:pt idx="502">
                  <c:v>39027</c:v>
                </c:pt>
                <c:pt idx="503">
                  <c:v>39028</c:v>
                </c:pt>
                <c:pt idx="504">
                  <c:v>39029</c:v>
                </c:pt>
                <c:pt idx="505">
                  <c:v>39030</c:v>
                </c:pt>
                <c:pt idx="506">
                  <c:v>39031</c:v>
                </c:pt>
                <c:pt idx="507">
                  <c:v>39034</c:v>
                </c:pt>
                <c:pt idx="508">
                  <c:v>39035</c:v>
                </c:pt>
                <c:pt idx="509">
                  <c:v>39037</c:v>
                </c:pt>
                <c:pt idx="510">
                  <c:v>39038</c:v>
                </c:pt>
                <c:pt idx="511">
                  <c:v>39042</c:v>
                </c:pt>
                <c:pt idx="512">
                  <c:v>39043</c:v>
                </c:pt>
                <c:pt idx="513">
                  <c:v>39044</c:v>
                </c:pt>
                <c:pt idx="514">
                  <c:v>39045</c:v>
                </c:pt>
                <c:pt idx="515">
                  <c:v>39048</c:v>
                </c:pt>
                <c:pt idx="516">
                  <c:v>39049</c:v>
                </c:pt>
                <c:pt idx="517">
                  <c:v>39050</c:v>
                </c:pt>
                <c:pt idx="518">
                  <c:v>39051</c:v>
                </c:pt>
                <c:pt idx="519">
                  <c:v>39052</c:v>
                </c:pt>
                <c:pt idx="520">
                  <c:v>39055</c:v>
                </c:pt>
                <c:pt idx="521">
                  <c:v>39056</c:v>
                </c:pt>
                <c:pt idx="522">
                  <c:v>39057</c:v>
                </c:pt>
                <c:pt idx="523">
                  <c:v>39058</c:v>
                </c:pt>
                <c:pt idx="524">
                  <c:v>39059</c:v>
                </c:pt>
                <c:pt idx="525">
                  <c:v>39062</c:v>
                </c:pt>
                <c:pt idx="526">
                  <c:v>39063</c:v>
                </c:pt>
                <c:pt idx="527">
                  <c:v>39064</c:v>
                </c:pt>
                <c:pt idx="528">
                  <c:v>39065</c:v>
                </c:pt>
                <c:pt idx="529">
                  <c:v>39066</c:v>
                </c:pt>
                <c:pt idx="530">
                  <c:v>39069</c:v>
                </c:pt>
                <c:pt idx="531">
                  <c:v>39070</c:v>
                </c:pt>
                <c:pt idx="532">
                  <c:v>39071</c:v>
                </c:pt>
                <c:pt idx="533">
                  <c:v>39072</c:v>
                </c:pt>
                <c:pt idx="534">
                  <c:v>39073</c:v>
                </c:pt>
                <c:pt idx="535">
                  <c:v>39077</c:v>
                </c:pt>
                <c:pt idx="536">
                  <c:v>39078</c:v>
                </c:pt>
                <c:pt idx="537">
                  <c:v>39079</c:v>
                </c:pt>
                <c:pt idx="538">
                  <c:v>39084</c:v>
                </c:pt>
                <c:pt idx="539">
                  <c:v>39085</c:v>
                </c:pt>
                <c:pt idx="540">
                  <c:v>39086</c:v>
                </c:pt>
                <c:pt idx="541">
                  <c:v>39087</c:v>
                </c:pt>
                <c:pt idx="542">
                  <c:v>39090</c:v>
                </c:pt>
                <c:pt idx="543">
                  <c:v>39091</c:v>
                </c:pt>
                <c:pt idx="544">
                  <c:v>39092</c:v>
                </c:pt>
                <c:pt idx="545">
                  <c:v>39093</c:v>
                </c:pt>
                <c:pt idx="546">
                  <c:v>39094</c:v>
                </c:pt>
                <c:pt idx="547">
                  <c:v>39097</c:v>
                </c:pt>
                <c:pt idx="548">
                  <c:v>39098</c:v>
                </c:pt>
                <c:pt idx="549">
                  <c:v>39099</c:v>
                </c:pt>
                <c:pt idx="550">
                  <c:v>39100</c:v>
                </c:pt>
                <c:pt idx="551">
                  <c:v>39101</c:v>
                </c:pt>
                <c:pt idx="552">
                  <c:v>39104</c:v>
                </c:pt>
                <c:pt idx="553">
                  <c:v>39105</c:v>
                </c:pt>
                <c:pt idx="554">
                  <c:v>39106</c:v>
                </c:pt>
                <c:pt idx="555">
                  <c:v>39108</c:v>
                </c:pt>
                <c:pt idx="556">
                  <c:v>39111</c:v>
                </c:pt>
                <c:pt idx="557">
                  <c:v>39112</c:v>
                </c:pt>
                <c:pt idx="558">
                  <c:v>39113</c:v>
                </c:pt>
                <c:pt idx="559">
                  <c:v>39114</c:v>
                </c:pt>
                <c:pt idx="560">
                  <c:v>39115</c:v>
                </c:pt>
                <c:pt idx="561">
                  <c:v>39118</c:v>
                </c:pt>
                <c:pt idx="562">
                  <c:v>39119</c:v>
                </c:pt>
                <c:pt idx="563">
                  <c:v>39120</c:v>
                </c:pt>
                <c:pt idx="564">
                  <c:v>39121</c:v>
                </c:pt>
                <c:pt idx="565">
                  <c:v>39122</c:v>
                </c:pt>
                <c:pt idx="566">
                  <c:v>39125</c:v>
                </c:pt>
                <c:pt idx="567">
                  <c:v>39126</c:v>
                </c:pt>
                <c:pt idx="568">
                  <c:v>39127</c:v>
                </c:pt>
                <c:pt idx="569">
                  <c:v>39128</c:v>
                </c:pt>
                <c:pt idx="570">
                  <c:v>39129</c:v>
                </c:pt>
                <c:pt idx="571">
                  <c:v>39134</c:v>
                </c:pt>
                <c:pt idx="572">
                  <c:v>39135</c:v>
                </c:pt>
                <c:pt idx="573">
                  <c:v>39136</c:v>
                </c:pt>
                <c:pt idx="574">
                  <c:v>39139</c:v>
                </c:pt>
                <c:pt idx="575">
                  <c:v>39140</c:v>
                </c:pt>
                <c:pt idx="576">
                  <c:v>39141</c:v>
                </c:pt>
                <c:pt idx="577">
                  <c:v>39142</c:v>
                </c:pt>
                <c:pt idx="578">
                  <c:v>39143</c:v>
                </c:pt>
                <c:pt idx="579">
                  <c:v>39146</c:v>
                </c:pt>
                <c:pt idx="580">
                  <c:v>39147</c:v>
                </c:pt>
                <c:pt idx="581">
                  <c:v>39148</c:v>
                </c:pt>
                <c:pt idx="582">
                  <c:v>39149</c:v>
                </c:pt>
                <c:pt idx="583">
                  <c:v>39150</c:v>
                </c:pt>
                <c:pt idx="584">
                  <c:v>39153</c:v>
                </c:pt>
                <c:pt idx="585">
                  <c:v>39154</c:v>
                </c:pt>
                <c:pt idx="586">
                  <c:v>39155</c:v>
                </c:pt>
                <c:pt idx="587">
                  <c:v>39156</c:v>
                </c:pt>
                <c:pt idx="588">
                  <c:v>39157</c:v>
                </c:pt>
                <c:pt idx="589">
                  <c:v>39160</c:v>
                </c:pt>
                <c:pt idx="590">
                  <c:v>39161</c:v>
                </c:pt>
                <c:pt idx="591">
                  <c:v>39162</c:v>
                </c:pt>
                <c:pt idx="592">
                  <c:v>39163</c:v>
                </c:pt>
                <c:pt idx="593">
                  <c:v>39164</c:v>
                </c:pt>
                <c:pt idx="594">
                  <c:v>39167</c:v>
                </c:pt>
                <c:pt idx="595">
                  <c:v>39168</c:v>
                </c:pt>
                <c:pt idx="596">
                  <c:v>39169</c:v>
                </c:pt>
                <c:pt idx="597">
                  <c:v>39170</c:v>
                </c:pt>
                <c:pt idx="598">
                  <c:v>39171</c:v>
                </c:pt>
                <c:pt idx="599">
                  <c:v>39174</c:v>
                </c:pt>
                <c:pt idx="600">
                  <c:v>39175</c:v>
                </c:pt>
                <c:pt idx="601">
                  <c:v>39176</c:v>
                </c:pt>
                <c:pt idx="602">
                  <c:v>39177</c:v>
                </c:pt>
                <c:pt idx="603">
                  <c:v>39181</c:v>
                </c:pt>
                <c:pt idx="604">
                  <c:v>39182</c:v>
                </c:pt>
                <c:pt idx="605">
                  <c:v>39183</c:v>
                </c:pt>
                <c:pt idx="606">
                  <c:v>39184</c:v>
                </c:pt>
                <c:pt idx="607">
                  <c:v>39185</c:v>
                </c:pt>
                <c:pt idx="608">
                  <c:v>39188</c:v>
                </c:pt>
                <c:pt idx="609">
                  <c:v>39189</c:v>
                </c:pt>
                <c:pt idx="610">
                  <c:v>39190</c:v>
                </c:pt>
                <c:pt idx="611">
                  <c:v>39191</c:v>
                </c:pt>
                <c:pt idx="612">
                  <c:v>39192</c:v>
                </c:pt>
                <c:pt idx="613">
                  <c:v>39195</c:v>
                </c:pt>
                <c:pt idx="614">
                  <c:v>39196</c:v>
                </c:pt>
                <c:pt idx="615">
                  <c:v>39197</c:v>
                </c:pt>
                <c:pt idx="616">
                  <c:v>39198</c:v>
                </c:pt>
                <c:pt idx="617">
                  <c:v>39199</c:v>
                </c:pt>
                <c:pt idx="618">
                  <c:v>39202</c:v>
                </c:pt>
                <c:pt idx="619">
                  <c:v>39204</c:v>
                </c:pt>
                <c:pt idx="620">
                  <c:v>39205</c:v>
                </c:pt>
                <c:pt idx="621">
                  <c:v>39206</c:v>
                </c:pt>
                <c:pt idx="622">
                  <c:v>39209</c:v>
                </c:pt>
                <c:pt idx="623">
                  <c:v>39210</c:v>
                </c:pt>
                <c:pt idx="624">
                  <c:v>39211</c:v>
                </c:pt>
                <c:pt idx="625">
                  <c:v>39212</c:v>
                </c:pt>
                <c:pt idx="626">
                  <c:v>39213</c:v>
                </c:pt>
                <c:pt idx="627">
                  <c:v>39216</c:v>
                </c:pt>
                <c:pt idx="628">
                  <c:v>39217</c:v>
                </c:pt>
                <c:pt idx="629">
                  <c:v>39218</c:v>
                </c:pt>
                <c:pt idx="630">
                  <c:v>39219</c:v>
                </c:pt>
                <c:pt idx="631">
                  <c:v>39220</c:v>
                </c:pt>
                <c:pt idx="632">
                  <c:v>39223</c:v>
                </c:pt>
                <c:pt idx="633">
                  <c:v>39224</c:v>
                </c:pt>
                <c:pt idx="634">
                  <c:v>39225</c:v>
                </c:pt>
                <c:pt idx="635">
                  <c:v>39226</c:v>
                </c:pt>
                <c:pt idx="636">
                  <c:v>39227</c:v>
                </c:pt>
                <c:pt idx="637">
                  <c:v>39230</c:v>
                </c:pt>
                <c:pt idx="638">
                  <c:v>39231</c:v>
                </c:pt>
                <c:pt idx="639">
                  <c:v>39232</c:v>
                </c:pt>
                <c:pt idx="640">
                  <c:v>39233</c:v>
                </c:pt>
                <c:pt idx="641">
                  <c:v>39234</c:v>
                </c:pt>
                <c:pt idx="642">
                  <c:v>39237</c:v>
                </c:pt>
                <c:pt idx="643">
                  <c:v>39238</c:v>
                </c:pt>
                <c:pt idx="644">
                  <c:v>39239</c:v>
                </c:pt>
                <c:pt idx="645">
                  <c:v>39241</c:v>
                </c:pt>
                <c:pt idx="646">
                  <c:v>39244</c:v>
                </c:pt>
                <c:pt idx="647">
                  <c:v>39245</c:v>
                </c:pt>
                <c:pt idx="648">
                  <c:v>39246</c:v>
                </c:pt>
                <c:pt idx="649">
                  <c:v>39247</c:v>
                </c:pt>
                <c:pt idx="650">
                  <c:v>39248</c:v>
                </c:pt>
                <c:pt idx="651">
                  <c:v>39251</c:v>
                </c:pt>
                <c:pt idx="652">
                  <c:v>39252</c:v>
                </c:pt>
                <c:pt idx="653">
                  <c:v>39253</c:v>
                </c:pt>
                <c:pt idx="654">
                  <c:v>39254</c:v>
                </c:pt>
                <c:pt idx="655">
                  <c:v>39255</c:v>
                </c:pt>
                <c:pt idx="656">
                  <c:v>39258</c:v>
                </c:pt>
                <c:pt idx="657">
                  <c:v>39259</c:v>
                </c:pt>
                <c:pt idx="658">
                  <c:v>39260</c:v>
                </c:pt>
                <c:pt idx="659">
                  <c:v>39261</c:v>
                </c:pt>
                <c:pt idx="660">
                  <c:v>39262</c:v>
                </c:pt>
                <c:pt idx="661">
                  <c:v>39265</c:v>
                </c:pt>
                <c:pt idx="662">
                  <c:v>39266</c:v>
                </c:pt>
                <c:pt idx="663">
                  <c:v>39267</c:v>
                </c:pt>
                <c:pt idx="664">
                  <c:v>39268</c:v>
                </c:pt>
                <c:pt idx="665">
                  <c:v>39269</c:v>
                </c:pt>
                <c:pt idx="666">
                  <c:v>39273</c:v>
                </c:pt>
                <c:pt idx="667">
                  <c:v>39274</c:v>
                </c:pt>
                <c:pt idx="668">
                  <c:v>39275</c:v>
                </c:pt>
                <c:pt idx="669">
                  <c:v>39276</c:v>
                </c:pt>
                <c:pt idx="670">
                  <c:v>39279</c:v>
                </c:pt>
                <c:pt idx="671">
                  <c:v>39280</c:v>
                </c:pt>
                <c:pt idx="672">
                  <c:v>39281</c:v>
                </c:pt>
                <c:pt idx="673">
                  <c:v>39282</c:v>
                </c:pt>
                <c:pt idx="674">
                  <c:v>39283</c:v>
                </c:pt>
                <c:pt idx="675">
                  <c:v>39286</c:v>
                </c:pt>
                <c:pt idx="676">
                  <c:v>39287</c:v>
                </c:pt>
                <c:pt idx="677">
                  <c:v>39288</c:v>
                </c:pt>
                <c:pt idx="678">
                  <c:v>39289</c:v>
                </c:pt>
                <c:pt idx="679">
                  <c:v>39290</c:v>
                </c:pt>
                <c:pt idx="680">
                  <c:v>39293</c:v>
                </c:pt>
                <c:pt idx="681">
                  <c:v>39294</c:v>
                </c:pt>
                <c:pt idx="682">
                  <c:v>39295</c:v>
                </c:pt>
                <c:pt idx="683">
                  <c:v>39296</c:v>
                </c:pt>
                <c:pt idx="684">
                  <c:v>39297</c:v>
                </c:pt>
                <c:pt idx="685">
                  <c:v>39300</c:v>
                </c:pt>
                <c:pt idx="686">
                  <c:v>39301</c:v>
                </c:pt>
                <c:pt idx="687">
                  <c:v>39302</c:v>
                </c:pt>
                <c:pt idx="688">
                  <c:v>39303</c:v>
                </c:pt>
                <c:pt idx="689">
                  <c:v>39304</c:v>
                </c:pt>
                <c:pt idx="690">
                  <c:v>39307</c:v>
                </c:pt>
                <c:pt idx="691">
                  <c:v>39308</c:v>
                </c:pt>
                <c:pt idx="692">
                  <c:v>39309</c:v>
                </c:pt>
                <c:pt idx="693">
                  <c:v>39310</c:v>
                </c:pt>
                <c:pt idx="694">
                  <c:v>39311</c:v>
                </c:pt>
                <c:pt idx="695">
                  <c:v>39314</c:v>
                </c:pt>
                <c:pt idx="696">
                  <c:v>39315</c:v>
                </c:pt>
                <c:pt idx="697">
                  <c:v>39316</c:v>
                </c:pt>
                <c:pt idx="698">
                  <c:v>39317</c:v>
                </c:pt>
                <c:pt idx="699">
                  <c:v>39318</c:v>
                </c:pt>
                <c:pt idx="700">
                  <c:v>39321</c:v>
                </c:pt>
                <c:pt idx="701">
                  <c:v>39322</c:v>
                </c:pt>
                <c:pt idx="702">
                  <c:v>39323</c:v>
                </c:pt>
                <c:pt idx="703">
                  <c:v>39324</c:v>
                </c:pt>
                <c:pt idx="704">
                  <c:v>39325</c:v>
                </c:pt>
                <c:pt idx="705">
                  <c:v>39328</c:v>
                </c:pt>
                <c:pt idx="706">
                  <c:v>39329</c:v>
                </c:pt>
                <c:pt idx="707">
                  <c:v>39330</c:v>
                </c:pt>
                <c:pt idx="708">
                  <c:v>39331</c:v>
                </c:pt>
                <c:pt idx="709">
                  <c:v>39335</c:v>
                </c:pt>
                <c:pt idx="710">
                  <c:v>39336</c:v>
                </c:pt>
                <c:pt idx="711">
                  <c:v>39337</c:v>
                </c:pt>
                <c:pt idx="712">
                  <c:v>39338</c:v>
                </c:pt>
                <c:pt idx="713">
                  <c:v>39339</c:v>
                </c:pt>
                <c:pt idx="714">
                  <c:v>39342</c:v>
                </c:pt>
                <c:pt idx="715">
                  <c:v>39343</c:v>
                </c:pt>
                <c:pt idx="716">
                  <c:v>39344</c:v>
                </c:pt>
                <c:pt idx="717">
                  <c:v>39345</c:v>
                </c:pt>
                <c:pt idx="718">
                  <c:v>39346</c:v>
                </c:pt>
                <c:pt idx="719">
                  <c:v>39349</c:v>
                </c:pt>
                <c:pt idx="720">
                  <c:v>39350</c:v>
                </c:pt>
                <c:pt idx="721">
                  <c:v>39351</c:v>
                </c:pt>
                <c:pt idx="722">
                  <c:v>39352</c:v>
                </c:pt>
                <c:pt idx="723">
                  <c:v>39353</c:v>
                </c:pt>
                <c:pt idx="724">
                  <c:v>39356</c:v>
                </c:pt>
                <c:pt idx="725">
                  <c:v>39357</c:v>
                </c:pt>
                <c:pt idx="726">
                  <c:v>39358</c:v>
                </c:pt>
                <c:pt idx="727">
                  <c:v>39359</c:v>
                </c:pt>
                <c:pt idx="728">
                  <c:v>39360</c:v>
                </c:pt>
                <c:pt idx="729">
                  <c:v>39363</c:v>
                </c:pt>
                <c:pt idx="730">
                  <c:v>39364</c:v>
                </c:pt>
                <c:pt idx="731">
                  <c:v>39365</c:v>
                </c:pt>
                <c:pt idx="732">
                  <c:v>39366</c:v>
                </c:pt>
                <c:pt idx="733">
                  <c:v>39370</c:v>
                </c:pt>
                <c:pt idx="734">
                  <c:v>39371</c:v>
                </c:pt>
                <c:pt idx="735">
                  <c:v>39372</c:v>
                </c:pt>
                <c:pt idx="736">
                  <c:v>39373</c:v>
                </c:pt>
                <c:pt idx="737">
                  <c:v>39374</c:v>
                </c:pt>
                <c:pt idx="738">
                  <c:v>39377</c:v>
                </c:pt>
                <c:pt idx="739">
                  <c:v>39378</c:v>
                </c:pt>
                <c:pt idx="740">
                  <c:v>39379</c:v>
                </c:pt>
                <c:pt idx="741">
                  <c:v>39380</c:v>
                </c:pt>
                <c:pt idx="742">
                  <c:v>39381</c:v>
                </c:pt>
                <c:pt idx="743">
                  <c:v>39384</c:v>
                </c:pt>
                <c:pt idx="744">
                  <c:v>39385</c:v>
                </c:pt>
                <c:pt idx="745">
                  <c:v>39386</c:v>
                </c:pt>
                <c:pt idx="746">
                  <c:v>39387</c:v>
                </c:pt>
                <c:pt idx="747">
                  <c:v>39391</c:v>
                </c:pt>
                <c:pt idx="748">
                  <c:v>39392</c:v>
                </c:pt>
                <c:pt idx="749">
                  <c:v>39393</c:v>
                </c:pt>
                <c:pt idx="750">
                  <c:v>39394</c:v>
                </c:pt>
                <c:pt idx="751">
                  <c:v>39395</c:v>
                </c:pt>
                <c:pt idx="752">
                  <c:v>39398</c:v>
                </c:pt>
                <c:pt idx="753">
                  <c:v>39399</c:v>
                </c:pt>
                <c:pt idx="754">
                  <c:v>39400</c:v>
                </c:pt>
                <c:pt idx="755">
                  <c:v>39402</c:v>
                </c:pt>
                <c:pt idx="756">
                  <c:v>39405</c:v>
                </c:pt>
                <c:pt idx="757">
                  <c:v>39407</c:v>
                </c:pt>
                <c:pt idx="758">
                  <c:v>39408</c:v>
                </c:pt>
                <c:pt idx="759">
                  <c:v>39409</c:v>
                </c:pt>
                <c:pt idx="760">
                  <c:v>39412</c:v>
                </c:pt>
                <c:pt idx="761">
                  <c:v>39413</c:v>
                </c:pt>
                <c:pt idx="762">
                  <c:v>39414</c:v>
                </c:pt>
                <c:pt idx="763">
                  <c:v>39415</c:v>
                </c:pt>
                <c:pt idx="764">
                  <c:v>39416</c:v>
                </c:pt>
                <c:pt idx="765">
                  <c:v>39419</c:v>
                </c:pt>
                <c:pt idx="766">
                  <c:v>39420</c:v>
                </c:pt>
                <c:pt idx="767">
                  <c:v>39421</c:v>
                </c:pt>
                <c:pt idx="768">
                  <c:v>39422</c:v>
                </c:pt>
                <c:pt idx="769">
                  <c:v>39423</c:v>
                </c:pt>
                <c:pt idx="770">
                  <c:v>39426</c:v>
                </c:pt>
                <c:pt idx="771">
                  <c:v>39427</c:v>
                </c:pt>
                <c:pt idx="772">
                  <c:v>39428</c:v>
                </c:pt>
                <c:pt idx="773">
                  <c:v>39429</c:v>
                </c:pt>
                <c:pt idx="774">
                  <c:v>39430</c:v>
                </c:pt>
                <c:pt idx="775">
                  <c:v>39433</c:v>
                </c:pt>
                <c:pt idx="776">
                  <c:v>39434</c:v>
                </c:pt>
                <c:pt idx="777">
                  <c:v>39435</c:v>
                </c:pt>
                <c:pt idx="778">
                  <c:v>39436</c:v>
                </c:pt>
                <c:pt idx="779">
                  <c:v>39437</c:v>
                </c:pt>
                <c:pt idx="780">
                  <c:v>39442</c:v>
                </c:pt>
                <c:pt idx="781">
                  <c:v>39443</c:v>
                </c:pt>
                <c:pt idx="782">
                  <c:v>39444</c:v>
                </c:pt>
                <c:pt idx="783">
                  <c:v>39449</c:v>
                </c:pt>
                <c:pt idx="784">
                  <c:v>39450</c:v>
                </c:pt>
                <c:pt idx="785">
                  <c:v>39451</c:v>
                </c:pt>
                <c:pt idx="786">
                  <c:v>39454</c:v>
                </c:pt>
                <c:pt idx="787">
                  <c:v>39455</c:v>
                </c:pt>
                <c:pt idx="788">
                  <c:v>39456</c:v>
                </c:pt>
                <c:pt idx="789">
                  <c:v>39457</c:v>
                </c:pt>
                <c:pt idx="790">
                  <c:v>39458</c:v>
                </c:pt>
                <c:pt idx="791">
                  <c:v>39461</c:v>
                </c:pt>
                <c:pt idx="792">
                  <c:v>39462</c:v>
                </c:pt>
                <c:pt idx="793">
                  <c:v>39463</c:v>
                </c:pt>
                <c:pt idx="794">
                  <c:v>39464</c:v>
                </c:pt>
                <c:pt idx="795">
                  <c:v>39465</c:v>
                </c:pt>
                <c:pt idx="796">
                  <c:v>39468</c:v>
                </c:pt>
                <c:pt idx="797">
                  <c:v>39469</c:v>
                </c:pt>
                <c:pt idx="798">
                  <c:v>39470</c:v>
                </c:pt>
                <c:pt idx="799">
                  <c:v>39471</c:v>
                </c:pt>
                <c:pt idx="800">
                  <c:v>39475</c:v>
                </c:pt>
                <c:pt idx="801">
                  <c:v>39476</c:v>
                </c:pt>
                <c:pt idx="802">
                  <c:v>39477</c:v>
                </c:pt>
                <c:pt idx="803">
                  <c:v>39478</c:v>
                </c:pt>
                <c:pt idx="804">
                  <c:v>39479</c:v>
                </c:pt>
                <c:pt idx="805">
                  <c:v>39484</c:v>
                </c:pt>
                <c:pt idx="806">
                  <c:v>39485</c:v>
                </c:pt>
                <c:pt idx="807">
                  <c:v>39486</c:v>
                </c:pt>
                <c:pt idx="808">
                  <c:v>39489</c:v>
                </c:pt>
                <c:pt idx="809">
                  <c:v>39490</c:v>
                </c:pt>
                <c:pt idx="810">
                  <c:v>39491</c:v>
                </c:pt>
                <c:pt idx="811">
                  <c:v>39492</c:v>
                </c:pt>
                <c:pt idx="812">
                  <c:v>39493</c:v>
                </c:pt>
                <c:pt idx="813">
                  <c:v>39496</c:v>
                </c:pt>
                <c:pt idx="814">
                  <c:v>39497</c:v>
                </c:pt>
                <c:pt idx="815">
                  <c:v>39498</c:v>
                </c:pt>
                <c:pt idx="816">
                  <c:v>39499</c:v>
                </c:pt>
                <c:pt idx="817">
                  <c:v>39500</c:v>
                </c:pt>
                <c:pt idx="818">
                  <c:v>39503</c:v>
                </c:pt>
                <c:pt idx="819">
                  <c:v>39504</c:v>
                </c:pt>
                <c:pt idx="820">
                  <c:v>39505</c:v>
                </c:pt>
                <c:pt idx="821">
                  <c:v>39506</c:v>
                </c:pt>
                <c:pt idx="822">
                  <c:v>39507</c:v>
                </c:pt>
                <c:pt idx="823">
                  <c:v>39510</c:v>
                </c:pt>
                <c:pt idx="824">
                  <c:v>39511</c:v>
                </c:pt>
                <c:pt idx="825">
                  <c:v>39512</c:v>
                </c:pt>
                <c:pt idx="826">
                  <c:v>39513</c:v>
                </c:pt>
                <c:pt idx="827">
                  <c:v>39514</c:v>
                </c:pt>
                <c:pt idx="828">
                  <c:v>39517</c:v>
                </c:pt>
                <c:pt idx="829">
                  <c:v>39518</c:v>
                </c:pt>
                <c:pt idx="830">
                  <c:v>39519</c:v>
                </c:pt>
                <c:pt idx="831">
                  <c:v>39520</c:v>
                </c:pt>
                <c:pt idx="832">
                  <c:v>39521</c:v>
                </c:pt>
                <c:pt idx="833">
                  <c:v>39524</c:v>
                </c:pt>
                <c:pt idx="834">
                  <c:v>39525</c:v>
                </c:pt>
                <c:pt idx="835">
                  <c:v>39526</c:v>
                </c:pt>
                <c:pt idx="836">
                  <c:v>39527</c:v>
                </c:pt>
                <c:pt idx="837">
                  <c:v>39531</c:v>
                </c:pt>
                <c:pt idx="838">
                  <c:v>39532</c:v>
                </c:pt>
                <c:pt idx="839">
                  <c:v>39533</c:v>
                </c:pt>
                <c:pt idx="840">
                  <c:v>39534</c:v>
                </c:pt>
                <c:pt idx="841">
                  <c:v>39535</c:v>
                </c:pt>
                <c:pt idx="842">
                  <c:v>39538</c:v>
                </c:pt>
                <c:pt idx="843">
                  <c:v>39539</c:v>
                </c:pt>
                <c:pt idx="844">
                  <c:v>39540</c:v>
                </c:pt>
                <c:pt idx="845">
                  <c:v>39541</c:v>
                </c:pt>
                <c:pt idx="846">
                  <c:v>39542</c:v>
                </c:pt>
                <c:pt idx="847">
                  <c:v>39545</c:v>
                </c:pt>
                <c:pt idx="848">
                  <c:v>39546</c:v>
                </c:pt>
                <c:pt idx="849">
                  <c:v>39547</c:v>
                </c:pt>
                <c:pt idx="850">
                  <c:v>39548</c:v>
                </c:pt>
                <c:pt idx="851">
                  <c:v>39549</c:v>
                </c:pt>
                <c:pt idx="852">
                  <c:v>39552</c:v>
                </c:pt>
                <c:pt idx="853">
                  <c:v>39553</c:v>
                </c:pt>
                <c:pt idx="854">
                  <c:v>39554</c:v>
                </c:pt>
                <c:pt idx="855">
                  <c:v>39555</c:v>
                </c:pt>
                <c:pt idx="856">
                  <c:v>39556</c:v>
                </c:pt>
                <c:pt idx="857">
                  <c:v>39560</c:v>
                </c:pt>
                <c:pt idx="858">
                  <c:v>39561</c:v>
                </c:pt>
                <c:pt idx="859">
                  <c:v>39562</c:v>
                </c:pt>
                <c:pt idx="860">
                  <c:v>39563</c:v>
                </c:pt>
                <c:pt idx="861">
                  <c:v>39566</c:v>
                </c:pt>
                <c:pt idx="862">
                  <c:v>39567</c:v>
                </c:pt>
                <c:pt idx="863">
                  <c:v>39568</c:v>
                </c:pt>
                <c:pt idx="864">
                  <c:v>39570</c:v>
                </c:pt>
                <c:pt idx="865">
                  <c:v>39573</c:v>
                </c:pt>
                <c:pt idx="866">
                  <c:v>39574</c:v>
                </c:pt>
                <c:pt idx="867">
                  <c:v>39575</c:v>
                </c:pt>
                <c:pt idx="868">
                  <c:v>39576</c:v>
                </c:pt>
                <c:pt idx="869">
                  <c:v>39577</c:v>
                </c:pt>
                <c:pt idx="870">
                  <c:v>39580</c:v>
                </c:pt>
                <c:pt idx="871">
                  <c:v>39581</c:v>
                </c:pt>
                <c:pt idx="872">
                  <c:v>39582</c:v>
                </c:pt>
                <c:pt idx="873">
                  <c:v>39583</c:v>
                </c:pt>
                <c:pt idx="874">
                  <c:v>39584</c:v>
                </c:pt>
                <c:pt idx="875">
                  <c:v>39587</c:v>
                </c:pt>
                <c:pt idx="876">
                  <c:v>39588</c:v>
                </c:pt>
                <c:pt idx="877">
                  <c:v>39589</c:v>
                </c:pt>
                <c:pt idx="878">
                  <c:v>39591</c:v>
                </c:pt>
                <c:pt idx="879">
                  <c:v>39594</c:v>
                </c:pt>
                <c:pt idx="880">
                  <c:v>39595</c:v>
                </c:pt>
                <c:pt idx="881">
                  <c:v>39596</c:v>
                </c:pt>
                <c:pt idx="882">
                  <c:v>39597</c:v>
                </c:pt>
                <c:pt idx="883">
                  <c:v>39598</c:v>
                </c:pt>
                <c:pt idx="884">
                  <c:v>39601</c:v>
                </c:pt>
                <c:pt idx="885">
                  <c:v>39602</c:v>
                </c:pt>
                <c:pt idx="886">
                  <c:v>39603</c:v>
                </c:pt>
                <c:pt idx="887">
                  <c:v>39604</c:v>
                </c:pt>
                <c:pt idx="888">
                  <c:v>39605</c:v>
                </c:pt>
                <c:pt idx="889">
                  <c:v>39608</c:v>
                </c:pt>
                <c:pt idx="890">
                  <c:v>39609</c:v>
                </c:pt>
                <c:pt idx="891">
                  <c:v>39610</c:v>
                </c:pt>
                <c:pt idx="892">
                  <c:v>39611</c:v>
                </c:pt>
                <c:pt idx="893">
                  <c:v>39612</c:v>
                </c:pt>
                <c:pt idx="894">
                  <c:v>39615</c:v>
                </c:pt>
                <c:pt idx="895">
                  <c:v>39616</c:v>
                </c:pt>
                <c:pt idx="896">
                  <c:v>39617</c:v>
                </c:pt>
                <c:pt idx="897">
                  <c:v>39618</c:v>
                </c:pt>
                <c:pt idx="898">
                  <c:v>39619</c:v>
                </c:pt>
                <c:pt idx="899">
                  <c:v>39622</c:v>
                </c:pt>
                <c:pt idx="900">
                  <c:v>39623</c:v>
                </c:pt>
                <c:pt idx="901">
                  <c:v>39624</c:v>
                </c:pt>
                <c:pt idx="902">
                  <c:v>39625</c:v>
                </c:pt>
                <c:pt idx="903">
                  <c:v>39626</c:v>
                </c:pt>
                <c:pt idx="904">
                  <c:v>39629</c:v>
                </c:pt>
                <c:pt idx="905">
                  <c:v>39630</c:v>
                </c:pt>
                <c:pt idx="906">
                  <c:v>39631</c:v>
                </c:pt>
                <c:pt idx="907">
                  <c:v>39632</c:v>
                </c:pt>
                <c:pt idx="908">
                  <c:v>39633</c:v>
                </c:pt>
                <c:pt idx="909">
                  <c:v>39636</c:v>
                </c:pt>
                <c:pt idx="910">
                  <c:v>39637</c:v>
                </c:pt>
                <c:pt idx="911">
                  <c:v>39639</c:v>
                </c:pt>
                <c:pt idx="912">
                  <c:v>39640</c:v>
                </c:pt>
                <c:pt idx="913">
                  <c:v>39643</c:v>
                </c:pt>
                <c:pt idx="914">
                  <c:v>39644</c:v>
                </c:pt>
                <c:pt idx="915">
                  <c:v>39645</c:v>
                </c:pt>
                <c:pt idx="916">
                  <c:v>39646</c:v>
                </c:pt>
                <c:pt idx="917">
                  <c:v>39647</c:v>
                </c:pt>
                <c:pt idx="918">
                  <c:v>39650</c:v>
                </c:pt>
                <c:pt idx="919">
                  <c:v>39651</c:v>
                </c:pt>
                <c:pt idx="920">
                  <c:v>39652</c:v>
                </c:pt>
                <c:pt idx="921">
                  <c:v>39653</c:v>
                </c:pt>
                <c:pt idx="922">
                  <c:v>39654</c:v>
                </c:pt>
                <c:pt idx="923">
                  <c:v>39657</c:v>
                </c:pt>
                <c:pt idx="924">
                  <c:v>39658</c:v>
                </c:pt>
                <c:pt idx="925">
                  <c:v>39659</c:v>
                </c:pt>
                <c:pt idx="926">
                  <c:v>39660</c:v>
                </c:pt>
                <c:pt idx="927">
                  <c:v>39661</c:v>
                </c:pt>
                <c:pt idx="928">
                  <c:v>39664</c:v>
                </c:pt>
                <c:pt idx="929">
                  <c:v>39665</c:v>
                </c:pt>
                <c:pt idx="930">
                  <c:v>39666</c:v>
                </c:pt>
                <c:pt idx="931">
                  <c:v>39667</c:v>
                </c:pt>
                <c:pt idx="932">
                  <c:v>39668</c:v>
                </c:pt>
                <c:pt idx="933">
                  <c:v>39671</c:v>
                </c:pt>
                <c:pt idx="934">
                  <c:v>39672</c:v>
                </c:pt>
                <c:pt idx="935">
                  <c:v>39673</c:v>
                </c:pt>
                <c:pt idx="936">
                  <c:v>39674</c:v>
                </c:pt>
                <c:pt idx="937">
                  <c:v>39675</c:v>
                </c:pt>
                <c:pt idx="938">
                  <c:v>39678</c:v>
                </c:pt>
                <c:pt idx="939">
                  <c:v>39679</c:v>
                </c:pt>
                <c:pt idx="940">
                  <c:v>39680</c:v>
                </c:pt>
                <c:pt idx="941">
                  <c:v>39681</c:v>
                </c:pt>
                <c:pt idx="942">
                  <c:v>39682</c:v>
                </c:pt>
                <c:pt idx="943">
                  <c:v>39685</c:v>
                </c:pt>
                <c:pt idx="944">
                  <c:v>39686</c:v>
                </c:pt>
                <c:pt idx="945">
                  <c:v>39687</c:v>
                </c:pt>
                <c:pt idx="946">
                  <c:v>39688</c:v>
                </c:pt>
                <c:pt idx="947">
                  <c:v>39689</c:v>
                </c:pt>
                <c:pt idx="948">
                  <c:v>39692</c:v>
                </c:pt>
                <c:pt idx="949">
                  <c:v>39693</c:v>
                </c:pt>
                <c:pt idx="950">
                  <c:v>39694</c:v>
                </c:pt>
                <c:pt idx="951">
                  <c:v>39695</c:v>
                </c:pt>
                <c:pt idx="952">
                  <c:v>39696</c:v>
                </c:pt>
                <c:pt idx="953">
                  <c:v>39699</c:v>
                </c:pt>
                <c:pt idx="954">
                  <c:v>39700</c:v>
                </c:pt>
                <c:pt idx="955">
                  <c:v>39701</c:v>
                </c:pt>
                <c:pt idx="956">
                  <c:v>39702</c:v>
                </c:pt>
                <c:pt idx="957">
                  <c:v>39703</c:v>
                </c:pt>
                <c:pt idx="958">
                  <c:v>39706</c:v>
                </c:pt>
                <c:pt idx="959">
                  <c:v>39707</c:v>
                </c:pt>
                <c:pt idx="960">
                  <c:v>39708</c:v>
                </c:pt>
                <c:pt idx="961">
                  <c:v>39709</c:v>
                </c:pt>
                <c:pt idx="962">
                  <c:v>39710</c:v>
                </c:pt>
                <c:pt idx="963">
                  <c:v>39713</c:v>
                </c:pt>
                <c:pt idx="964">
                  <c:v>39714</c:v>
                </c:pt>
                <c:pt idx="965">
                  <c:v>39715</c:v>
                </c:pt>
                <c:pt idx="966">
                  <c:v>39716</c:v>
                </c:pt>
                <c:pt idx="967">
                  <c:v>39717</c:v>
                </c:pt>
                <c:pt idx="968">
                  <c:v>39720</c:v>
                </c:pt>
                <c:pt idx="969">
                  <c:v>39721</c:v>
                </c:pt>
                <c:pt idx="970">
                  <c:v>39722</c:v>
                </c:pt>
                <c:pt idx="971">
                  <c:v>39723</c:v>
                </c:pt>
                <c:pt idx="972">
                  <c:v>39724</c:v>
                </c:pt>
                <c:pt idx="973">
                  <c:v>39727</c:v>
                </c:pt>
                <c:pt idx="974">
                  <c:v>39728</c:v>
                </c:pt>
                <c:pt idx="975">
                  <c:v>39729</c:v>
                </c:pt>
                <c:pt idx="976">
                  <c:v>39730</c:v>
                </c:pt>
                <c:pt idx="977">
                  <c:v>39731</c:v>
                </c:pt>
                <c:pt idx="978">
                  <c:v>39734</c:v>
                </c:pt>
                <c:pt idx="979">
                  <c:v>39735</c:v>
                </c:pt>
                <c:pt idx="980">
                  <c:v>39736</c:v>
                </c:pt>
                <c:pt idx="981">
                  <c:v>39737</c:v>
                </c:pt>
                <c:pt idx="982">
                  <c:v>39738</c:v>
                </c:pt>
                <c:pt idx="983">
                  <c:v>39741</c:v>
                </c:pt>
                <c:pt idx="984">
                  <c:v>39742</c:v>
                </c:pt>
                <c:pt idx="985">
                  <c:v>39743</c:v>
                </c:pt>
                <c:pt idx="986">
                  <c:v>39744</c:v>
                </c:pt>
                <c:pt idx="987">
                  <c:v>39745</c:v>
                </c:pt>
                <c:pt idx="988">
                  <c:v>39748</c:v>
                </c:pt>
                <c:pt idx="989">
                  <c:v>39749</c:v>
                </c:pt>
                <c:pt idx="990">
                  <c:v>39750</c:v>
                </c:pt>
                <c:pt idx="991">
                  <c:v>39751</c:v>
                </c:pt>
                <c:pt idx="992">
                  <c:v>39752</c:v>
                </c:pt>
                <c:pt idx="993">
                  <c:v>39755</c:v>
                </c:pt>
                <c:pt idx="994">
                  <c:v>39756</c:v>
                </c:pt>
                <c:pt idx="995">
                  <c:v>39757</c:v>
                </c:pt>
                <c:pt idx="996">
                  <c:v>39758</c:v>
                </c:pt>
                <c:pt idx="997">
                  <c:v>39759</c:v>
                </c:pt>
                <c:pt idx="998">
                  <c:v>39762</c:v>
                </c:pt>
                <c:pt idx="999">
                  <c:v>39763</c:v>
                </c:pt>
                <c:pt idx="1000">
                  <c:v>39764</c:v>
                </c:pt>
                <c:pt idx="1001">
                  <c:v>39765</c:v>
                </c:pt>
                <c:pt idx="1002">
                  <c:v>39766</c:v>
                </c:pt>
                <c:pt idx="1003">
                  <c:v>39769</c:v>
                </c:pt>
                <c:pt idx="1004">
                  <c:v>39770</c:v>
                </c:pt>
                <c:pt idx="1005">
                  <c:v>39771</c:v>
                </c:pt>
                <c:pt idx="1006">
                  <c:v>39773</c:v>
                </c:pt>
                <c:pt idx="1007">
                  <c:v>39776</c:v>
                </c:pt>
                <c:pt idx="1008">
                  <c:v>39777</c:v>
                </c:pt>
                <c:pt idx="1009">
                  <c:v>39778</c:v>
                </c:pt>
                <c:pt idx="1010">
                  <c:v>39779</c:v>
                </c:pt>
                <c:pt idx="1011">
                  <c:v>39780</c:v>
                </c:pt>
                <c:pt idx="1012">
                  <c:v>39783</c:v>
                </c:pt>
                <c:pt idx="1013">
                  <c:v>39784</c:v>
                </c:pt>
                <c:pt idx="1014">
                  <c:v>39785</c:v>
                </c:pt>
                <c:pt idx="1015">
                  <c:v>39786</c:v>
                </c:pt>
                <c:pt idx="1016">
                  <c:v>39787</c:v>
                </c:pt>
                <c:pt idx="1017">
                  <c:v>39790</c:v>
                </c:pt>
                <c:pt idx="1018">
                  <c:v>39791</c:v>
                </c:pt>
                <c:pt idx="1019">
                  <c:v>39792</c:v>
                </c:pt>
                <c:pt idx="1020">
                  <c:v>39793</c:v>
                </c:pt>
                <c:pt idx="1021">
                  <c:v>39794</c:v>
                </c:pt>
                <c:pt idx="1022">
                  <c:v>39797</c:v>
                </c:pt>
                <c:pt idx="1023">
                  <c:v>39798</c:v>
                </c:pt>
                <c:pt idx="1024">
                  <c:v>39799</c:v>
                </c:pt>
                <c:pt idx="1025">
                  <c:v>39800</c:v>
                </c:pt>
                <c:pt idx="1026">
                  <c:v>39801</c:v>
                </c:pt>
                <c:pt idx="1027">
                  <c:v>39804</c:v>
                </c:pt>
                <c:pt idx="1028">
                  <c:v>39805</c:v>
                </c:pt>
                <c:pt idx="1029">
                  <c:v>39808</c:v>
                </c:pt>
                <c:pt idx="1030">
                  <c:v>39811</c:v>
                </c:pt>
                <c:pt idx="1031">
                  <c:v>39812</c:v>
                </c:pt>
                <c:pt idx="1032">
                  <c:v>39815</c:v>
                </c:pt>
                <c:pt idx="1033">
                  <c:v>39818</c:v>
                </c:pt>
                <c:pt idx="1034">
                  <c:v>39819</c:v>
                </c:pt>
                <c:pt idx="1035">
                  <c:v>39820</c:v>
                </c:pt>
                <c:pt idx="1036">
                  <c:v>39821</c:v>
                </c:pt>
                <c:pt idx="1037">
                  <c:v>39822</c:v>
                </c:pt>
                <c:pt idx="1038">
                  <c:v>39825</c:v>
                </c:pt>
                <c:pt idx="1039">
                  <c:v>39826</c:v>
                </c:pt>
                <c:pt idx="1040">
                  <c:v>39827</c:v>
                </c:pt>
                <c:pt idx="1041">
                  <c:v>39828</c:v>
                </c:pt>
                <c:pt idx="1042">
                  <c:v>39829</c:v>
                </c:pt>
                <c:pt idx="1043">
                  <c:v>39832</c:v>
                </c:pt>
                <c:pt idx="1044">
                  <c:v>39833</c:v>
                </c:pt>
                <c:pt idx="1045">
                  <c:v>39834</c:v>
                </c:pt>
                <c:pt idx="1046">
                  <c:v>39835</c:v>
                </c:pt>
                <c:pt idx="1047">
                  <c:v>39836</c:v>
                </c:pt>
                <c:pt idx="1048">
                  <c:v>39839</c:v>
                </c:pt>
                <c:pt idx="1049">
                  <c:v>39840</c:v>
                </c:pt>
                <c:pt idx="1050">
                  <c:v>39841</c:v>
                </c:pt>
                <c:pt idx="1051">
                  <c:v>39842</c:v>
                </c:pt>
                <c:pt idx="1052">
                  <c:v>39843</c:v>
                </c:pt>
                <c:pt idx="1053">
                  <c:v>39846</c:v>
                </c:pt>
                <c:pt idx="1054">
                  <c:v>39847</c:v>
                </c:pt>
                <c:pt idx="1055">
                  <c:v>39848</c:v>
                </c:pt>
                <c:pt idx="1056">
                  <c:v>39849</c:v>
                </c:pt>
                <c:pt idx="1057">
                  <c:v>39850</c:v>
                </c:pt>
                <c:pt idx="1058">
                  <c:v>39853</c:v>
                </c:pt>
                <c:pt idx="1059">
                  <c:v>39854</c:v>
                </c:pt>
                <c:pt idx="1060">
                  <c:v>39855</c:v>
                </c:pt>
                <c:pt idx="1061">
                  <c:v>39856</c:v>
                </c:pt>
                <c:pt idx="1062">
                  <c:v>39857</c:v>
                </c:pt>
                <c:pt idx="1063">
                  <c:v>39860</c:v>
                </c:pt>
                <c:pt idx="1064">
                  <c:v>39861</c:v>
                </c:pt>
                <c:pt idx="1065">
                  <c:v>39862</c:v>
                </c:pt>
                <c:pt idx="1066">
                  <c:v>39863</c:v>
                </c:pt>
                <c:pt idx="1067">
                  <c:v>39864</c:v>
                </c:pt>
                <c:pt idx="1068">
                  <c:v>39869</c:v>
                </c:pt>
                <c:pt idx="1069">
                  <c:v>39870</c:v>
                </c:pt>
                <c:pt idx="1070">
                  <c:v>39871</c:v>
                </c:pt>
                <c:pt idx="1071">
                  <c:v>39874</c:v>
                </c:pt>
                <c:pt idx="1072">
                  <c:v>39875</c:v>
                </c:pt>
                <c:pt idx="1073">
                  <c:v>39876</c:v>
                </c:pt>
                <c:pt idx="1074">
                  <c:v>39877</c:v>
                </c:pt>
                <c:pt idx="1075">
                  <c:v>39878</c:v>
                </c:pt>
                <c:pt idx="1076">
                  <c:v>39881</c:v>
                </c:pt>
                <c:pt idx="1077">
                  <c:v>39882</c:v>
                </c:pt>
                <c:pt idx="1078">
                  <c:v>39883</c:v>
                </c:pt>
                <c:pt idx="1079">
                  <c:v>39884</c:v>
                </c:pt>
                <c:pt idx="1080">
                  <c:v>39885</c:v>
                </c:pt>
                <c:pt idx="1081">
                  <c:v>39888</c:v>
                </c:pt>
                <c:pt idx="1082">
                  <c:v>39889</c:v>
                </c:pt>
                <c:pt idx="1083">
                  <c:v>39890</c:v>
                </c:pt>
                <c:pt idx="1084">
                  <c:v>39891</c:v>
                </c:pt>
                <c:pt idx="1085">
                  <c:v>39892</c:v>
                </c:pt>
                <c:pt idx="1086">
                  <c:v>39895</c:v>
                </c:pt>
                <c:pt idx="1087">
                  <c:v>39896</c:v>
                </c:pt>
                <c:pt idx="1088">
                  <c:v>39897</c:v>
                </c:pt>
                <c:pt idx="1089">
                  <c:v>39898</c:v>
                </c:pt>
                <c:pt idx="1090">
                  <c:v>39899</c:v>
                </c:pt>
                <c:pt idx="1091">
                  <c:v>39902</c:v>
                </c:pt>
                <c:pt idx="1092">
                  <c:v>39903</c:v>
                </c:pt>
                <c:pt idx="1093">
                  <c:v>39904</c:v>
                </c:pt>
                <c:pt idx="1094">
                  <c:v>39905</c:v>
                </c:pt>
                <c:pt idx="1095">
                  <c:v>39906</c:v>
                </c:pt>
                <c:pt idx="1096">
                  <c:v>39909</c:v>
                </c:pt>
                <c:pt idx="1097">
                  <c:v>39910</c:v>
                </c:pt>
                <c:pt idx="1098">
                  <c:v>39911</c:v>
                </c:pt>
                <c:pt idx="1099">
                  <c:v>39912</c:v>
                </c:pt>
                <c:pt idx="1100">
                  <c:v>39916</c:v>
                </c:pt>
                <c:pt idx="1101">
                  <c:v>39917</c:v>
                </c:pt>
                <c:pt idx="1102">
                  <c:v>39918</c:v>
                </c:pt>
                <c:pt idx="1103">
                  <c:v>39919</c:v>
                </c:pt>
                <c:pt idx="1104">
                  <c:v>39920</c:v>
                </c:pt>
                <c:pt idx="1105">
                  <c:v>39923</c:v>
                </c:pt>
                <c:pt idx="1106">
                  <c:v>39925</c:v>
                </c:pt>
                <c:pt idx="1107">
                  <c:v>39926</c:v>
                </c:pt>
                <c:pt idx="1108">
                  <c:v>39927</c:v>
                </c:pt>
                <c:pt idx="1109">
                  <c:v>39930</c:v>
                </c:pt>
                <c:pt idx="1110">
                  <c:v>39931</c:v>
                </c:pt>
                <c:pt idx="1111">
                  <c:v>39932</c:v>
                </c:pt>
                <c:pt idx="1112">
                  <c:v>39933</c:v>
                </c:pt>
                <c:pt idx="1113">
                  <c:v>39937</c:v>
                </c:pt>
                <c:pt idx="1114">
                  <c:v>39938</c:v>
                </c:pt>
                <c:pt idx="1115">
                  <c:v>39939</c:v>
                </c:pt>
                <c:pt idx="1116">
                  <c:v>39940</c:v>
                </c:pt>
                <c:pt idx="1117">
                  <c:v>39941</c:v>
                </c:pt>
                <c:pt idx="1118">
                  <c:v>39944</c:v>
                </c:pt>
                <c:pt idx="1119">
                  <c:v>39945</c:v>
                </c:pt>
                <c:pt idx="1120">
                  <c:v>39946</c:v>
                </c:pt>
                <c:pt idx="1121">
                  <c:v>39947</c:v>
                </c:pt>
                <c:pt idx="1122">
                  <c:v>39948</c:v>
                </c:pt>
                <c:pt idx="1123">
                  <c:v>39951</c:v>
                </c:pt>
                <c:pt idx="1124">
                  <c:v>39952</c:v>
                </c:pt>
                <c:pt idx="1125">
                  <c:v>39953</c:v>
                </c:pt>
                <c:pt idx="1126">
                  <c:v>39954</c:v>
                </c:pt>
                <c:pt idx="1127">
                  <c:v>39955</c:v>
                </c:pt>
                <c:pt idx="1128">
                  <c:v>39958</c:v>
                </c:pt>
                <c:pt idx="1129">
                  <c:v>39959</c:v>
                </c:pt>
                <c:pt idx="1130">
                  <c:v>39960</c:v>
                </c:pt>
                <c:pt idx="1131">
                  <c:v>39961</c:v>
                </c:pt>
                <c:pt idx="1132">
                  <c:v>39962</c:v>
                </c:pt>
                <c:pt idx="1133">
                  <c:v>39965</c:v>
                </c:pt>
                <c:pt idx="1134">
                  <c:v>39966</c:v>
                </c:pt>
                <c:pt idx="1135">
                  <c:v>39967</c:v>
                </c:pt>
                <c:pt idx="1136">
                  <c:v>39968</c:v>
                </c:pt>
                <c:pt idx="1137">
                  <c:v>39969</c:v>
                </c:pt>
                <c:pt idx="1138">
                  <c:v>39972</c:v>
                </c:pt>
                <c:pt idx="1139">
                  <c:v>39973</c:v>
                </c:pt>
                <c:pt idx="1140">
                  <c:v>39974</c:v>
                </c:pt>
                <c:pt idx="1141">
                  <c:v>39976</c:v>
                </c:pt>
                <c:pt idx="1142">
                  <c:v>39979</c:v>
                </c:pt>
                <c:pt idx="1143">
                  <c:v>39980</c:v>
                </c:pt>
                <c:pt idx="1144">
                  <c:v>39981</c:v>
                </c:pt>
                <c:pt idx="1145">
                  <c:v>39982</c:v>
                </c:pt>
                <c:pt idx="1146">
                  <c:v>39983</c:v>
                </c:pt>
                <c:pt idx="1147">
                  <c:v>39986</c:v>
                </c:pt>
                <c:pt idx="1148">
                  <c:v>39987</c:v>
                </c:pt>
                <c:pt idx="1149">
                  <c:v>39988</c:v>
                </c:pt>
                <c:pt idx="1150">
                  <c:v>39989</c:v>
                </c:pt>
                <c:pt idx="1151">
                  <c:v>39990</c:v>
                </c:pt>
                <c:pt idx="1152">
                  <c:v>39993</c:v>
                </c:pt>
                <c:pt idx="1153">
                  <c:v>39994</c:v>
                </c:pt>
                <c:pt idx="1154">
                  <c:v>39995</c:v>
                </c:pt>
                <c:pt idx="1155">
                  <c:v>39996</c:v>
                </c:pt>
                <c:pt idx="1156">
                  <c:v>39997</c:v>
                </c:pt>
                <c:pt idx="1157">
                  <c:v>40000</c:v>
                </c:pt>
                <c:pt idx="1158">
                  <c:v>40001</c:v>
                </c:pt>
                <c:pt idx="1159">
                  <c:v>40002</c:v>
                </c:pt>
                <c:pt idx="1160">
                  <c:v>40004</c:v>
                </c:pt>
                <c:pt idx="1161">
                  <c:v>40007</c:v>
                </c:pt>
                <c:pt idx="1162">
                  <c:v>40008</c:v>
                </c:pt>
                <c:pt idx="1163">
                  <c:v>40009</c:v>
                </c:pt>
                <c:pt idx="1164">
                  <c:v>40010</c:v>
                </c:pt>
                <c:pt idx="1165">
                  <c:v>40011</c:v>
                </c:pt>
                <c:pt idx="1166">
                  <c:v>40014</c:v>
                </c:pt>
                <c:pt idx="1167">
                  <c:v>40015</c:v>
                </c:pt>
                <c:pt idx="1168">
                  <c:v>40016</c:v>
                </c:pt>
                <c:pt idx="1169">
                  <c:v>40017</c:v>
                </c:pt>
                <c:pt idx="1170">
                  <c:v>40018</c:v>
                </c:pt>
                <c:pt idx="1171">
                  <c:v>40021</c:v>
                </c:pt>
                <c:pt idx="1172">
                  <c:v>40022</c:v>
                </c:pt>
                <c:pt idx="1173">
                  <c:v>40023</c:v>
                </c:pt>
                <c:pt idx="1174">
                  <c:v>40024</c:v>
                </c:pt>
                <c:pt idx="1175">
                  <c:v>40025</c:v>
                </c:pt>
                <c:pt idx="1176">
                  <c:v>40028</c:v>
                </c:pt>
                <c:pt idx="1177">
                  <c:v>40029</c:v>
                </c:pt>
                <c:pt idx="1178">
                  <c:v>40030</c:v>
                </c:pt>
                <c:pt idx="1179">
                  <c:v>40031</c:v>
                </c:pt>
                <c:pt idx="1180">
                  <c:v>40032</c:v>
                </c:pt>
                <c:pt idx="1181">
                  <c:v>40035</c:v>
                </c:pt>
                <c:pt idx="1182">
                  <c:v>40036</c:v>
                </c:pt>
                <c:pt idx="1183">
                  <c:v>40037</c:v>
                </c:pt>
                <c:pt idx="1184">
                  <c:v>40038</c:v>
                </c:pt>
                <c:pt idx="1185">
                  <c:v>40039</c:v>
                </c:pt>
                <c:pt idx="1186">
                  <c:v>40042</c:v>
                </c:pt>
                <c:pt idx="1187">
                  <c:v>40043</c:v>
                </c:pt>
                <c:pt idx="1188">
                  <c:v>40044</c:v>
                </c:pt>
                <c:pt idx="1189">
                  <c:v>40045</c:v>
                </c:pt>
                <c:pt idx="1190">
                  <c:v>40046</c:v>
                </c:pt>
                <c:pt idx="1191">
                  <c:v>40049</c:v>
                </c:pt>
                <c:pt idx="1192">
                  <c:v>40050</c:v>
                </c:pt>
                <c:pt idx="1193">
                  <c:v>40051</c:v>
                </c:pt>
                <c:pt idx="1194">
                  <c:v>40052</c:v>
                </c:pt>
                <c:pt idx="1195">
                  <c:v>40053</c:v>
                </c:pt>
                <c:pt idx="1196">
                  <c:v>40056</c:v>
                </c:pt>
                <c:pt idx="1197">
                  <c:v>40057</c:v>
                </c:pt>
                <c:pt idx="1198">
                  <c:v>40058</c:v>
                </c:pt>
                <c:pt idx="1199">
                  <c:v>40059</c:v>
                </c:pt>
                <c:pt idx="1200">
                  <c:v>40060</c:v>
                </c:pt>
                <c:pt idx="1201">
                  <c:v>40064</c:v>
                </c:pt>
                <c:pt idx="1202">
                  <c:v>40065</c:v>
                </c:pt>
                <c:pt idx="1203">
                  <c:v>40066</c:v>
                </c:pt>
                <c:pt idx="1204">
                  <c:v>40067</c:v>
                </c:pt>
                <c:pt idx="1205">
                  <c:v>40070</c:v>
                </c:pt>
                <c:pt idx="1206">
                  <c:v>40071</c:v>
                </c:pt>
                <c:pt idx="1207">
                  <c:v>40072</c:v>
                </c:pt>
                <c:pt idx="1208">
                  <c:v>40073</c:v>
                </c:pt>
                <c:pt idx="1209">
                  <c:v>40074</c:v>
                </c:pt>
                <c:pt idx="1210">
                  <c:v>40077</c:v>
                </c:pt>
                <c:pt idx="1211">
                  <c:v>40078</c:v>
                </c:pt>
                <c:pt idx="1212">
                  <c:v>40079</c:v>
                </c:pt>
                <c:pt idx="1213">
                  <c:v>40080</c:v>
                </c:pt>
                <c:pt idx="1214">
                  <c:v>40081</c:v>
                </c:pt>
                <c:pt idx="1215">
                  <c:v>40084</c:v>
                </c:pt>
                <c:pt idx="1216">
                  <c:v>40085</c:v>
                </c:pt>
                <c:pt idx="1217">
                  <c:v>40086</c:v>
                </c:pt>
                <c:pt idx="1218">
                  <c:v>40087</c:v>
                </c:pt>
                <c:pt idx="1219">
                  <c:v>40088</c:v>
                </c:pt>
                <c:pt idx="1220">
                  <c:v>40091</c:v>
                </c:pt>
                <c:pt idx="1221">
                  <c:v>40092</c:v>
                </c:pt>
                <c:pt idx="1222">
                  <c:v>40093</c:v>
                </c:pt>
                <c:pt idx="1223">
                  <c:v>40094</c:v>
                </c:pt>
                <c:pt idx="1224">
                  <c:v>40095</c:v>
                </c:pt>
                <c:pt idx="1225">
                  <c:v>40099</c:v>
                </c:pt>
                <c:pt idx="1226">
                  <c:v>40100</c:v>
                </c:pt>
                <c:pt idx="1227">
                  <c:v>40101</c:v>
                </c:pt>
                <c:pt idx="1228">
                  <c:v>40102</c:v>
                </c:pt>
                <c:pt idx="1229">
                  <c:v>40105</c:v>
                </c:pt>
                <c:pt idx="1230">
                  <c:v>40106</c:v>
                </c:pt>
                <c:pt idx="1231">
                  <c:v>40107</c:v>
                </c:pt>
                <c:pt idx="1232">
                  <c:v>40108</c:v>
                </c:pt>
                <c:pt idx="1233">
                  <c:v>40109</c:v>
                </c:pt>
                <c:pt idx="1234">
                  <c:v>40112</c:v>
                </c:pt>
                <c:pt idx="1235">
                  <c:v>40113</c:v>
                </c:pt>
                <c:pt idx="1236">
                  <c:v>40114</c:v>
                </c:pt>
                <c:pt idx="1237">
                  <c:v>40115</c:v>
                </c:pt>
                <c:pt idx="1238">
                  <c:v>40116</c:v>
                </c:pt>
                <c:pt idx="1239">
                  <c:v>40120</c:v>
                </c:pt>
                <c:pt idx="1240">
                  <c:v>40121</c:v>
                </c:pt>
                <c:pt idx="1241">
                  <c:v>40122</c:v>
                </c:pt>
                <c:pt idx="1242">
                  <c:v>40123</c:v>
                </c:pt>
                <c:pt idx="1243">
                  <c:v>40126</c:v>
                </c:pt>
                <c:pt idx="1244">
                  <c:v>40127</c:v>
                </c:pt>
                <c:pt idx="1245">
                  <c:v>40128</c:v>
                </c:pt>
                <c:pt idx="1246">
                  <c:v>40129</c:v>
                </c:pt>
                <c:pt idx="1247">
                  <c:v>40130</c:v>
                </c:pt>
                <c:pt idx="1248">
                  <c:v>40133</c:v>
                </c:pt>
                <c:pt idx="1249">
                  <c:v>40134</c:v>
                </c:pt>
                <c:pt idx="1250">
                  <c:v>40135</c:v>
                </c:pt>
                <c:pt idx="1251">
                  <c:v>40136</c:v>
                </c:pt>
                <c:pt idx="1252">
                  <c:v>40140</c:v>
                </c:pt>
                <c:pt idx="1253">
                  <c:v>40141</c:v>
                </c:pt>
                <c:pt idx="1254">
                  <c:v>40142</c:v>
                </c:pt>
                <c:pt idx="1255">
                  <c:v>40143</c:v>
                </c:pt>
                <c:pt idx="1256">
                  <c:v>40144</c:v>
                </c:pt>
                <c:pt idx="1257">
                  <c:v>40147</c:v>
                </c:pt>
                <c:pt idx="1258">
                  <c:v>40148</c:v>
                </c:pt>
                <c:pt idx="1259">
                  <c:v>40149</c:v>
                </c:pt>
                <c:pt idx="1260">
                  <c:v>40150</c:v>
                </c:pt>
                <c:pt idx="1261">
                  <c:v>40151</c:v>
                </c:pt>
                <c:pt idx="1262">
                  <c:v>40154</c:v>
                </c:pt>
                <c:pt idx="1263">
                  <c:v>40155</c:v>
                </c:pt>
                <c:pt idx="1264">
                  <c:v>40156</c:v>
                </c:pt>
                <c:pt idx="1265">
                  <c:v>40157</c:v>
                </c:pt>
                <c:pt idx="1266">
                  <c:v>40158</c:v>
                </c:pt>
                <c:pt idx="1267">
                  <c:v>40161</c:v>
                </c:pt>
                <c:pt idx="1268">
                  <c:v>40162</c:v>
                </c:pt>
                <c:pt idx="1269">
                  <c:v>40163</c:v>
                </c:pt>
                <c:pt idx="1270">
                  <c:v>40164</c:v>
                </c:pt>
                <c:pt idx="1271">
                  <c:v>40165</c:v>
                </c:pt>
                <c:pt idx="1272">
                  <c:v>40168</c:v>
                </c:pt>
                <c:pt idx="1273">
                  <c:v>40169</c:v>
                </c:pt>
                <c:pt idx="1274">
                  <c:v>40170</c:v>
                </c:pt>
                <c:pt idx="1275">
                  <c:v>40175</c:v>
                </c:pt>
                <c:pt idx="1276">
                  <c:v>40176</c:v>
                </c:pt>
                <c:pt idx="1277">
                  <c:v>40177</c:v>
                </c:pt>
                <c:pt idx="1278">
                  <c:v>40182</c:v>
                </c:pt>
                <c:pt idx="1279">
                  <c:v>40183</c:v>
                </c:pt>
                <c:pt idx="1280">
                  <c:v>40184</c:v>
                </c:pt>
                <c:pt idx="1281">
                  <c:v>40185</c:v>
                </c:pt>
                <c:pt idx="1282">
                  <c:v>40186</c:v>
                </c:pt>
                <c:pt idx="1283">
                  <c:v>40189</c:v>
                </c:pt>
                <c:pt idx="1284">
                  <c:v>40190</c:v>
                </c:pt>
                <c:pt idx="1285">
                  <c:v>40191</c:v>
                </c:pt>
                <c:pt idx="1286">
                  <c:v>40192</c:v>
                </c:pt>
                <c:pt idx="1287">
                  <c:v>40193</c:v>
                </c:pt>
                <c:pt idx="1288">
                  <c:v>40196</c:v>
                </c:pt>
                <c:pt idx="1289">
                  <c:v>40197</c:v>
                </c:pt>
                <c:pt idx="1290">
                  <c:v>40198</c:v>
                </c:pt>
                <c:pt idx="1291">
                  <c:v>40199</c:v>
                </c:pt>
                <c:pt idx="1292">
                  <c:v>40200</c:v>
                </c:pt>
                <c:pt idx="1293">
                  <c:v>40204</c:v>
                </c:pt>
                <c:pt idx="1294">
                  <c:v>40205</c:v>
                </c:pt>
                <c:pt idx="1295">
                  <c:v>40206</c:v>
                </c:pt>
                <c:pt idx="1296">
                  <c:v>40207</c:v>
                </c:pt>
                <c:pt idx="1297">
                  <c:v>40210</c:v>
                </c:pt>
                <c:pt idx="1298">
                  <c:v>40211</c:v>
                </c:pt>
                <c:pt idx="1299">
                  <c:v>40212</c:v>
                </c:pt>
                <c:pt idx="1300">
                  <c:v>40213</c:v>
                </c:pt>
                <c:pt idx="1301">
                  <c:v>40214</c:v>
                </c:pt>
                <c:pt idx="1302">
                  <c:v>40217</c:v>
                </c:pt>
                <c:pt idx="1303">
                  <c:v>40218</c:v>
                </c:pt>
                <c:pt idx="1304">
                  <c:v>40219</c:v>
                </c:pt>
                <c:pt idx="1305">
                  <c:v>40220</c:v>
                </c:pt>
                <c:pt idx="1306">
                  <c:v>40221</c:v>
                </c:pt>
                <c:pt idx="1307">
                  <c:v>40226</c:v>
                </c:pt>
                <c:pt idx="1308">
                  <c:v>40227</c:v>
                </c:pt>
                <c:pt idx="1309">
                  <c:v>40228</c:v>
                </c:pt>
                <c:pt idx="1310">
                  <c:v>40231</c:v>
                </c:pt>
                <c:pt idx="1311">
                  <c:v>40232</c:v>
                </c:pt>
                <c:pt idx="1312">
                  <c:v>40233</c:v>
                </c:pt>
                <c:pt idx="1313">
                  <c:v>40234</c:v>
                </c:pt>
                <c:pt idx="1314">
                  <c:v>40235</c:v>
                </c:pt>
                <c:pt idx="1315">
                  <c:v>40238</c:v>
                </c:pt>
                <c:pt idx="1316">
                  <c:v>40239</c:v>
                </c:pt>
                <c:pt idx="1317">
                  <c:v>40240</c:v>
                </c:pt>
                <c:pt idx="1318">
                  <c:v>40241</c:v>
                </c:pt>
                <c:pt idx="1319">
                  <c:v>40242</c:v>
                </c:pt>
                <c:pt idx="1320">
                  <c:v>40245</c:v>
                </c:pt>
                <c:pt idx="1321">
                  <c:v>40246</c:v>
                </c:pt>
                <c:pt idx="1322">
                  <c:v>40247</c:v>
                </c:pt>
                <c:pt idx="1323">
                  <c:v>40248</c:v>
                </c:pt>
                <c:pt idx="1324">
                  <c:v>40249</c:v>
                </c:pt>
                <c:pt idx="1325">
                  <c:v>40252</c:v>
                </c:pt>
                <c:pt idx="1326">
                  <c:v>40253</c:v>
                </c:pt>
                <c:pt idx="1327">
                  <c:v>40254</c:v>
                </c:pt>
                <c:pt idx="1328">
                  <c:v>40255</c:v>
                </c:pt>
                <c:pt idx="1329">
                  <c:v>40256</c:v>
                </c:pt>
                <c:pt idx="1330">
                  <c:v>40259</c:v>
                </c:pt>
                <c:pt idx="1331">
                  <c:v>40260</c:v>
                </c:pt>
                <c:pt idx="1332">
                  <c:v>40261</c:v>
                </c:pt>
                <c:pt idx="1333">
                  <c:v>40262</c:v>
                </c:pt>
                <c:pt idx="1334">
                  <c:v>40263</c:v>
                </c:pt>
                <c:pt idx="1335">
                  <c:v>40266</c:v>
                </c:pt>
                <c:pt idx="1336">
                  <c:v>40267</c:v>
                </c:pt>
                <c:pt idx="1337">
                  <c:v>40268</c:v>
                </c:pt>
                <c:pt idx="1338">
                  <c:v>40269</c:v>
                </c:pt>
                <c:pt idx="1339">
                  <c:v>40273</c:v>
                </c:pt>
                <c:pt idx="1340">
                  <c:v>40274</c:v>
                </c:pt>
                <c:pt idx="1341">
                  <c:v>40275</c:v>
                </c:pt>
                <c:pt idx="1342">
                  <c:v>40276</c:v>
                </c:pt>
                <c:pt idx="1343">
                  <c:v>40277</c:v>
                </c:pt>
                <c:pt idx="1344">
                  <c:v>40280</c:v>
                </c:pt>
                <c:pt idx="1345">
                  <c:v>40281</c:v>
                </c:pt>
                <c:pt idx="1346">
                  <c:v>40282</c:v>
                </c:pt>
                <c:pt idx="1347">
                  <c:v>40283</c:v>
                </c:pt>
                <c:pt idx="1348">
                  <c:v>40284</c:v>
                </c:pt>
                <c:pt idx="1349">
                  <c:v>40287</c:v>
                </c:pt>
                <c:pt idx="1350">
                  <c:v>40288</c:v>
                </c:pt>
                <c:pt idx="1351">
                  <c:v>40290</c:v>
                </c:pt>
                <c:pt idx="1352">
                  <c:v>40291</c:v>
                </c:pt>
                <c:pt idx="1353">
                  <c:v>40294</c:v>
                </c:pt>
                <c:pt idx="1354">
                  <c:v>40295</c:v>
                </c:pt>
                <c:pt idx="1355">
                  <c:v>40296</c:v>
                </c:pt>
                <c:pt idx="1356">
                  <c:v>40297</c:v>
                </c:pt>
                <c:pt idx="1357">
                  <c:v>40298</c:v>
                </c:pt>
                <c:pt idx="1358">
                  <c:v>40301</c:v>
                </c:pt>
                <c:pt idx="1359">
                  <c:v>40302</c:v>
                </c:pt>
                <c:pt idx="1360">
                  <c:v>40303</c:v>
                </c:pt>
                <c:pt idx="1361">
                  <c:v>40304</c:v>
                </c:pt>
                <c:pt idx="1362">
                  <c:v>40305</c:v>
                </c:pt>
                <c:pt idx="1363">
                  <c:v>40308</c:v>
                </c:pt>
                <c:pt idx="1364">
                  <c:v>40309</c:v>
                </c:pt>
                <c:pt idx="1365">
                  <c:v>40310</c:v>
                </c:pt>
                <c:pt idx="1366">
                  <c:v>40311</c:v>
                </c:pt>
                <c:pt idx="1367">
                  <c:v>40312</c:v>
                </c:pt>
                <c:pt idx="1368">
                  <c:v>40315</c:v>
                </c:pt>
                <c:pt idx="1369">
                  <c:v>40316</c:v>
                </c:pt>
                <c:pt idx="1370">
                  <c:v>40317</c:v>
                </c:pt>
                <c:pt idx="1371">
                  <c:v>40318</c:v>
                </c:pt>
                <c:pt idx="1372">
                  <c:v>40319</c:v>
                </c:pt>
                <c:pt idx="1373">
                  <c:v>40322</c:v>
                </c:pt>
                <c:pt idx="1374">
                  <c:v>40323</c:v>
                </c:pt>
                <c:pt idx="1375">
                  <c:v>40324</c:v>
                </c:pt>
                <c:pt idx="1376">
                  <c:v>40325</c:v>
                </c:pt>
                <c:pt idx="1377">
                  <c:v>40326</c:v>
                </c:pt>
                <c:pt idx="1378">
                  <c:v>40329</c:v>
                </c:pt>
                <c:pt idx="1379">
                  <c:v>40330</c:v>
                </c:pt>
                <c:pt idx="1380">
                  <c:v>40331</c:v>
                </c:pt>
                <c:pt idx="1381">
                  <c:v>40333</c:v>
                </c:pt>
                <c:pt idx="1382">
                  <c:v>40336</c:v>
                </c:pt>
                <c:pt idx="1383">
                  <c:v>40337</c:v>
                </c:pt>
                <c:pt idx="1384">
                  <c:v>40338</c:v>
                </c:pt>
                <c:pt idx="1385">
                  <c:v>40339</c:v>
                </c:pt>
                <c:pt idx="1386">
                  <c:v>40340</c:v>
                </c:pt>
                <c:pt idx="1387">
                  <c:v>40343</c:v>
                </c:pt>
                <c:pt idx="1388">
                  <c:v>40344</c:v>
                </c:pt>
                <c:pt idx="1389">
                  <c:v>40345</c:v>
                </c:pt>
                <c:pt idx="1390">
                  <c:v>40346</c:v>
                </c:pt>
                <c:pt idx="1391">
                  <c:v>40347</c:v>
                </c:pt>
                <c:pt idx="1392">
                  <c:v>40350</c:v>
                </c:pt>
                <c:pt idx="1393">
                  <c:v>40351</c:v>
                </c:pt>
                <c:pt idx="1394">
                  <c:v>40352</c:v>
                </c:pt>
                <c:pt idx="1395">
                  <c:v>40353</c:v>
                </c:pt>
                <c:pt idx="1396">
                  <c:v>40354</c:v>
                </c:pt>
                <c:pt idx="1397">
                  <c:v>40357</c:v>
                </c:pt>
                <c:pt idx="1398">
                  <c:v>40358</c:v>
                </c:pt>
                <c:pt idx="1399">
                  <c:v>40359</c:v>
                </c:pt>
                <c:pt idx="1400">
                  <c:v>40360</c:v>
                </c:pt>
                <c:pt idx="1401">
                  <c:v>40361</c:v>
                </c:pt>
                <c:pt idx="1402">
                  <c:v>40364</c:v>
                </c:pt>
                <c:pt idx="1403">
                  <c:v>40365</c:v>
                </c:pt>
                <c:pt idx="1404">
                  <c:v>40366</c:v>
                </c:pt>
                <c:pt idx="1405">
                  <c:v>40367</c:v>
                </c:pt>
                <c:pt idx="1406">
                  <c:v>40371</c:v>
                </c:pt>
                <c:pt idx="1407">
                  <c:v>40372</c:v>
                </c:pt>
                <c:pt idx="1408">
                  <c:v>40373</c:v>
                </c:pt>
                <c:pt idx="1409">
                  <c:v>40374</c:v>
                </c:pt>
                <c:pt idx="1410">
                  <c:v>40375</c:v>
                </c:pt>
                <c:pt idx="1411">
                  <c:v>40378</c:v>
                </c:pt>
                <c:pt idx="1412">
                  <c:v>40379</c:v>
                </c:pt>
                <c:pt idx="1413">
                  <c:v>40380</c:v>
                </c:pt>
                <c:pt idx="1414">
                  <c:v>40381</c:v>
                </c:pt>
                <c:pt idx="1415">
                  <c:v>40382</c:v>
                </c:pt>
                <c:pt idx="1416">
                  <c:v>40385</c:v>
                </c:pt>
                <c:pt idx="1417">
                  <c:v>40386</c:v>
                </c:pt>
                <c:pt idx="1418">
                  <c:v>40387</c:v>
                </c:pt>
                <c:pt idx="1419">
                  <c:v>40388</c:v>
                </c:pt>
                <c:pt idx="1420">
                  <c:v>40389</c:v>
                </c:pt>
                <c:pt idx="1421">
                  <c:v>40392</c:v>
                </c:pt>
                <c:pt idx="1422">
                  <c:v>40393</c:v>
                </c:pt>
                <c:pt idx="1423">
                  <c:v>40394</c:v>
                </c:pt>
                <c:pt idx="1424">
                  <c:v>40395</c:v>
                </c:pt>
                <c:pt idx="1425">
                  <c:v>40396</c:v>
                </c:pt>
                <c:pt idx="1426">
                  <c:v>40399</c:v>
                </c:pt>
                <c:pt idx="1427">
                  <c:v>40400</c:v>
                </c:pt>
                <c:pt idx="1428">
                  <c:v>40401</c:v>
                </c:pt>
                <c:pt idx="1429">
                  <c:v>40402</c:v>
                </c:pt>
                <c:pt idx="1430">
                  <c:v>40403</c:v>
                </c:pt>
                <c:pt idx="1431">
                  <c:v>40406</c:v>
                </c:pt>
                <c:pt idx="1432">
                  <c:v>40407</c:v>
                </c:pt>
                <c:pt idx="1433">
                  <c:v>40408</c:v>
                </c:pt>
                <c:pt idx="1434">
                  <c:v>40409</c:v>
                </c:pt>
                <c:pt idx="1435">
                  <c:v>40410</c:v>
                </c:pt>
                <c:pt idx="1436">
                  <c:v>40413</c:v>
                </c:pt>
                <c:pt idx="1437">
                  <c:v>40414</c:v>
                </c:pt>
                <c:pt idx="1438">
                  <c:v>40415</c:v>
                </c:pt>
                <c:pt idx="1439">
                  <c:v>40416</c:v>
                </c:pt>
                <c:pt idx="1440">
                  <c:v>40417</c:v>
                </c:pt>
                <c:pt idx="1441">
                  <c:v>40420</c:v>
                </c:pt>
                <c:pt idx="1442">
                  <c:v>40421</c:v>
                </c:pt>
                <c:pt idx="1443">
                  <c:v>40422</c:v>
                </c:pt>
                <c:pt idx="1444">
                  <c:v>40423</c:v>
                </c:pt>
                <c:pt idx="1445">
                  <c:v>40424</c:v>
                </c:pt>
                <c:pt idx="1446">
                  <c:v>40427</c:v>
                </c:pt>
                <c:pt idx="1447">
                  <c:v>40429</c:v>
                </c:pt>
                <c:pt idx="1448">
                  <c:v>40430</c:v>
                </c:pt>
                <c:pt idx="1449">
                  <c:v>40431</c:v>
                </c:pt>
                <c:pt idx="1450">
                  <c:v>40434</c:v>
                </c:pt>
                <c:pt idx="1451">
                  <c:v>40435</c:v>
                </c:pt>
                <c:pt idx="1452">
                  <c:v>40436</c:v>
                </c:pt>
                <c:pt idx="1453">
                  <c:v>40437</c:v>
                </c:pt>
                <c:pt idx="1454">
                  <c:v>40438</c:v>
                </c:pt>
                <c:pt idx="1455">
                  <c:v>40441</c:v>
                </c:pt>
                <c:pt idx="1456">
                  <c:v>40442</c:v>
                </c:pt>
                <c:pt idx="1457">
                  <c:v>40443</c:v>
                </c:pt>
                <c:pt idx="1458">
                  <c:v>40444</c:v>
                </c:pt>
                <c:pt idx="1459">
                  <c:v>40445</c:v>
                </c:pt>
                <c:pt idx="1460">
                  <c:v>40448</c:v>
                </c:pt>
                <c:pt idx="1461">
                  <c:v>40449</c:v>
                </c:pt>
                <c:pt idx="1462">
                  <c:v>40450</c:v>
                </c:pt>
                <c:pt idx="1463">
                  <c:v>40451</c:v>
                </c:pt>
                <c:pt idx="1464">
                  <c:v>40452</c:v>
                </c:pt>
                <c:pt idx="1465">
                  <c:v>40455</c:v>
                </c:pt>
                <c:pt idx="1466">
                  <c:v>40456</c:v>
                </c:pt>
                <c:pt idx="1467">
                  <c:v>40457</c:v>
                </c:pt>
                <c:pt idx="1468">
                  <c:v>40458</c:v>
                </c:pt>
                <c:pt idx="1469">
                  <c:v>40459</c:v>
                </c:pt>
                <c:pt idx="1470">
                  <c:v>40462</c:v>
                </c:pt>
                <c:pt idx="1471">
                  <c:v>40464</c:v>
                </c:pt>
                <c:pt idx="1472">
                  <c:v>40465</c:v>
                </c:pt>
                <c:pt idx="1473">
                  <c:v>40466</c:v>
                </c:pt>
                <c:pt idx="1474">
                  <c:v>40469</c:v>
                </c:pt>
                <c:pt idx="1475">
                  <c:v>40470</c:v>
                </c:pt>
                <c:pt idx="1476">
                  <c:v>40471</c:v>
                </c:pt>
                <c:pt idx="1477">
                  <c:v>40472</c:v>
                </c:pt>
                <c:pt idx="1478">
                  <c:v>40473</c:v>
                </c:pt>
                <c:pt idx="1479">
                  <c:v>40476</c:v>
                </c:pt>
                <c:pt idx="1480">
                  <c:v>40477</c:v>
                </c:pt>
                <c:pt idx="1481">
                  <c:v>40478</c:v>
                </c:pt>
                <c:pt idx="1482">
                  <c:v>40479</c:v>
                </c:pt>
                <c:pt idx="1483">
                  <c:v>40480</c:v>
                </c:pt>
                <c:pt idx="1484">
                  <c:v>40483</c:v>
                </c:pt>
                <c:pt idx="1485">
                  <c:v>40485</c:v>
                </c:pt>
                <c:pt idx="1486">
                  <c:v>40486</c:v>
                </c:pt>
                <c:pt idx="1487">
                  <c:v>40487</c:v>
                </c:pt>
                <c:pt idx="1488">
                  <c:v>40490</c:v>
                </c:pt>
                <c:pt idx="1489">
                  <c:v>40491</c:v>
                </c:pt>
                <c:pt idx="1490">
                  <c:v>40492</c:v>
                </c:pt>
                <c:pt idx="1491">
                  <c:v>40493</c:v>
                </c:pt>
                <c:pt idx="1492">
                  <c:v>40494</c:v>
                </c:pt>
                <c:pt idx="1493">
                  <c:v>40498</c:v>
                </c:pt>
                <c:pt idx="1494">
                  <c:v>40499</c:v>
                </c:pt>
                <c:pt idx="1495">
                  <c:v>40500</c:v>
                </c:pt>
                <c:pt idx="1496">
                  <c:v>40501</c:v>
                </c:pt>
                <c:pt idx="1497">
                  <c:v>40504</c:v>
                </c:pt>
                <c:pt idx="1498">
                  <c:v>40505</c:v>
                </c:pt>
                <c:pt idx="1499">
                  <c:v>40506</c:v>
                </c:pt>
                <c:pt idx="1500">
                  <c:v>40507</c:v>
                </c:pt>
                <c:pt idx="1501">
                  <c:v>40508</c:v>
                </c:pt>
                <c:pt idx="1502">
                  <c:v>40511</c:v>
                </c:pt>
                <c:pt idx="1503">
                  <c:v>40512</c:v>
                </c:pt>
                <c:pt idx="1504">
                  <c:v>40513</c:v>
                </c:pt>
                <c:pt idx="1505">
                  <c:v>40514</c:v>
                </c:pt>
                <c:pt idx="1506">
                  <c:v>40515</c:v>
                </c:pt>
                <c:pt idx="1507">
                  <c:v>40518</c:v>
                </c:pt>
                <c:pt idx="1508">
                  <c:v>40519</c:v>
                </c:pt>
                <c:pt idx="1509">
                  <c:v>40520</c:v>
                </c:pt>
                <c:pt idx="1510">
                  <c:v>40521</c:v>
                </c:pt>
                <c:pt idx="1511">
                  <c:v>40522</c:v>
                </c:pt>
                <c:pt idx="1512">
                  <c:v>40525</c:v>
                </c:pt>
                <c:pt idx="1513">
                  <c:v>40526</c:v>
                </c:pt>
                <c:pt idx="1514">
                  <c:v>40527</c:v>
                </c:pt>
                <c:pt idx="1515">
                  <c:v>40528</c:v>
                </c:pt>
                <c:pt idx="1516">
                  <c:v>40529</c:v>
                </c:pt>
                <c:pt idx="1517">
                  <c:v>40532</c:v>
                </c:pt>
                <c:pt idx="1518">
                  <c:v>40533</c:v>
                </c:pt>
                <c:pt idx="1519">
                  <c:v>40534</c:v>
                </c:pt>
                <c:pt idx="1520">
                  <c:v>40535</c:v>
                </c:pt>
                <c:pt idx="1521">
                  <c:v>40539</c:v>
                </c:pt>
                <c:pt idx="1522">
                  <c:v>40540</c:v>
                </c:pt>
                <c:pt idx="1523">
                  <c:v>40541</c:v>
                </c:pt>
                <c:pt idx="1524">
                  <c:v>40542</c:v>
                </c:pt>
                <c:pt idx="1525">
                  <c:v>40546</c:v>
                </c:pt>
                <c:pt idx="1526">
                  <c:v>40547</c:v>
                </c:pt>
                <c:pt idx="1527">
                  <c:v>40548</c:v>
                </c:pt>
                <c:pt idx="1528">
                  <c:v>40549</c:v>
                </c:pt>
                <c:pt idx="1529">
                  <c:v>40550</c:v>
                </c:pt>
                <c:pt idx="1530">
                  <c:v>40553</c:v>
                </c:pt>
                <c:pt idx="1531">
                  <c:v>40554</c:v>
                </c:pt>
                <c:pt idx="1532">
                  <c:v>40555</c:v>
                </c:pt>
                <c:pt idx="1533">
                  <c:v>40556</c:v>
                </c:pt>
                <c:pt idx="1534">
                  <c:v>40557</c:v>
                </c:pt>
                <c:pt idx="1535">
                  <c:v>40560</c:v>
                </c:pt>
                <c:pt idx="1536">
                  <c:v>40561</c:v>
                </c:pt>
                <c:pt idx="1537">
                  <c:v>40562</c:v>
                </c:pt>
                <c:pt idx="1538">
                  <c:v>40563</c:v>
                </c:pt>
                <c:pt idx="1539">
                  <c:v>40564</c:v>
                </c:pt>
                <c:pt idx="1540">
                  <c:v>40567</c:v>
                </c:pt>
                <c:pt idx="1541">
                  <c:v>40569</c:v>
                </c:pt>
                <c:pt idx="1542">
                  <c:v>40570</c:v>
                </c:pt>
                <c:pt idx="1543">
                  <c:v>40571</c:v>
                </c:pt>
                <c:pt idx="1544">
                  <c:v>40574</c:v>
                </c:pt>
                <c:pt idx="1545">
                  <c:v>40575</c:v>
                </c:pt>
                <c:pt idx="1546">
                  <c:v>40576</c:v>
                </c:pt>
                <c:pt idx="1547">
                  <c:v>40577</c:v>
                </c:pt>
                <c:pt idx="1548">
                  <c:v>40578</c:v>
                </c:pt>
                <c:pt idx="1549">
                  <c:v>40581</c:v>
                </c:pt>
                <c:pt idx="1550">
                  <c:v>40582</c:v>
                </c:pt>
                <c:pt idx="1551">
                  <c:v>40583</c:v>
                </c:pt>
                <c:pt idx="1552">
                  <c:v>40584</c:v>
                </c:pt>
                <c:pt idx="1553">
                  <c:v>40585</c:v>
                </c:pt>
                <c:pt idx="1554">
                  <c:v>40588</c:v>
                </c:pt>
                <c:pt idx="1555">
                  <c:v>40589</c:v>
                </c:pt>
                <c:pt idx="1556">
                  <c:v>40590</c:v>
                </c:pt>
                <c:pt idx="1557">
                  <c:v>40591</c:v>
                </c:pt>
                <c:pt idx="1558">
                  <c:v>40592</c:v>
                </c:pt>
                <c:pt idx="1559">
                  <c:v>40595</c:v>
                </c:pt>
                <c:pt idx="1560">
                  <c:v>40596</c:v>
                </c:pt>
                <c:pt idx="1561">
                  <c:v>40597</c:v>
                </c:pt>
                <c:pt idx="1562">
                  <c:v>40598</c:v>
                </c:pt>
                <c:pt idx="1563">
                  <c:v>40599</c:v>
                </c:pt>
                <c:pt idx="1564">
                  <c:v>40602</c:v>
                </c:pt>
                <c:pt idx="1565">
                  <c:v>40603</c:v>
                </c:pt>
                <c:pt idx="1566">
                  <c:v>40604</c:v>
                </c:pt>
                <c:pt idx="1567">
                  <c:v>40605</c:v>
                </c:pt>
                <c:pt idx="1568">
                  <c:v>40606</c:v>
                </c:pt>
                <c:pt idx="1569">
                  <c:v>40611</c:v>
                </c:pt>
                <c:pt idx="1570">
                  <c:v>40612</c:v>
                </c:pt>
                <c:pt idx="1571">
                  <c:v>40613</c:v>
                </c:pt>
                <c:pt idx="1572">
                  <c:v>40616</c:v>
                </c:pt>
                <c:pt idx="1573">
                  <c:v>40617</c:v>
                </c:pt>
                <c:pt idx="1574">
                  <c:v>40618</c:v>
                </c:pt>
                <c:pt idx="1575">
                  <c:v>40619</c:v>
                </c:pt>
                <c:pt idx="1576">
                  <c:v>40620</c:v>
                </c:pt>
                <c:pt idx="1577">
                  <c:v>40623</c:v>
                </c:pt>
                <c:pt idx="1578">
                  <c:v>40624</c:v>
                </c:pt>
                <c:pt idx="1579">
                  <c:v>40625</c:v>
                </c:pt>
                <c:pt idx="1580">
                  <c:v>40626</c:v>
                </c:pt>
                <c:pt idx="1581">
                  <c:v>40627</c:v>
                </c:pt>
                <c:pt idx="1582">
                  <c:v>40630</c:v>
                </c:pt>
                <c:pt idx="1583">
                  <c:v>40631</c:v>
                </c:pt>
                <c:pt idx="1584">
                  <c:v>40632</c:v>
                </c:pt>
                <c:pt idx="1585">
                  <c:v>40633</c:v>
                </c:pt>
                <c:pt idx="1586">
                  <c:v>40634</c:v>
                </c:pt>
                <c:pt idx="1587">
                  <c:v>40637</c:v>
                </c:pt>
                <c:pt idx="1588">
                  <c:v>40638</c:v>
                </c:pt>
                <c:pt idx="1589">
                  <c:v>40639</c:v>
                </c:pt>
                <c:pt idx="1590">
                  <c:v>40640</c:v>
                </c:pt>
                <c:pt idx="1591">
                  <c:v>40641</c:v>
                </c:pt>
                <c:pt idx="1592">
                  <c:v>40644</c:v>
                </c:pt>
                <c:pt idx="1593">
                  <c:v>40645</c:v>
                </c:pt>
                <c:pt idx="1594">
                  <c:v>40646</c:v>
                </c:pt>
                <c:pt idx="1595">
                  <c:v>40647</c:v>
                </c:pt>
                <c:pt idx="1596">
                  <c:v>40648</c:v>
                </c:pt>
                <c:pt idx="1597">
                  <c:v>40651</c:v>
                </c:pt>
                <c:pt idx="1598">
                  <c:v>40652</c:v>
                </c:pt>
                <c:pt idx="1599">
                  <c:v>40653</c:v>
                </c:pt>
                <c:pt idx="1600">
                  <c:v>40658</c:v>
                </c:pt>
                <c:pt idx="1601">
                  <c:v>40659</c:v>
                </c:pt>
                <c:pt idx="1602">
                  <c:v>40660</c:v>
                </c:pt>
                <c:pt idx="1603">
                  <c:v>40661</c:v>
                </c:pt>
                <c:pt idx="1604">
                  <c:v>40662</c:v>
                </c:pt>
                <c:pt idx="1605">
                  <c:v>40665</c:v>
                </c:pt>
                <c:pt idx="1606">
                  <c:v>40666</c:v>
                </c:pt>
                <c:pt idx="1607">
                  <c:v>40667</c:v>
                </c:pt>
                <c:pt idx="1608">
                  <c:v>40668</c:v>
                </c:pt>
                <c:pt idx="1609">
                  <c:v>40669</c:v>
                </c:pt>
                <c:pt idx="1610">
                  <c:v>40672</c:v>
                </c:pt>
                <c:pt idx="1611">
                  <c:v>40673</c:v>
                </c:pt>
                <c:pt idx="1612">
                  <c:v>40674</c:v>
                </c:pt>
                <c:pt idx="1613">
                  <c:v>40675</c:v>
                </c:pt>
                <c:pt idx="1614">
                  <c:v>40676</c:v>
                </c:pt>
                <c:pt idx="1615">
                  <c:v>40679</c:v>
                </c:pt>
                <c:pt idx="1616">
                  <c:v>40680</c:v>
                </c:pt>
                <c:pt idx="1617">
                  <c:v>40681</c:v>
                </c:pt>
                <c:pt idx="1618">
                  <c:v>40682</c:v>
                </c:pt>
                <c:pt idx="1619">
                  <c:v>40683</c:v>
                </c:pt>
                <c:pt idx="1620">
                  <c:v>40686</c:v>
                </c:pt>
                <c:pt idx="1621">
                  <c:v>40687</c:v>
                </c:pt>
                <c:pt idx="1622">
                  <c:v>40688</c:v>
                </c:pt>
                <c:pt idx="1623">
                  <c:v>40689</c:v>
                </c:pt>
                <c:pt idx="1624">
                  <c:v>40690</c:v>
                </c:pt>
                <c:pt idx="1625">
                  <c:v>40693</c:v>
                </c:pt>
                <c:pt idx="1626">
                  <c:v>40694</c:v>
                </c:pt>
                <c:pt idx="1627">
                  <c:v>40695</c:v>
                </c:pt>
                <c:pt idx="1628">
                  <c:v>40696</c:v>
                </c:pt>
                <c:pt idx="1629">
                  <c:v>40697</c:v>
                </c:pt>
                <c:pt idx="1630">
                  <c:v>40700</c:v>
                </c:pt>
                <c:pt idx="1631">
                  <c:v>40701</c:v>
                </c:pt>
                <c:pt idx="1632">
                  <c:v>40702</c:v>
                </c:pt>
                <c:pt idx="1633">
                  <c:v>40703</c:v>
                </c:pt>
                <c:pt idx="1634">
                  <c:v>40704</c:v>
                </c:pt>
                <c:pt idx="1635">
                  <c:v>40707</c:v>
                </c:pt>
                <c:pt idx="1636">
                  <c:v>40708</c:v>
                </c:pt>
                <c:pt idx="1637">
                  <c:v>40709</c:v>
                </c:pt>
                <c:pt idx="1638">
                  <c:v>40710</c:v>
                </c:pt>
                <c:pt idx="1639">
                  <c:v>40711</c:v>
                </c:pt>
                <c:pt idx="1640">
                  <c:v>40714</c:v>
                </c:pt>
                <c:pt idx="1641">
                  <c:v>40715</c:v>
                </c:pt>
                <c:pt idx="1642">
                  <c:v>40716</c:v>
                </c:pt>
                <c:pt idx="1643">
                  <c:v>40718</c:v>
                </c:pt>
                <c:pt idx="1644">
                  <c:v>40721</c:v>
                </c:pt>
                <c:pt idx="1645">
                  <c:v>40722</c:v>
                </c:pt>
                <c:pt idx="1646">
                  <c:v>40723</c:v>
                </c:pt>
                <c:pt idx="1647">
                  <c:v>40724</c:v>
                </c:pt>
                <c:pt idx="1648">
                  <c:v>40725</c:v>
                </c:pt>
                <c:pt idx="1649">
                  <c:v>40728</c:v>
                </c:pt>
                <c:pt idx="1650">
                  <c:v>40729</c:v>
                </c:pt>
                <c:pt idx="1651">
                  <c:v>40730</c:v>
                </c:pt>
                <c:pt idx="1652">
                  <c:v>40731</c:v>
                </c:pt>
                <c:pt idx="1653">
                  <c:v>40732</c:v>
                </c:pt>
                <c:pt idx="1654">
                  <c:v>40735</c:v>
                </c:pt>
                <c:pt idx="1655">
                  <c:v>40736</c:v>
                </c:pt>
                <c:pt idx="1656">
                  <c:v>40737</c:v>
                </c:pt>
                <c:pt idx="1657">
                  <c:v>40738</c:v>
                </c:pt>
                <c:pt idx="1658">
                  <c:v>40739</c:v>
                </c:pt>
                <c:pt idx="1659">
                  <c:v>40742</c:v>
                </c:pt>
                <c:pt idx="1660">
                  <c:v>40743</c:v>
                </c:pt>
                <c:pt idx="1661">
                  <c:v>40744</c:v>
                </c:pt>
                <c:pt idx="1662">
                  <c:v>40745</c:v>
                </c:pt>
                <c:pt idx="1663">
                  <c:v>40746</c:v>
                </c:pt>
                <c:pt idx="1664">
                  <c:v>40749</c:v>
                </c:pt>
                <c:pt idx="1665">
                  <c:v>40750</c:v>
                </c:pt>
                <c:pt idx="1666">
                  <c:v>40751</c:v>
                </c:pt>
                <c:pt idx="1667">
                  <c:v>40752</c:v>
                </c:pt>
                <c:pt idx="1668">
                  <c:v>40753</c:v>
                </c:pt>
                <c:pt idx="1669">
                  <c:v>40756</c:v>
                </c:pt>
                <c:pt idx="1670">
                  <c:v>40757</c:v>
                </c:pt>
                <c:pt idx="1671">
                  <c:v>40758</c:v>
                </c:pt>
                <c:pt idx="1672">
                  <c:v>40759</c:v>
                </c:pt>
                <c:pt idx="1673">
                  <c:v>40760</c:v>
                </c:pt>
                <c:pt idx="1674">
                  <c:v>40763</c:v>
                </c:pt>
                <c:pt idx="1675">
                  <c:v>40764</c:v>
                </c:pt>
                <c:pt idx="1676">
                  <c:v>40765</c:v>
                </c:pt>
                <c:pt idx="1677">
                  <c:v>40766</c:v>
                </c:pt>
                <c:pt idx="1678">
                  <c:v>40767</c:v>
                </c:pt>
                <c:pt idx="1679">
                  <c:v>40770</c:v>
                </c:pt>
                <c:pt idx="1680">
                  <c:v>40771</c:v>
                </c:pt>
                <c:pt idx="1681">
                  <c:v>40772</c:v>
                </c:pt>
                <c:pt idx="1682">
                  <c:v>40773</c:v>
                </c:pt>
                <c:pt idx="1683">
                  <c:v>40774</c:v>
                </c:pt>
                <c:pt idx="1684">
                  <c:v>40777</c:v>
                </c:pt>
                <c:pt idx="1685">
                  <c:v>40778</c:v>
                </c:pt>
                <c:pt idx="1686">
                  <c:v>40779</c:v>
                </c:pt>
                <c:pt idx="1687">
                  <c:v>40780</c:v>
                </c:pt>
                <c:pt idx="1688">
                  <c:v>40781</c:v>
                </c:pt>
                <c:pt idx="1689">
                  <c:v>40784</c:v>
                </c:pt>
                <c:pt idx="1690">
                  <c:v>40785</c:v>
                </c:pt>
                <c:pt idx="1691">
                  <c:v>40786</c:v>
                </c:pt>
                <c:pt idx="1692">
                  <c:v>40787</c:v>
                </c:pt>
                <c:pt idx="1693">
                  <c:v>40788</c:v>
                </c:pt>
                <c:pt idx="1694">
                  <c:v>40791</c:v>
                </c:pt>
                <c:pt idx="1695">
                  <c:v>40792</c:v>
                </c:pt>
                <c:pt idx="1696">
                  <c:v>40794</c:v>
                </c:pt>
                <c:pt idx="1697">
                  <c:v>40795</c:v>
                </c:pt>
                <c:pt idx="1698">
                  <c:v>40798</c:v>
                </c:pt>
                <c:pt idx="1699">
                  <c:v>40799</c:v>
                </c:pt>
                <c:pt idx="1700">
                  <c:v>40800</c:v>
                </c:pt>
                <c:pt idx="1701">
                  <c:v>40801</c:v>
                </c:pt>
                <c:pt idx="1702">
                  <c:v>40802</c:v>
                </c:pt>
                <c:pt idx="1703">
                  <c:v>40805</c:v>
                </c:pt>
                <c:pt idx="1704">
                  <c:v>40806</c:v>
                </c:pt>
                <c:pt idx="1705">
                  <c:v>40807</c:v>
                </c:pt>
                <c:pt idx="1706">
                  <c:v>40808</c:v>
                </c:pt>
                <c:pt idx="1707">
                  <c:v>40809</c:v>
                </c:pt>
                <c:pt idx="1708">
                  <c:v>40812</c:v>
                </c:pt>
                <c:pt idx="1709">
                  <c:v>40813</c:v>
                </c:pt>
                <c:pt idx="1710">
                  <c:v>40814</c:v>
                </c:pt>
                <c:pt idx="1711">
                  <c:v>40815</c:v>
                </c:pt>
                <c:pt idx="1712">
                  <c:v>40816</c:v>
                </c:pt>
                <c:pt idx="1713">
                  <c:v>40819</c:v>
                </c:pt>
                <c:pt idx="1714">
                  <c:v>40820</c:v>
                </c:pt>
                <c:pt idx="1715">
                  <c:v>40821</c:v>
                </c:pt>
                <c:pt idx="1716">
                  <c:v>40822</c:v>
                </c:pt>
                <c:pt idx="1717">
                  <c:v>40823</c:v>
                </c:pt>
                <c:pt idx="1718">
                  <c:v>40826</c:v>
                </c:pt>
                <c:pt idx="1719">
                  <c:v>40827</c:v>
                </c:pt>
                <c:pt idx="1720">
                  <c:v>40829</c:v>
                </c:pt>
                <c:pt idx="1721">
                  <c:v>40830</c:v>
                </c:pt>
                <c:pt idx="1722">
                  <c:v>40833</c:v>
                </c:pt>
                <c:pt idx="1723">
                  <c:v>40834</c:v>
                </c:pt>
                <c:pt idx="1724">
                  <c:v>40835</c:v>
                </c:pt>
                <c:pt idx="1725">
                  <c:v>40836</c:v>
                </c:pt>
                <c:pt idx="1726">
                  <c:v>40837</c:v>
                </c:pt>
                <c:pt idx="1727">
                  <c:v>40840</c:v>
                </c:pt>
                <c:pt idx="1728">
                  <c:v>40841</c:v>
                </c:pt>
                <c:pt idx="1729">
                  <c:v>40842</c:v>
                </c:pt>
                <c:pt idx="1730">
                  <c:v>40843</c:v>
                </c:pt>
                <c:pt idx="1731">
                  <c:v>40844</c:v>
                </c:pt>
                <c:pt idx="1732">
                  <c:v>40847</c:v>
                </c:pt>
                <c:pt idx="1733">
                  <c:v>40848</c:v>
                </c:pt>
                <c:pt idx="1734">
                  <c:v>40850</c:v>
                </c:pt>
                <c:pt idx="1735">
                  <c:v>40851</c:v>
                </c:pt>
                <c:pt idx="1736">
                  <c:v>40854</c:v>
                </c:pt>
                <c:pt idx="1737">
                  <c:v>40855</c:v>
                </c:pt>
                <c:pt idx="1738">
                  <c:v>40856</c:v>
                </c:pt>
                <c:pt idx="1739">
                  <c:v>40857</c:v>
                </c:pt>
                <c:pt idx="1740">
                  <c:v>40858</c:v>
                </c:pt>
                <c:pt idx="1741">
                  <c:v>40861</c:v>
                </c:pt>
                <c:pt idx="1742">
                  <c:v>40863</c:v>
                </c:pt>
                <c:pt idx="1743">
                  <c:v>40864</c:v>
                </c:pt>
                <c:pt idx="1744">
                  <c:v>40865</c:v>
                </c:pt>
                <c:pt idx="1745">
                  <c:v>40868</c:v>
                </c:pt>
                <c:pt idx="1746">
                  <c:v>40869</c:v>
                </c:pt>
                <c:pt idx="1747">
                  <c:v>40870</c:v>
                </c:pt>
                <c:pt idx="1748">
                  <c:v>40871</c:v>
                </c:pt>
                <c:pt idx="1749">
                  <c:v>40872</c:v>
                </c:pt>
                <c:pt idx="1750">
                  <c:v>40875</c:v>
                </c:pt>
                <c:pt idx="1751">
                  <c:v>40876</c:v>
                </c:pt>
                <c:pt idx="1752">
                  <c:v>40877</c:v>
                </c:pt>
                <c:pt idx="1753">
                  <c:v>40878</c:v>
                </c:pt>
                <c:pt idx="1754">
                  <c:v>40879</c:v>
                </c:pt>
                <c:pt idx="1755">
                  <c:v>40882</c:v>
                </c:pt>
                <c:pt idx="1756">
                  <c:v>40883</c:v>
                </c:pt>
                <c:pt idx="1757">
                  <c:v>40884</c:v>
                </c:pt>
                <c:pt idx="1758">
                  <c:v>40885</c:v>
                </c:pt>
                <c:pt idx="1759">
                  <c:v>40886</c:v>
                </c:pt>
                <c:pt idx="1760">
                  <c:v>40889</c:v>
                </c:pt>
                <c:pt idx="1761">
                  <c:v>40890</c:v>
                </c:pt>
                <c:pt idx="1762">
                  <c:v>40891</c:v>
                </c:pt>
                <c:pt idx="1763">
                  <c:v>40892</c:v>
                </c:pt>
                <c:pt idx="1764">
                  <c:v>40893</c:v>
                </c:pt>
                <c:pt idx="1765">
                  <c:v>40896</c:v>
                </c:pt>
                <c:pt idx="1766">
                  <c:v>40897</c:v>
                </c:pt>
                <c:pt idx="1767">
                  <c:v>40898</c:v>
                </c:pt>
                <c:pt idx="1768">
                  <c:v>40899</c:v>
                </c:pt>
                <c:pt idx="1769">
                  <c:v>40900</c:v>
                </c:pt>
                <c:pt idx="1770">
                  <c:v>40903</c:v>
                </c:pt>
                <c:pt idx="1771">
                  <c:v>40904</c:v>
                </c:pt>
                <c:pt idx="1772">
                  <c:v>40905</c:v>
                </c:pt>
                <c:pt idx="1773">
                  <c:v>40906</c:v>
                </c:pt>
                <c:pt idx="1774">
                  <c:v>40910</c:v>
                </c:pt>
                <c:pt idx="1775">
                  <c:v>40911</c:v>
                </c:pt>
                <c:pt idx="1776">
                  <c:v>40912</c:v>
                </c:pt>
                <c:pt idx="1777">
                  <c:v>40913</c:v>
                </c:pt>
                <c:pt idx="1778">
                  <c:v>40914</c:v>
                </c:pt>
                <c:pt idx="1779">
                  <c:v>40917</c:v>
                </c:pt>
                <c:pt idx="1780">
                  <c:v>40918</c:v>
                </c:pt>
                <c:pt idx="1781">
                  <c:v>40919</c:v>
                </c:pt>
                <c:pt idx="1782">
                  <c:v>40920</c:v>
                </c:pt>
                <c:pt idx="1783">
                  <c:v>40921</c:v>
                </c:pt>
                <c:pt idx="1784">
                  <c:v>40924</c:v>
                </c:pt>
                <c:pt idx="1785">
                  <c:v>40925</c:v>
                </c:pt>
                <c:pt idx="1786">
                  <c:v>40926</c:v>
                </c:pt>
                <c:pt idx="1787">
                  <c:v>40927</c:v>
                </c:pt>
                <c:pt idx="1788">
                  <c:v>40928</c:v>
                </c:pt>
                <c:pt idx="1789">
                  <c:v>40931</c:v>
                </c:pt>
                <c:pt idx="1790">
                  <c:v>40932</c:v>
                </c:pt>
                <c:pt idx="1791">
                  <c:v>40934</c:v>
                </c:pt>
                <c:pt idx="1792">
                  <c:v>40935</c:v>
                </c:pt>
                <c:pt idx="1793">
                  <c:v>40938</c:v>
                </c:pt>
                <c:pt idx="1794">
                  <c:v>40939</c:v>
                </c:pt>
                <c:pt idx="1795">
                  <c:v>40940</c:v>
                </c:pt>
                <c:pt idx="1796">
                  <c:v>40941</c:v>
                </c:pt>
                <c:pt idx="1797">
                  <c:v>40942</c:v>
                </c:pt>
                <c:pt idx="1798">
                  <c:v>40945</c:v>
                </c:pt>
                <c:pt idx="1799">
                  <c:v>40946</c:v>
                </c:pt>
                <c:pt idx="1800">
                  <c:v>40947</c:v>
                </c:pt>
                <c:pt idx="1801">
                  <c:v>40948</c:v>
                </c:pt>
                <c:pt idx="1802">
                  <c:v>40949</c:v>
                </c:pt>
                <c:pt idx="1803">
                  <c:v>40952</c:v>
                </c:pt>
                <c:pt idx="1804">
                  <c:v>40953</c:v>
                </c:pt>
                <c:pt idx="1805">
                  <c:v>40954</c:v>
                </c:pt>
                <c:pt idx="1806">
                  <c:v>40955</c:v>
                </c:pt>
                <c:pt idx="1807">
                  <c:v>40956</c:v>
                </c:pt>
                <c:pt idx="1808">
                  <c:v>40961</c:v>
                </c:pt>
                <c:pt idx="1809">
                  <c:v>40962</c:v>
                </c:pt>
                <c:pt idx="1810">
                  <c:v>40963</c:v>
                </c:pt>
                <c:pt idx="1811">
                  <c:v>40966</c:v>
                </c:pt>
                <c:pt idx="1812">
                  <c:v>40967</c:v>
                </c:pt>
                <c:pt idx="1813">
                  <c:v>40968</c:v>
                </c:pt>
                <c:pt idx="1814">
                  <c:v>40969</c:v>
                </c:pt>
                <c:pt idx="1815">
                  <c:v>40970</c:v>
                </c:pt>
                <c:pt idx="1816">
                  <c:v>40973</c:v>
                </c:pt>
                <c:pt idx="1817">
                  <c:v>40974</c:v>
                </c:pt>
                <c:pt idx="1818">
                  <c:v>40975</c:v>
                </c:pt>
                <c:pt idx="1819">
                  <c:v>40976</c:v>
                </c:pt>
                <c:pt idx="1820">
                  <c:v>40977</c:v>
                </c:pt>
                <c:pt idx="1821">
                  <c:v>40980</c:v>
                </c:pt>
                <c:pt idx="1822">
                  <c:v>40981</c:v>
                </c:pt>
                <c:pt idx="1823">
                  <c:v>40982</c:v>
                </c:pt>
                <c:pt idx="1824">
                  <c:v>40983</c:v>
                </c:pt>
                <c:pt idx="1825">
                  <c:v>40984</c:v>
                </c:pt>
                <c:pt idx="1826">
                  <c:v>40987</c:v>
                </c:pt>
                <c:pt idx="1827">
                  <c:v>40988</c:v>
                </c:pt>
                <c:pt idx="1828">
                  <c:v>40989</c:v>
                </c:pt>
                <c:pt idx="1829">
                  <c:v>40990</c:v>
                </c:pt>
                <c:pt idx="1830">
                  <c:v>40991</c:v>
                </c:pt>
                <c:pt idx="1831">
                  <c:v>40994</c:v>
                </c:pt>
                <c:pt idx="1832">
                  <c:v>40995</c:v>
                </c:pt>
                <c:pt idx="1833">
                  <c:v>40996</c:v>
                </c:pt>
                <c:pt idx="1834">
                  <c:v>40997</c:v>
                </c:pt>
                <c:pt idx="1835">
                  <c:v>40998</c:v>
                </c:pt>
                <c:pt idx="1836">
                  <c:v>41001</c:v>
                </c:pt>
                <c:pt idx="1837">
                  <c:v>41002</c:v>
                </c:pt>
                <c:pt idx="1838">
                  <c:v>41003</c:v>
                </c:pt>
                <c:pt idx="1839">
                  <c:v>41004</c:v>
                </c:pt>
                <c:pt idx="1840">
                  <c:v>41008</c:v>
                </c:pt>
                <c:pt idx="1841">
                  <c:v>41009</c:v>
                </c:pt>
                <c:pt idx="1842">
                  <c:v>41010</c:v>
                </c:pt>
                <c:pt idx="1843">
                  <c:v>41011</c:v>
                </c:pt>
                <c:pt idx="1844">
                  <c:v>41012</c:v>
                </c:pt>
                <c:pt idx="1845">
                  <c:v>41015</c:v>
                </c:pt>
                <c:pt idx="1846">
                  <c:v>41016</c:v>
                </c:pt>
                <c:pt idx="1847">
                  <c:v>41017</c:v>
                </c:pt>
                <c:pt idx="1848">
                  <c:v>41018</c:v>
                </c:pt>
                <c:pt idx="1849">
                  <c:v>41019</c:v>
                </c:pt>
                <c:pt idx="1850">
                  <c:v>41022</c:v>
                </c:pt>
                <c:pt idx="1851">
                  <c:v>41023</c:v>
                </c:pt>
                <c:pt idx="1852">
                  <c:v>41024</c:v>
                </c:pt>
                <c:pt idx="1853">
                  <c:v>41025</c:v>
                </c:pt>
                <c:pt idx="1854">
                  <c:v>41026</c:v>
                </c:pt>
                <c:pt idx="1855">
                  <c:v>41029</c:v>
                </c:pt>
                <c:pt idx="1856">
                  <c:v>41031</c:v>
                </c:pt>
                <c:pt idx="1857">
                  <c:v>41032</c:v>
                </c:pt>
                <c:pt idx="1858">
                  <c:v>41033</c:v>
                </c:pt>
                <c:pt idx="1859">
                  <c:v>41036</c:v>
                </c:pt>
                <c:pt idx="1860">
                  <c:v>41037</c:v>
                </c:pt>
                <c:pt idx="1861">
                  <c:v>41038</c:v>
                </c:pt>
                <c:pt idx="1862">
                  <c:v>41039</c:v>
                </c:pt>
                <c:pt idx="1863">
                  <c:v>41040</c:v>
                </c:pt>
                <c:pt idx="1864">
                  <c:v>41043</c:v>
                </c:pt>
                <c:pt idx="1865">
                  <c:v>41044</c:v>
                </c:pt>
                <c:pt idx="1866">
                  <c:v>41045</c:v>
                </c:pt>
                <c:pt idx="1867">
                  <c:v>41046</c:v>
                </c:pt>
                <c:pt idx="1868">
                  <c:v>41047</c:v>
                </c:pt>
                <c:pt idx="1869">
                  <c:v>41050</c:v>
                </c:pt>
                <c:pt idx="1870">
                  <c:v>41051</c:v>
                </c:pt>
                <c:pt idx="1871">
                  <c:v>41052</c:v>
                </c:pt>
                <c:pt idx="1872">
                  <c:v>41053</c:v>
                </c:pt>
                <c:pt idx="1873">
                  <c:v>41054</c:v>
                </c:pt>
                <c:pt idx="1874">
                  <c:v>41057</c:v>
                </c:pt>
                <c:pt idx="1875">
                  <c:v>41058</c:v>
                </c:pt>
                <c:pt idx="1876">
                  <c:v>41059</c:v>
                </c:pt>
                <c:pt idx="1877">
                  <c:v>41060</c:v>
                </c:pt>
                <c:pt idx="1878">
                  <c:v>41061</c:v>
                </c:pt>
                <c:pt idx="1879">
                  <c:v>41064</c:v>
                </c:pt>
                <c:pt idx="1880">
                  <c:v>41065</c:v>
                </c:pt>
                <c:pt idx="1881">
                  <c:v>41066</c:v>
                </c:pt>
                <c:pt idx="1882">
                  <c:v>41068</c:v>
                </c:pt>
                <c:pt idx="1883">
                  <c:v>41071</c:v>
                </c:pt>
                <c:pt idx="1884">
                  <c:v>41072</c:v>
                </c:pt>
                <c:pt idx="1885">
                  <c:v>41073</c:v>
                </c:pt>
                <c:pt idx="1886">
                  <c:v>41074</c:v>
                </c:pt>
                <c:pt idx="1887">
                  <c:v>41075</c:v>
                </c:pt>
                <c:pt idx="1888">
                  <c:v>41078</c:v>
                </c:pt>
                <c:pt idx="1889">
                  <c:v>41079</c:v>
                </c:pt>
                <c:pt idx="1890">
                  <c:v>41080</c:v>
                </c:pt>
                <c:pt idx="1891">
                  <c:v>41081</c:v>
                </c:pt>
                <c:pt idx="1892">
                  <c:v>41082</c:v>
                </c:pt>
                <c:pt idx="1893">
                  <c:v>41085</c:v>
                </c:pt>
                <c:pt idx="1894">
                  <c:v>41086</c:v>
                </c:pt>
                <c:pt idx="1895">
                  <c:v>41087</c:v>
                </c:pt>
                <c:pt idx="1896">
                  <c:v>41088</c:v>
                </c:pt>
                <c:pt idx="1897">
                  <c:v>41089</c:v>
                </c:pt>
                <c:pt idx="1898">
                  <c:v>41092</c:v>
                </c:pt>
                <c:pt idx="1899">
                  <c:v>41093</c:v>
                </c:pt>
                <c:pt idx="1900">
                  <c:v>41094</c:v>
                </c:pt>
                <c:pt idx="1901">
                  <c:v>41095</c:v>
                </c:pt>
                <c:pt idx="1902">
                  <c:v>41096</c:v>
                </c:pt>
                <c:pt idx="1903">
                  <c:v>41100</c:v>
                </c:pt>
                <c:pt idx="1904">
                  <c:v>41101</c:v>
                </c:pt>
                <c:pt idx="1905">
                  <c:v>41102</c:v>
                </c:pt>
                <c:pt idx="1906">
                  <c:v>41103</c:v>
                </c:pt>
                <c:pt idx="1907">
                  <c:v>41106</c:v>
                </c:pt>
                <c:pt idx="1908">
                  <c:v>41107</c:v>
                </c:pt>
                <c:pt idx="1909">
                  <c:v>41108</c:v>
                </c:pt>
                <c:pt idx="1910">
                  <c:v>41109</c:v>
                </c:pt>
                <c:pt idx="1911">
                  <c:v>41110</c:v>
                </c:pt>
                <c:pt idx="1912">
                  <c:v>41113</c:v>
                </c:pt>
                <c:pt idx="1913">
                  <c:v>41114</c:v>
                </c:pt>
                <c:pt idx="1914">
                  <c:v>41115</c:v>
                </c:pt>
                <c:pt idx="1915">
                  <c:v>41116</c:v>
                </c:pt>
                <c:pt idx="1916">
                  <c:v>41117</c:v>
                </c:pt>
                <c:pt idx="1917">
                  <c:v>41120</c:v>
                </c:pt>
                <c:pt idx="1918">
                  <c:v>41121</c:v>
                </c:pt>
                <c:pt idx="1919">
                  <c:v>41122</c:v>
                </c:pt>
                <c:pt idx="1920">
                  <c:v>41123</c:v>
                </c:pt>
                <c:pt idx="1921">
                  <c:v>41124</c:v>
                </c:pt>
                <c:pt idx="1922">
                  <c:v>41127</c:v>
                </c:pt>
                <c:pt idx="1923">
                  <c:v>41128</c:v>
                </c:pt>
                <c:pt idx="1924">
                  <c:v>41129</c:v>
                </c:pt>
                <c:pt idx="1925">
                  <c:v>41130</c:v>
                </c:pt>
                <c:pt idx="1926">
                  <c:v>41131</c:v>
                </c:pt>
                <c:pt idx="1927">
                  <c:v>41134</c:v>
                </c:pt>
                <c:pt idx="1928">
                  <c:v>41135</c:v>
                </c:pt>
                <c:pt idx="1929">
                  <c:v>41136</c:v>
                </c:pt>
                <c:pt idx="1930">
                  <c:v>41137</c:v>
                </c:pt>
                <c:pt idx="1931">
                  <c:v>41138</c:v>
                </c:pt>
                <c:pt idx="1932">
                  <c:v>41141</c:v>
                </c:pt>
                <c:pt idx="1933">
                  <c:v>41142</c:v>
                </c:pt>
                <c:pt idx="1934">
                  <c:v>41143</c:v>
                </c:pt>
                <c:pt idx="1935">
                  <c:v>41144</c:v>
                </c:pt>
                <c:pt idx="1936">
                  <c:v>41145</c:v>
                </c:pt>
                <c:pt idx="1937">
                  <c:v>41148</c:v>
                </c:pt>
                <c:pt idx="1938">
                  <c:v>41149</c:v>
                </c:pt>
                <c:pt idx="1939">
                  <c:v>41150</c:v>
                </c:pt>
                <c:pt idx="1940">
                  <c:v>41151</c:v>
                </c:pt>
                <c:pt idx="1941">
                  <c:v>41152</c:v>
                </c:pt>
                <c:pt idx="1942">
                  <c:v>41155</c:v>
                </c:pt>
                <c:pt idx="1943">
                  <c:v>41156</c:v>
                </c:pt>
                <c:pt idx="1944">
                  <c:v>41157</c:v>
                </c:pt>
                <c:pt idx="1945">
                  <c:v>41158</c:v>
                </c:pt>
                <c:pt idx="1946">
                  <c:v>41162</c:v>
                </c:pt>
                <c:pt idx="1947">
                  <c:v>41163</c:v>
                </c:pt>
                <c:pt idx="1948">
                  <c:v>41164</c:v>
                </c:pt>
                <c:pt idx="1949">
                  <c:v>41165</c:v>
                </c:pt>
                <c:pt idx="1950">
                  <c:v>41166</c:v>
                </c:pt>
                <c:pt idx="1951">
                  <c:v>41169</c:v>
                </c:pt>
                <c:pt idx="1952">
                  <c:v>41170</c:v>
                </c:pt>
                <c:pt idx="1953">
                  <c:v>41171</c:v>
                </c:pt>
                <c:pt idx="1954">
                  <c:v>41172</c:v>
                </c:pt>
                <c:pt idx="1955">
                  <c:v>41173</c:v>
                </c:pt>
                <c:pt idx="1956">
                  <c:v>41176</c:v>
                </c:pt>
                <c:pt idx="1957">
                  <c:v>41177</c:v>
                </c:pt>
                <c:pt idx="1958">
                  <c:v>41178</c:v>
                </c:pt>
                <c:pt idx="1959">
                  <c:v>41179</c:v>
                </c:pt>
                <c:pt idx="1960">
                  <c:v>41180</c:v>
                </c:pt>
                <c:pt idx="1961">
                  <c:v>41183</c:v>
                </c:pt>
                <c:pt idx="1962">
                  <c:v>41184</c:v>
                </c:pt>
                <c:pt idx="1963">
                  <c:v>41185</c:v>
                </c:pt>
                <c:pt idx="1964">
                  <c:v>41186</c:v>
                </c:pt>
                <c:pt idx="1965">
                  <c:v>41187</c:v>
                </c:pt>
                <c:pt idx="1966">
                  <c:v>41190</c:v>
                </c:pt>
                <c:pt idx="1967">
                  <c:v>41191</c:v>
                </c:pt>
                <c:pt idx="1968">
                  <c:v>41192</c:v>
                </c:pt>
                <c:pt idx="1969">
                  <c:v>41193</c:v>
                </c:pt>
                <c:pt idx="1970">
                  <c:v>41197</c:v>
                </c:pt>
                <c:pt idx="1971">
                  <c:v>41198</c:v>
                </c:pt>
                <c:pt idx="1972">
                  <c:v>41199</c:v>
                </c:pt>
                <c:pt idx="1973">
                  <c:v>41200</c:v>
                </c:pt>
                <c:pt idx="1974">
                  <c:v>41201</c:v>
                </c:pt>
                <c:pt idx="1975">
                  <c:v>41204</c:v>
                </c:pt>
                <c:pt idx="1976">
                  <c:v>41205</c:v>
                </c:pt>
                <c:pt idx="1977">
                  <c:v>41206</c:v>
                </c:pt>
                <c:pt idx="1978">
                  <c:v>41207</c:v>
                </c:pt>
                <c:pt idx="1979">
                  <c:v>41208</c:v>
                </c:pt>
                <c:pt idx="1980">
                  <c:v>41211</c:v>
                </c:pt>
                <c:pt idx="1981">
                  <c:v>41212</c:v>
                </c:pt>
                <c:pt idx="1982">
                  <c:v>41213</c:v>
                </c:pt>
                <c:pt idx="1983">
                  <c:v>41214</c:v>
                </c:pt>
                <c:pt idx="1984">
                  <c:v>41218</c:v>
                </c:pt>
                <c:pt idx="1985">
                  <c:v>41219</c:v>
                </c:pt>
                <c:pt idx="1986">
                  <c:v>41220</c:v>
                </c:pt>
                <c:pt idx="1987">
                  <c:v>41221</c:v>
                </c:pt>
                <c:pt idx="1988">
                  <c:v>41222</c:v>
                </c:pt>
                <c:pt idx="1989">
                  <c:v>41225</c:v>
                </c:pt>
                <c:pt idx="1990">
                  <c:v>41226</c:v>
                </c:pt>
                <c:pt idx="1991">
                  <c:v>41227</c:v>
                </c:pt>
                <c:pt idx="1992">
                  <c:v>41229</c:v>
                </c:pt>
                <c:pt idx="1993">
                  <c:v>41232</c:v>
                </c:pt>
                <c:pt idx="1994">
                  <c:v>41234</c:v>
                </c:pt>
                <c:pt idx="1995">
                  <c:v>41235</c:v>
                </c:pt>
                <c:pt idx="1996">
                  <c:v>41236</c:v>
                </c:pt>
                <c:pt idx="1997">
                  <c:v>41239</c:v>
                </c:pt>
                <c:pt idx="1998">
                  <c:v>41240</c:v>
                </c:pt>
                <c:pt idx="1999">
                  <c:v>41241</c:v>
                </c:pt>
                <c:pt idx="2000">
                  <c:v>41242</c:v>
                </c:pt>
                <c:pt idx="2001">
                  <c:v>41243</c:v>
                </c:pt>
                <c:pt idx="2002">
                  <c:v>41246</c:v>
                </c:pt>
                <c:pt idx="2003">
                  <c:v>41247</c:v>
                </c:pt>
                <c:pt idx="2004">
                  <c:v>41248</c:v>
                </c:pt>
                <c:pt idx="2005">
                  <c:v>41249</c:v>
                </c:pt>
                <c:pt idx="2006">
                  <c:v>41250</c:v>
                </c:pt>
                <c:pt idx="2007">
                  <c:v>41253</c:v>
                </c:pt>
                <c:pt idx="2008">
                  <c:v>41254</c:v>
                </c:pt>
                <c:pt idx="2009">
                  <c:v>41255</c:v>
                </c:pt>
                <c:pt idx="2010">
                  <c:v>41256</c:v>
                </c:pt>
                <c:pt idx="2011">
                  <c:v>41257</c:v>
                </c:pt>
                <c:pt idx="2012">
                  <c:v>41260</c:v>
                </c:pt>
                <c:pt idx="2013">
                  <c:v>41261</c:v>
                </c:pt>
                <c:pt idx="2014">
                  <c:v>41262</c:v>
                </c:pt>
                <c:pt idx="2015">
                  <c:v>41263</c:v>
                </c:pt>
                <c:pt idx="2016">
                  <c:v>41264</c:v>
                </c:pt>
                <c:pt idx="2017">
                  <c:v>41269</c:v>
                </c:pt>
                <c:pt idx="2018">
                  <c:v>41270</c:v>
                </c:pt>
                <c:pt idx="2019">
                  <c:v>41271</c:v>
                </c:pt>
                <c:pt idx="2020">
                  <c:v>41276</c:v>
                </c:pt>
                <c:pt idx="2021">
                  <c:v>41277</c:v>
                </c:pt>
                <c:pt idx="2022">
                  <c:v>41278</c:v>
                </c:pt>
                <c:pt idx="2023">
                  <c:v>41281</c:v>
                </c:pt>
                <c:pt idx="2024">
                  <c:v>41282</c:v>
                </c:pt>
                <c:pt idx="2025">
                  <c:v>41283</c:v>
                </c:pt>
                <c:pt idx="2026">
                  <c:v>41284</c:v>
                </c:pt>
                <c:pt idx="2027">
                  <c:v>41285</c:v>
                </c:pt>
                <c:pt idx="2028">
                  <c:v>41288</c:v>
                </c:pt>
                <c:pt idx="2029">
                  <c:v>41289</c:v>
                </c:pt>
                <c:pt idx="2030">
                  <c:v>41290</c:v>
                </c:pt>
                <c:pt idx="2031">
                  <c:v>41291</c:v>
                </c:pt>
                <c:pt idx="2032">
                  <c:v>41292</c:v>
                </c:pt>
                <c:pt idx="2033">
                  <c:v>41295</c:v>
                </c:pt>
                <c:pt idx="2034">
                  <c:v>41296</c:v>
                </c:pt>
                <c:pt idx="2035">
                  <c:v>41297</c:v>
                </c:pt>
                <c:pt idx="2036">
                  <c:v>41298</c:v>
                </c:pt>
                <c:pt idx="2037">
                  <c:v>41302</c:v>
                </c:pt>
                <c:pt idx="2038">
                  <c:v>41303</c:v>
                </c:pt>
                <c:pt idx="2039">
                  <c:v>41304</c:v>
                </c:pt>
                <c:pt idx="2040">
                  <c:v>41305</c:v>
                </c:pt>
                <c:pt idx="2041">
                  <c:v>41306</c:v>
                </c:pt>
                <c:pt idx="2042">
                  <c:v>41309</c:v>
                </c:pt>
                <c:pt idx="2043">
                  <c:v>41310</c:v>
                </c:pt>
                <c:pt idx="2044">
                  <c:v>41311</c:v>
                </c:pt>
                <c:pt idx="2045">
                  <c:v>41312</c:v>
                </c:pt>
                <c:pt idx="2046">
                  <c:v>41313</c:v>
                </c:pt>
                <c:pt idx="2047">
                  <c:v>41318</c:v>
                </c:pt>
                <c:pt idx="2048">
                  <c:v>41319</c:v>
                </c:pt>
                <c:pt idx="2049">
                  <c:v>41320</c:v>
                </c:pt>
                <c:pt idx="2050">
                  <c:v>41323</c:v>
                </c:pt>
                <c:pt idx="2051">
                  <c:v>41324</c:v>
                </c:pt>
                <c:pt idx="2052">
                  <c:v>41325</c:v>
                </c:pt>
                <c:pt idx="2053">
                  <c:v>41326</c:v>
                </c:pt>
                <c:pt idx="2054">
                  <c:v>41327</c:v>
                </c:pt>
                <c:pt idx="2055">
                  <c:v>41330</c:v>
                </c:pt>
                <c:pt idx="2056">
                  <c:v>41331</c:v>
                </c:pt>
                <c:pt idx="2057">
                  <c:v>41332</c:v>
                </c:pt>
                <c:pt idx="2058">
                  <c:v>41333</c:v>
                </c:pt>
                <c:pt idx="2059">
                  <c:v>41334</c:v>
                </c:pt>
                <c:pt idx="2060">
                  <c:v>41337</c:v>
                </c:pt>
                <c:pt idx="2061">
                  <c:v>41338</c:v>
                </c:pt>
                <c:pt idx="2062">
                  <c:v>41339</c:v>
                </c:pt>
                <c:pt idx="2063">
                  <c:v>41340</c:v>
                </c:pt>
                <c:pt idx="2064">
                  <c:v>41341</c:v>
                </c:pt>
                <c:pt idx="2065">
                  <c:v>41344</c:v>
                </c:pt>
                <c:pt idx="2066">
                  <c:v>41345</c:v>
                </c:pt>
                <c:pt idx="2067">
                  <c:v>41346</c:v>
                </c:pt>
                <c:pt idx="2068">
                  <c:v>41347</c:v>
                </c:pt>
                <c:pt idx="2069">
                  <c:v>41348</c:v>
                </c:pt>
                <c:pt idx="2070">
                  <c:v>41351</c:v>
                </c:pt>
                <c:pt idx="2071">
                  <c:v>41352</c:v>
                </c:pt>
                <c:pt idx="2072">
                  <c:v>41353</c:v>
                </c:pt>
                <c:pt idx="2073">
                  <c:v>41354</c:v>
                </c:pt>
                <c:pt idx="2074">
                  <c:v>41355</c:v>
                </c:pt>
                <c:pt idx="2075">
                  <c:v>41358</c:v>
                </c:pt>
                <c:pt idx="2076">
                  <c:v>41359</c:v>
                </c:pt>
                <c:pt idx="2077">
                  <c:v>41360</c:v>
                </c:pt>
                <c:pt idx="2078">
                  <c:v>41361</c:v>
                </c:pt>
                <c:pt idx="2079">
                  <c:v>41365</c:v>
                </c:pt>
                <c:pt idx="2080">
                  <c:v>41366</c:v>
                </c:pt>
                <c:pt idx="2081">
                  <c:v>41367</c:v>
                </c:pt>
                <c:pt idx="2082">
                  <c:v>41368</c:v>
                </c:pt>
                <c:pt idx="2083">
                  <c:v>41369</c:v>
                </c:pt>
                <c:pt idx="2084">
                  <c:v>41372</c:v>
                </c:pt>
                <c:pt idx="2085">
                  <c:v>41373</c:v>
                </c:pt>
                <c:pt idx="2086">
                  <c:v>41374</c:v>
                </c:pt>
                <c:pt idx="2087">
                  <c:v>41375</c:v>
                </c:pt>
                <c:pt idx="2088">
                  <c:v>41376</c:v>
                </c:pt>
                <c:pt idx="2089">
                  <c:v>41379</c:v>
                </c:pt>
                <c:pt idx="2090">
                  <c:v>41380</c:v>
                </c:pt>
                <c:pt idx="2091">
                  <c:v>41381</c:v>
                </c:pt>
                <c:pt idx="2092">
                  <c:v>41382</c:v>
                </c:pt>
                <c:pt idx="2093">
                  <c:v>41383</c:v>
                </c:pt>
                <c:pt idx="2094">
                  <c:v>41386</c:v>
                </c:pt>
                <c:pt idx="2095">
                  <c:v>41387</c:v>
                </c:pt>
                <c:pt idx="2096">
                  <c:v>41388</c:v>
                </c:pt>
                <c:pt idx="2097">
                  <c:v>41389</c:v>
                </c:pt>
                <c:pt idx="2098">
                  <c:v>41390</c:v>
                </c:pt>
                <c:pt idx="2099">
                  <c:v>41393</c:v>
                </c:pt>
                <c:pt idx="2100">
                  <c:v>41394</c:v>
                </c:pt>
                <c:pt idx="2101">
                  <c:v>41396</c:v>
                </c:pt>
                <c:pt idx="2102">
                  <c:v>41397</c:v>
                </c:pt>
                <c:pt idx="2103">
                  <c:v>41400</c:v>
                </c:pt>
                <c:pt idx="2104">
                  <c:v>41401</c:v>
                </c:pt>
                <c:pt idx="2105">
                  <c:v>41402</c:v>
                </c:pt>
                <c:pt idx="2106">
                  <c:v>41403</c:v>
                </c:pt>
                <c:pt idx="2107">
                  <c:v>41404</c:v>
                </c:pt>
                <c:pt idx="2108">
                  <c:v>41407</c:v>
                </c:pt>
                <c:pt idx="2109">
                  <c:v>41408</c:v>
                </c:pt>
                <c:pt idx="2110">
                  <c:v>41409</c:v>
                </c:pt>
                <c:pt idx="2111">
                  <c:v>41410</c:v>
                </c:pt>
                <c:pt idx="2112">
                  <c:v>41411</c:v>
                </c:pt>
                <c:pt idx="2113">
                  <c:v>41414</c:v>
                </c:pt>
                <c:pt idx="2114">
                  <c:v>41415</c:v>
                </c:pt>
                <c:pt idx="2115">
                  <c:v>41416</c:v>
                </c:pt>
                <c:pt idx="2116">
                  <c:v>41417</c:v>
                </c:pt>
                <c:pt idx="2117">
                  <c:v>41418</c:v>
                </c:pt>
                <c:pt idx="2118">
                  <c:v>41421</c:v>
                </c:pt>
                <c:pt idx="2119">
                  <c:v>41422</c:v>
                </c:pt>
                <c:pt idx="2120">
                  <c:v>41423</c:v>
                </c:pt>
                <c:pt idx="2121">
                  <c:v>41425</c:v>
                </c:pt>
                <c:pt idx="2122">
                  <c:v>41428</c:v>
                </c:pt>
                <c:pt idx="2123">
                  <c:v>41429</c:v>
                </c:pt>
                <c:pt idx="2124">
                  <c:v>41430</c:v>
                </c:pt>
                <c:pt idx="2125">
                  <c:v>41431</c:v>
                </c:pt>
                <c:pt idx="2126">
                  <c:v>41432</c:v>
                </c:pt>
                <c:pt idx="2127">
                  <c:v>41435</c:v>
                </c:pt>
                <c:pt idx="2128">
                  <c:v>41436</c:v>
                </c:pt>
                <c:pt idx="2129">
                  <c:v>41437</c:v>
                </c:pt>
                <c:pt idx="2130">
                  <c:v>41438</c:v>
                </c:pt>
                <c:pt idx="2131">
                  <c:v>41439</c:v>
                </c:pt>
                <c:pt idx="2132">
                  <c:v>41442</c:v>
                </c:pt>
                <c:pt idx="2133">
                  <c:v>41443</c:v>
                </c:pt>
                <c:pt idx="2134">
                  <c:v>41444</c:v>
                </c:pt>
                <c:pt idx="2135">
                  <c:v>41445</c:v>
                </c:pt>
              </c:numCache>
            </c:numRef>
          </c:cat>
          <c:val>
            <c:numRef>
              <c:f>Plan1!$B$2:$B$2137</c:f>
              <c:numCache>
                <c:formatCode>General</c:formatCode>
                <c:ptCount val="2136"/>
                <c:pt idx="0">
                  <c:v>6.1884308976999991</c:v>
                </c:pt>
                <c:pt idx="1">
                  <c:v>6.9370314095000003</c:v>
                </c:pt>
                <c:pt idx="2">
                  <c:v>6.9869381102999997</c:v>
                </c:pt>
                <c:pt idx="3">
                  <c:v>6.9370314095000003</c:v>
                </c:pt>
                <c:pt idx="4">
                  <c:v>7.0767701716999998</c:v>
                </c:pt>
                <c:pt idx="5">
                  <c:v>6.9869381102999997</c:v>
                </c:pt>
                <c:pt idx="6">
                  <c:v>7.0029082544999994</c:v>
                </c:pt>
                <c:pt idx="7">
                  <c:v>7.0069007905999996</c:v>
                </c:pt>
                <c:pt idx="8">
                  <c:v>6.9869381102999997</c:v>
                </c:pt>
                <c:pt idx="9">
                  <c:v>6.9869381102999997</c:v>
                </c:pt>
                <c:pt idx="10">
                  <c:v>6.9669754299999989</c:v>
                </c:pt>
                <c:pt idx="11">
                  <c:v>6.5277964629999987</c:v>
                </c:pt>
                <c:pt idx="12">
                  <c:v>6.5876845039999994</c:v>
                </c:pt>
                <c:pt idx="13">
                  <c:v>6.5876845039999994</c:v>
                </c:pt>
                <c:pt idx="14">
                  <c:v>6.9050911209999999</c:v>
                </c:pt>
                <c:pt idx="15">
                  <c:v>6.8471993480999993</c:v>
                </c:pt>
                <c:pt idx="16">
                  <c:v>6.7873113070999995</c:v>
                </c:pt>
                <c:pt idx="17">
                  <c:v>6.7553710186</c:v>
                </c:pt>
                <c:pt idx="18">
                  <c:v>6.6296061327000002</c:v>
                </c:pt>
                <c:pt idx="19">
                  <c:v>6.6076471843000011</c:v>
                </c:pt>
                <c:pt idx="20">
                  <c:v>6.5976658440999989</c:v>
                </c:pt>
                <c:pt idx="21">
                  <c:v>6.5876845039999994</c:v>
                </c:pt>
                <c:pt idx="22">
                  <c:v>6.5277964629999987</c:v>
                </c:pt>
                <c:pt idx="23">
                  <c:v>6.4878711023999998</c:v>
                </c:pt>
                <c:pt idx="24">
                  <c:v>6.5876845039999994</c:v>
                </c:pt>
                <c:pt idx="25">
                  <c:v>6.6076471843000011</c:v>
                </c:pt>
                <c:pt idx="26">
                  <c:v>6.5876845039999994</c:v>
                </c:pt>
                <c:pt idx="27">
                  <c:v>6.7833187711000003</c:v>
                </c:pt>
                <c:pt idx="28">
                  <c:v>6.4878711023999998</c:v>
                </c:pt>
                <c:pt idx="29">
                  <c:v>6.4858748343999988</c:v>
                </c:pt>
                <c:pt idx="30">
                  <c:v>6.3880577008000001</c:v>
                </c:pt>
                <c:pt idx="31">
                  <c:v>6.3880577008000001</c:v>
                </c:pt>
                <c:pt idx="32">
                  <c:v>6.3880577008000001</c:v>
                </c:pt>
                <c:pt idx="33">
                  <c:v>6.2982256394</c:v>
                </c:pt>
                <c:pt idx="34">
                  <c:v>6.0886174961000004</c:v>
                </c:pt>
                <c:pt idx="35">
                  <c:v>6.0686548157999995</c:v>
                </c:pt>
                <c:pt idx="36">
                  <c:v>6.0886174961000004</c:v>
                </c:pt>
                <c:pt idx="37">
                  <c:v>6.0886174961000004</c:v>
                </c:pt>
                <c:pt idx="38">
                  <c:v>6.0966025681999989</c:v>
                </c:pt>
                <c:pt idx="39">
                  <c:v>6.0886174961000004</c:v>
                </c:pt>
                <c:pt idx="40">
                  <c:v>6.2882442992999996</c:v>
                </c:pt>
                <c:pt idx="41">
                  <c:v>6.2403338664999994</c:v>
                </c:pt>
                <c:pt idx="42">
                  <c:v>6.2882442992999996</c:v>
                </c:pt>
                <c:pt idx="43">
                  <c:v>6.447945741799999</c:v>
                </c:pt>
                <c:pt idx="44">
                  <c:v>6.4878711023999998</c:v>
                </c:pt>
                <c:pt idx="45">
                  <c:v>6.5876845039999994</c:v>
                </c:pt>
                <c:pt idx="46">
                  <c:v>6.6176285244999988</c:v>
                </c:pt>
                <c:pt idx="47">
                  <c:v>6.6575538850999987</c:v>
                </c:pt>
                <c:pt idx="48">
                  <c:v>6.6076471843000011</c:v>
                </c:pt>
                <c:pt idx="49">
                  <c:v>6.5876845039999994</c:v>
                </c:pt>
                <c:pt idx="50">
                  <c:v>6.7873113070999995</c:v>
                </c:pt>
                <c:pt idx="51">
                  <c:v>6.9090836571000001</c:v>
                </c:pt>
                <c:pt idx="52">
                  <c:v>6.8671620283999992</c:v>
                </c:pt>
                <c:pt idx="53">
                  <c:v>6.7873113070999995</c:v>
                </c:pt>
                <c:pt idx="54">
                  <c:v>6.7673486267999987</c:v>
                </c:pt>
                <c:pt idx="55">
                  <c:v>6.7673486267999987</c:v>
                </c:pt>
                <c:pt idx="56">
                  <c:v>6.5677218236999995</c:v>
                </c:pt>
                <c:pt idx="57">
                  <c:v>6.5876845039999994</c:v>
                </c:pt>
                <c:pt idx="58">
                  <c:v>6.2583002787999993</c:v>
                </c:pt>
                <c:pt idx="59">
                  <c:v>6.1884308976999991</c:v>
                </c:pt>
                <c:pt idx="60">
                  <c:v>6.0886174961000004</c:v>
                </c:pt>
                <c:pt idx="61">
                  <c:v>5.9888040944999998</c:v>
                </c:pt>
                <c:pt idx="62">
                  <c:v>5.8869944249000001</c:v>
                </c:pt>
                <c:pt idx="63">
                  <c:v>5.7093265701</c:v>
                </c:pt>
                <c:pt idx="64">
                  <c:v>5.8291026519999996</c:v>
                </c:pt>
                <c:pt idx="65">
                  <c:v>5.7672183429999988</c:v>
                </c:pt>
                <c:pt idx="66">
                  <c:v>5.7891772913999997</c:v>
                </c:pt>
                <c:pt idx="67">
                  <c:v>5.7871810232999987</c:v>
                </c:pt>
                <c:pt idx="68">
                  <c:v>5.8091399716999987</c:v>
                </c:pt>
                <c:pt idx="69">
                  <c:v>5.8091399716999987</c:v>
                </c:pt>
                <c:pt idx="70">
                  <c:v>5.9289160535999992</c:v>
                </c:pt>
                <c:pt idx="71">
                  <c:v>5.8770130847999997</c:v>
                </c:pt>
                <c:pt idx="72">
                  <c:v>5.9488787339000009</c:v>
                </c:pt>
                <c:pt idx="73">
                  <c:v>5.9688414141999999</c:v>
                </c:pt>
                <c:pt idx="74">
                  <c:v>5.9089533733000001</c:v>
                </c:pt>
                <c:pt idx="75">
                  <c:v>5.8670317445999993</c:v>
                </c:pt>
                <c:pt idx="76">
                  <c:v>5.8690280126000003</c:v>
                </c:pt>
                <c:pt idx="77">
                  <c:v>5.8670317445999993</c:v>
                </c:pt>
                <c:pt idx="78">
                  <c:v>5.9748302182999993</c:v>
                </c:pt>
                <c:pt idx="79">
                  <c:v>5.8490653323000004</c:v>
                </c:pt>
                <c:pt idx="80">
                  <c:v>5.7432631267000005</c:v>
                </c:pt>
                <c:pt idx="81">
                  <c:v>5.659419869299998</c:v>
                </c:pt>
                <c:pt idx="82">
                  <c:v>5.6095131685999995</c:v>
                </c:pt>
                <c:pt idx="83">
                  <c:v>5.6194945086999981</c:v>
                </c:pt>
                <c:pt idx="84">
                  <c:v>5.4897370866999999</c:v>
                </c:pt>
                <c:pt idx="85">
                  <c:v>5.5096997669999999</c:v>
                </c:pt>
                <c:pt idx="86">
                  <c:v>5.4498117260000001</c:v>
                </c:pt>
                <c:pt idx="87">
                  <c:v>5.4777594785000003</c:v>
                </c:pt>
                <c:pt idx="88">
                  <c:v>5.381938613</c:v>
                </c:pt>
                <c:pt idx="89">
                  <c:v>5.377946076899998</c:v>
                </c:pt>
                <c:pt idx="90">
                  <c:v>5.2501849228999982</c:v>
                </c:pt>
                <c:pt idx="91">
                  <c:v>5.4597930661999996</c:v>
                </c:pt>
                <c:pt idx="92">
                  <c:v>5.4897370866999999</c:v>
                </c:pt>
                <c:pt idx="93">
                  <c:v>4.8928529451999987</c:v>
                </c:pt>
                <c:pt idx="94">
                  <c:v>4.7890470075999998</c:v>
                </c:pt>
                <c:pt idx="95">
                  <c:v>4.7111925544000002</c:v>
                </c:pt>
                <c:pt idx="96">
                  <c:v>4.2919762676999991</c:v>
                </c:pt>
                <c:pt idx="97">
                  <c:v>4.1442524334000002</c:v>
                </c:pt>
                <c:pt idx="98">
                  <c:v>4.3099426799999989</c:v>
                </c:pt>
                <c:pt idx="99">
                  <c:v>4.4157448856999997</c:v>
                </c:pt>
                <c:pt idx="100">
                  <c:v>4.3518643086999989</c:v>
                </c:pt>
                <c:pt idx="101">
                  <c:v>4.2620322472999979</c:v>
                </c:pt>
                <c:pt idx="102">
                  <c:v>4.2520509070999992</c:v>
                </c:pt>
                <c:pt idx="103">
                  <c:v>4.2121255464999985</c:v>
                </c:pt>
                <c:pt idx="104">
                  <c:v>4.1921628661999986</c:v>
                </c:pt>
                <c:pt idx="105">
                  <c:v>4.2101292784999993</c:v>
                </c:pt>
                <c:pt idx="106">
                  <c:v>4.1322748251999988</c:v>
                </c:pt>
                <c:pt idx="107">
                  <c:v>4.1901665980999994</c:v>
                </c:pt>
                <c:pt idx="108">
                  <c:v>4.1921628661999986</c:v>
                </c:pt>
                <c:pt idx="109">
                  <c:v>4.1722001859000013</c:v>
                </c:pt>
                <c:pt idx="110">
                  <c:v>4.0923494645999998</c:v>
                </c:pt>
                <c:pt idx="111">
                  <c:v>4.1921628661999986</c:v>
                </c:pt>
                <c:pt idx="112">
                  <c:v>4.1023308047999993</c:v>
                </c:pt>
                <c:pt idx="113">
                  <c:v>4.2520509070999992</c:v>
                </c:pt>
                <c:pt idx="114">
                  <c:v>4.1602225776999981</c:v>
                </c:pt>
                <c:pt idx="115">
                  <c:v>4.0637301195999989</c:v>
                </c:pt>
                <c:pt idx="116">
                  <c:v>4.0369544016000001</c:v>
                </c:pt>
                <c:pt idx="117">
                  <c:v>3.9751642831999998</c:v>
                </c:pt>
                <c:pt idx="118">
                  <c:v>3.7877342574000012</c:v>
                </c:pt>
                <c:pt idx="119">
                  <c:v>3.6250202790000001</c:v>
                </c:pt>
                <c:pt idx="120">
                  <c:v>3.6456169850999998</c:v>
                </c:pt>
                <c:pt idx="121">
                  <c:v>3.5426334543999998</c:v>
                </c:pt>
                <c:pt idx="122">
                  <c:v>3.5014400422</c:v>
                </c:pt>
                <c:pt idx="123">
                  <c:v>3.4952610302999996</c:v>
                </c:pt>
                <c:pt idx="124">
                  <c:v>3.4478886061999998</c:v>
                </c:pt>
                <c:pt idx="125">
                  <c:v>3.3572630992999994</c:v>
                </c:pt>
                <c:pt idx="126">
                  <c:v>3.4396499237999989</c:v>
                </c:pt>
                <c:pt idx="127">
                  <c:v>3.4396499237999989</c:v>
                </c:pt>
                <c:pt idx="128">
                  <c:v>3.4190532176999997</c:v>
                </c:pt>
                <c:pt idx="129">
                  <c:v>3.3572630992999994</c:v>
                </c:pt>
                <c:pt idx="130">
                  <c:v>3.0483125073000004</c:v>
                </c:pt>
                <c:pt idx="131">
                  <c:v>2.8629421520999996</c:v>
                </c:pt>
                <c:pt idx="132">
                  <c:v>2.8011520336999993</c:v>
                </c:pt>
                <c:pt idx="133">
                  <c:v>2.7393619154</c:v>
                </c:pt>
                <c:pt idx="134">
                  <c:v>2.7393619154</c:v>
                </c:pt>
                <c:pt idx="135">
                  <c:v>2.7373022447000004</c:v>
                </c:pt>
                <c:pt idx="136">
                  <c:v>2.9226725998999994</c:v>
                </c:pt>
                <c:pt idx="137">
                  <c:v>3.0483125073000004</c:v>
                </c:pt>
                <c:pt idx="138">
                  <c:v>3.1101026256999997</c:v>
                </c:pt>
                <c:pt idx="139">
                  <c:v>3.1306993317999998</c:v>
                </c:pt>
                <c:pt idx="140">
                  <c:v>3.1306993317999998</c:v>
                </c:pt>
                <c:pt idx="141">
                  <c:v>3.1760120852999996</c:v>
                </c:pt>
                <c:pt idx="142">
                  <c:v>3.0998042726000001</c:v>
                </c:pt>
                <c:pt idx="143">
                  <c:v>3.1306993317999998</c:v>
                </c:pt>
                <c:pt idx="144">
                  <c:v>3.2110264856999997</c:v>
                </c:pt>
                <c:pt idx="145">
                  <c:v>3.4190532176999997</c:v>
                </c:pt>
                <c:pt idx="146">
                  <c:v>3.3613824404999999</c:v>
                </c:pt>
                <c:pt idx="147">
                  <c:v>3.2954729808999996</c:v>
                </c:pt>
                <c:pt idx="148">
                  <c:v>3.2748762748</c:v>
                </c:pt>
                <c:pt idx="149">
                  <c:v>3.2748762748</c:v>
                </c:pt>
                <c:pt idx="150">
                  <c:v>3.3160696869999993</c:v>
                </c:pt>
                <c:pt idx="151">
                  <c:v>3.3778598053999995</c:v>
                </c:pt>
                <c:pt idx="152">
                  <c:v>3.4396499237999989</c:v>
                </c:pt>
                <c:pt idx="153">
                  <c:v>3.4396499237999989</c:v>
                </c:pt>
                <c:pt idx="154">
                  <c:v>3.4293515707000002</c:v>
                </c:pt>
                <c:pt idx="155">
                  <c:v>3.5323351013999997</c:v>
                </c:pt>
                <c:pt idx="156">
                  <c:v>3.6250202790000001</c:v>
                </c:pt>
                <c:pt idx="157">
                  <c:v>3.7074071035</c:v>
                </c:pt>
                <c:pt idx="158">
                  <c:v>3.7465408451000002</c:v>
                </c:pt>
                <c:pt idx="159">
                  <c:v>3.7197651271999996</c:v>
                </c:pt>
                <c:pt idx="160">
                  <c:v>3.7115264447</c:v>
                </c:pt>
                <c:pt idx="161">
                  <c:v>3.6662136911999998</c:v>
                </c:pt>
                <c:pt idx="162">
                  <c:v>3.5941252198</c:v>
                </c:pt>
                <c:pt idx="163">
                  <c:v>3.5941252198</c:v>
                </c:pt>
                <c:pt idx="164">
                  <c:v>3.5405737838000002</c:v>
                </c:pt>
                <c:pt idx="165">
                  <c:v>3.3490244167999998</c:v>
                </c:pt>
                <c:pt idx="166">
                  <c:v>3.3531437580000003</c:v>
                </c:pt>
                <c:pt idx="167">
                  <c:v>3.3243083694999997</c:v>
                </c:pt>
                <c:pt idx="168">
                  <c:v>3.3160696869999993</c:v>
                </c:pt>
                <c:pt idx="169">
                  <c:v>3.2954729808999996</c:v>
                </c:pt>
                <c:pt idx="170">
                  <c:v>3.3778598053999995</c:v>
                </c:pt>
                <c:pt idx="171">
                  <c:v>3.3572630992999994</c:v>
                </c:pt>
                <c:pt idx="172">
                  <c:v>3.3984565114999996</c:v>
                </c:pt>
                <c:pt idx="173">
                  <c:v>3.4190532176999997</c:v>
                </c:pt>
                <c:pt idx="174">
                  <c:v>3.3675614523000004</c:v>
                </c:pt>
                <c:pt idx="175">
                  <c:v>3.3552034286999994</c:v>
                </c:pt>
                <c:pt idx="176">
                  <c:v>3.3119503457999997</c:v>
                </c:pt>
                <c:pt idx="177">
                  <c:v>3.2954729808999996</c:v>
                </c:pt>
                <c:pt idx="178">
                  <c:v>3.289293969</c:v>
                </c:pt>
                <c:pt idx="179">
                  <c:v>3.2748762748</c:v>
                </c:pt>
                <c:pt idx="180">
                  <c:v>3.2954729808999996</c:v>
                </c:pt>
                <c:pt idx="181">
                  <c:v>3.2954729808999996</c:v>
                </c:pt>
                <c:pt idx="182">
                  <c:v>3.2934133103000001</c:v>
                </c:pt>
                <c:pt idx="183">
                  <c:v>3.2851746278000005</c:v>
                </c:pt>
                <c:pt idx="184">
                  <c:v>3.2954729808999996</c:v>
                </c:pt>
                <c:pt idx="185">
                  <c:v>3.2748762748</c:v>
                </c:pt>
                <c:pt idx="186">
                  <c:v>3.3057713338999997</c:v>
                </c:pt>
                <c:pt idx="187">
                  <c:v>3.2954729808999996</c:v>
                </c:pt>
                <c:pt idx="188">
                  <c:v>3.3675614523000004</c:v>
                </c:pt>
                <c:pt idx="189">
                  <c:v>3.3860984878999996</c:v>
                </c:pt>
                <c:pt idx="190">
                  <c:v>3.2563392391999999</c:v>
                </c:pt>
                <c:pt idx="191">
                  <c:v>3.2110264856999997</c:v>
                </c:pt>
                <c:pt idx="192">
                  <c:v>3.2110264856999997</c:v>
                </c:pt>
                <c:pt idx="193">
                  <c:v>3.2707569334999995</c:v>
                </c:pt>
                <c:pt idx="194">
                  <c:v>3.2748762748</c:v>
                </c:pt>
                <c:pt idx="195">
                  <c:v>3.2542795686000003</c:v>
                </c:pt>
                <c:pt idx="196">
                  <c:v>3.2542795686000003</c:v>
                </c:pt>
                <c:pt idx="197">
                  <c:v>3.2089668151000001</c:v>
                </c:pt>
                <c:pt idx="198">
                  <c:v>3.1924894501999996</c:v>
                </c:pt>
                <c:pt idx="199">
                  <c:v>3.1718927441</c:v>
                </c:pt>
                <c:pt idx="200">
                  <c:v>3.2213248388000006</c:v>
                </c:pt>
                <c:pt idx="201">
                  <c:v>3.2130861564000002</c:v>
                </c:pt>
                <c:pt idx="202">
                  <c:v>3.1821910972000005</c:v>
                </c:pt>
                <c:pt idx="203">
                  <c:v>3.1924894501999996</c:v>
                </c:pt>
                <c:pt idx="204">
                  <c:v>3.2295635213000002</c:v>
                </c:pt>
                <c:pt idx="205">
                  <c:v>3.3758001347999991</c:v>
                </c:pt>
                <c:pt idx="206">
                  <c:v>3.3057713338999997</c:v>
                </c:pt>
                <c:pt idx="207">
                  <c:v>3.3366663930999989</c:v>
                </c:pt>
                <c:pt idx="208">
                  <c:v>3.3881581585</c:v>
                </c:pt>
                <c:pt idx="209">
                  <c:v>3.4190532176999997</c:v>
                </c:pt>
                <c:pt idx="210">
                  <c:v>3.4808433360999995</c:v>
                </c:pt>
                <c:pt idx="211">
                  <c:v>3.5632301606000003</c:v>
                </c:pt>
                <c:pt idx="212">
                  <c:v>3.5838268667000004</c:v>
                </c:pt>
                <c:pt idx="213">
                  <c:v>3.6662136911999998</c:v>
                </c:pt>
                <c:pt idx="214">
                  <c:v>3.6435573145000002</c:v>
                </c:pt>
                <c:pt idx="215">
                  <c:v>3.7094667741</c:v>
                </c:pt>
                <c:pt idx="216">
                  <c:v>3.6106025846999996</c:v>
                </c:pt>
                <c:pt idx="217">
                  <c:v>3.8083309635</c:v>
                </c:pt>
                <c:pt idx="218">
                  <c:v>3.7280038096000001</c:v>
                </c:pt>
                <c:pt idx="219">
                  <c:v>3.7691972219000007</c:v>
                </c:pt>
                <c:pt idx="220">
                  <c:v>3.7177054566000001</c:v>
                </c:pt>
                <c:pt idx="221">
                  <c:v>3.7074071035</c:v>
                </c:pt>
                <c:pt idx="222">
                  <c:v>3.5426334543999998</c:v>
                </c:pt>
                <c:pt idx="223">
                  <c:v>3.4190532176999997</c:v>
                </c:pt>
                <c:pt idx="224">
                  <c:v>3.4581869592999999</c:v>
                </c:pt>
                <c:pt idx="225">
                  <c:v>3.5014400422</c:v>
                </c:pt>
                <c:pt idx="226">
                  <c:v>3.4087548646000001</c:v>
                </c:pt>
                <c:pt idx="227">
                  <c:v>3.3778598053999995</c:v>
                </c:pt>
                <c:pt idx="228">
                  <c:v>3.3613824404999999</c:v>
                </c:pt>
                <c:pt idx="229">
                  <c:v>3.3263680400999998</c:v>
                </c:pt>
                <c:pt idx="230">
                  <c:v>3.3366663930999989</c:v>
                </c:pt>
                <c:pt idx="231">
                  <c:v>3.3572630992999994</c:v>
                </c:pt>
                <c:pt idx="232">
                  <c:v>3.3490244167999998</c:v>
                </c:pt>
                <c:pt idx="233">
                  <c:v>3.3263680400999998</c:v>
                </c:pt>
                <c:pt idx="234">
                  <c:v>3.2542795686000003</c:v>
                </c:pt>
                <c:pt idx="235">
                  <c:v>3.2748762748</c:v>
                </c:pt>
                <c:pt idx="236">
                  <c:v>3.2233845094000007</c:v>
                </c:pt>
                <c:pt idx="237">
                  <c:v>3.2027878033000001</c:v>
                </c:pt>
                <c:pt idx="238">
                  <c:v>3.0874462490000001</c:v>
                </c:pt>
                <c:pt idx="239">
                  <c:v>3.2542795686000003</c:v>
                </c:pt>
                <c:pt idx="240">
                  <c:v>3.1966087914999997</c:v>
                </c:pt>
                <c:pt idx="241">
                  <c:v>3.1718927441</c:v>
                </c:pt>
                <c:pt idx="242">
                  <c:v>3.1883701090000001</c:v>
                </c:pt>
                <c:pt idx="243">
                  <c:v>3.1286396612000003</c:v>
                </c:pt>
                <c:pt idx="244">
                  <c:v>3.1101026256999997</c:v>
                </c:pt>
                <c:pt idx="245">
                  <c:v>3.1924894501999996</c:v>
                </c:pt>
                <c:pt idx="246">
                  <c:v>3.2934133103000001</c:v>
                </c:pt>
                <c:pt idx="247">
                  <c:v>3.2954729808999996</c:v>
                </c:pt>
                <c:pt idx="248">
                  <c:v>3.3552034286999994</c:v>
                </c:pt>
                <c:pt idx="249">
                  <c:v>3.5405737838000002</c:v>
                </c:pt>
                <c:pt idx="250">
                  <c:v>3.6476766557000002</c:v>
                </c:pt>
                <c:pt idx="251">
                  <c:v>3.6729346591000001</c:v>
                </c:pt>
                <c:pt idx="252">
                  <c:v>3.7045071633000002</c:v>
                </c:pt>
                <c:pt idx="253">
                  <c:v>3.6413621548999999</c:v>
                </c:pt>
                <c:pt idx="254">
                  <c:v>3.5992654825999995</c:v>
                </c:pt>
                <c:pt idx="255">
                  <c:v>3.6560959901999994</c:v>
                </c:pt>
                <c:pt idx="256">
                  <c:v>3.7466038355999998</c:v>
                </c:pt>
                <c:pt idx="257">
                  <c:v>3.8518455163999992</c:v>
                </c:pt>
                <c:pt idx="258">
                  <c:v>4.0728530459999996</c:v>
                </c:pt>
                <c:pt idx="259">
                  <c:v>3.9886597014</c:v>
                </c:pt>
                <c:pt idx="260">
                  <c:v>4.1570463906999988</c:v>
                </c:pt>
                <c:pt idx="261">
                  <c:v>4.2938605757000001</c:v>
                </c:pt>
                <c:pt idx="262">
                  <c:v>4.2622880713999995</c:v>
                </c:pt>
                <c:pt idx="263">
                  <c:v>4.4601424313000004</c:v>
                </c:pt>
                <c:pt idx="264">
                  <c:v>4.5464406095000003</c:v>
                </c:pt>
                <c:pt idx="265">
                  <c:v>4.7569239711</c:v>
                </c:pt>
                <c:pt idx="266">
                  <c:v>4.7148272987999995</c:v>
                </c:pt>
                <c:pt idx="267">
                  <c:v>4.7358756349000002</c:v>
                </c:pt>
                <c:pt idx="268">
                  <c:v>4.7990206433999996</c:v>
                </c:pt>
                <c:pt idx="269">
                  <c:v>4.7569239711</c:v>
                </c:pt>
                <c:pt idx="270">
                  <c:v>4.6306339542000003</c:v>
                </c:pt>
                <c:pt idx="271">
                  <c:v>4.5864324482000001</c:v>
                </c:pt>
                <c:pt idx="272">
                  <c:v>4.6937789625999988</c:v>
                </c:pt>
                <c:pt idx="273">
                  <c:v>4.6306339542000003</c:v>
                </c:pt>
                <c:pt idx="274">
                  <c:v>4.6832547945999998</c:v>
                </c:pt>
                <c:pt idx="275">
                  <c:v>4.6285291204999988</c:v>
                </c:pt>
                <c:pt idx="276">
                  <c:v>4.4622472649000002</c:v>
                </c:pt>
                <c:pt idx="277">
                  <c:v>4.4201505925999989</c:v>
                </c:pt>
                <c:pt idx="278">
                  <c:v>4.3969974228000002</c:v>
                </c:pt>
                <c:pt idx="279">
                  <c:v>4.3696345858000001</c:v>
                </c:pt>
                <c:pt idx="280">
                  <c:v>4.2517639034000005</c:v>
                </c:pt>
                <c:pt idx="281">
                  <c:v>4.1675705586999969</c:v>
                </c:pt>
                <c:pt idx="282">
                  <c:v>4.1065303839</c:v>
                </c:pt>
                <c:pt idx="283">
                  <c:v>4.2054575637999987</c:v>
                </c:pt>
                <c:pt idx="284">
                  <c:v>4.4201505925999989</c:v>
                </c:pt>
                <c:pt idx="285">
                  <c:v>4.5359164414999995</c:v>
                </c:pt>
                <c:pt idx="286">
                  <c:v>4.5443357758999987</c:v>
                </c:pt>
                <c:pt idx="287">
                  <c:v>4.6095856179999979</c:v>
                </c:pt>
                <c:pt idx="288">
                  <c:v>4.6306339542000003</c:v>
                </c:pt>
                <c:pt idx="289">
                  <c:v>4.5253922733999987</c:v>
                </c:pt>
                <c:pt idx="290">
                  <c:v>4.7358756349000002</c:v>
                </c:pt>
                <c:pt idx="291">
                  <c:v>4.7274563004999992</c:v>
                </c:pt>
                <c:pt idx="292">
                  <c:v>4.6727306264999982</c:v>
                </c:pt>
                <c:pt idx="293">
                  <c:v>4.6306339542000003</c:v>
                </c:pt>
                <c:pt idx="294">
                  <c:v>4.607480784399999</c:v>
                </c:pt>
                <c:pt idx="295">
                  <c:v>4.5253922733999987</c:v>
                </c:pt>
                <c:pt idx="296">
                  <c:v>4.6201097860999987</c:v>
                </c:pt>
                <c:pt idx="297">
                  <c:v>4.6306339542000003</c:v>
                </c:pt>
                <c:pt idx="298">
                  <c:v>4.6306339542000003</c:v>
                </c:pt>
                <c:pt idx="299">
                  <c:v>4.7127224651999997</c:v>
                </c:pt>
                <c:pt idx="300">
                  <c:v>4.7358756349000002</c:v>
                </c:pt>
                <c:pt idx="301">
                  <c:v>4.7863916416999999</c:v>
                </c:pt>
                <c:pt idx="302">
                  <c:v>4.8200689795999994</c:v>
                </c:pt>
                <c:pt idx="303">
                  <c:v>4.8305931476000001</c:v>
                </c:pt>
                <c:pt idx="304">
                  <c:v>5.0936973496000002</c:v>
                </c:pt>
                <c:pt idx="305">
                  <c:v>5.049495843699999</c:v>
                </c:pt>
                <c:pt idx="306">
                  <c:v>5.0516006772999988</c:v>
                </c:pt>
                <c:pt idx="307">
                  <c:v>5.0095040050000001</c:v>
                </c:pt>
                <c:pt idx="308">
                  <c:v>4.9737218335000009</c:v>
                </c:pt>
                <c:pt idx="309">
                  <c:v>5.1147456857</c:v>
                </c:pt>
                <c:pt idx="310">
                  <c:v>5.049495843699999</c:v>
                </c:pt>
                <c:pt idx="311">
                  <c:v>4.9042623242000012</c:v>
                </c:pt>
                <c:pt idx="312">
                  <c:v>4.7148272987999995</c:v>
                </c:pt>
                <c:pt idx="313">
                  <c:v>4.6622064583999991</c:v>
                </c:pt>
                <c:pt idx="314">
                  <c:v>4.5674889456999992</c:v>
                </c:pt>
                <c:pt idx="315">
                  <c:v>4.4832956011000009</c:v>
                </c:pt>
                <c:pt idx="316">
                  <c:v>4.3570055840999995</c:v>
                </c:pt>
                <c:pt idx="317">
                  <c:v>4.2622880713999995</c:v>
                </c:pt>
                <c:pt idx="318">
                  <c:v>4.1675705586999969</c:v>
                </c:pt>
                <c:pt idx="319">
                  <c:v>4.2622880713999995</c:v>
                </c:pt>
                <c:pt idx="320">
                  <c:v>4.2286107336000001</c:v>
                </c:pt>
                <c:pt idx="321">
                  <c:v>4.1886188949000003</c:v>
                </c:pt>
                <c:pt idx="322">
                  <c:v>4.209667231100001</c:v>
                </c:pt>
                <c:pt idx="323">
                  <c:v>4.1886188949000003</c:v>
                </c:pt>
                <c:pt idx="324">
                  <c:v>4.2117720646999999</c:v>
                </c:pt>
                <c:pt idx="325">
                  <c:v>4.1886188949000003</c:v>
                </c:pt>
                <c:pt idx="326">
                  <c:v>4.2075623974000003</c:v>
                </c:pt>
                <c:pt idx="327">
                  <c:v>4.1886188949000003</c:v>
                </c:pt>
                <c:pt idx="328">
                  <c:v>4.209667231100001</c:v>
                </c:pt>
                <c:pt idx="329">
                  <c:v>4.1044255502999984</c:v>
                </c:pt>
                <c:pt idx="330">
                  <c:v>4.209667231100001</c:v>
                </c:pt>
                <c:pt idx="331">
                  <c:v>4.3043847437999991</c:v>
                </c:pt>
                <c:pt idx="332">
                  <c:v>4.2075623974000003</c:v>
                </c:pt>
                <c:pt idx="333">
                  <c:v>4.2496590697999999</c:v>
                </c:pt>
                <c:pt idx="334">
                  <c:v>4.2622880713999995</c:v>
                </c:pt>
                <c:pt idx="335">
                  <c:v>3.9339340274000003</c:v>
                </c:pt>
                <c:pt idx="336">
                  <c:v>3.7781763398999999</c:v>
                </c:pt>
                <c:pt idx="337">
                  <c:v>3.6203138187000006</c:v>
                </c:pt>
                <c:pt idx="338">
                  <c:v>3.6855636608000002</c:v>
                </c:pt>
                <c:pt idx="339">
                  <c:v>3.6203138187000006</c:v>
                </c:pt>
                <c:pt idx="340">
                  <c:v>3.7360796675999999</c:v>
                </c:pt>
                <c:pt idx="341">
                  <c:v>3.9044663568</c:v>
                </c:pt>
                <c:pt idx="342">
                  <c:v>3.7887005080000007</c:v>
                </c:pt>
                <c:pt idx="343">
                  <c:v>3.8518455163999992</c:v>
                </c:pt>
                <c:pt idx="344">
                  <c:v>3.8307971802999998</c:v>
                </c:pt>
                <c:pt idx="345">
                  <c:v>3.7255554994999995</c:v>
                </c:pt>
                <c:pt idx="346">
                  <c:v>3.8413213483000006</c:v>
                </c:pt>
                <c:pt idx="347">
                  <c:v>3.8728938525999999</c:v>
                </c:pt>
                <c:pt idx="348">
                  <c:v>3.7887005080000007</c:v>
                </c:pt>
                <c:pt idx="349">
                  <c:v>3.7045071633000002</c:v>
                </c:pt>
                <c:pt idx="350">
                  <c:v>3.5950558152999994</c:v>
                </c:pt>
                <c:pt idx="351">
                  <c:v>3.6413621548999999</c:v>
                </c:pt>
                <c:pt idx="352">
                  <c:v>3.6813539935999997</c:v>
                </c:pt>
                <c:pt idx="353">
                  <c:v>3.6203138187000006</c:v>
                </c:pt>
                <c:pt idx="354">
                  <c:v>3.5676929783000002</c:v>
                </c:pt>
                <c:pt idx="355">
                  <c:v>3.6413621548999999</c:v>
                </c:pt>
                <c:pt idx="356">
                  <c:v>3.6413621548999999</c:v>
                </c:pt>
                <c:pt idx="357">
                  <c:v>3.6392573212999997</c:v>
                </c:pt>
                <c:pt idx="358">
                  <c:v>3.5992654825999995</c:v>
                </c:pt>
                <c:pt idx="359">
                  <c:v>3.5782171464000001</c:v>
                </c:pt>
                <c:pt idx="360">
                  <c:v>3.5782171464000001</c:v>
                </c:pt>
                <c:pt idx="361">
                  <c:v>3.7255554994999995</c:v>
                </c:pt>
                <c:pt idx="362">
                  <c:v>3.7444990020000004</c:v>
                </c:pt>
                <c:pt idx="363">
                  <c:v>3.7466038355999998</c:v>
                </c:pt>
                <c:pt idx="364">
                  <c:v>3.7887005080000007</c:v>
                </c:pt>
                <c:pt idx="365">
                  <c:v>3.8118536776999994</c:v>
                </c:pt>
                <c:pt idx="366">
                  <c:v>3.7887005080000007</c:v>
                </c:pt>
                <c:pt idx="367">
                  <c:v>3.7045071633000002</c:v>
                </c:pt>
                <c:pt idx="368">
                  <c:v>3.6834588272</c:v>
                </c:pt>
                <c:pt idx="369">
                  <c:v>3.7865956743</c:v>
                </c:pt>
                <c:pt idx="370">
                  <c:v>3.7676521718</c:v>
                </c:pt>
                <c:pt idx="371">
                  <c:v>3.7255554994999995</c:v>
                </c:pt>
                <c:pt idx="372">
                  <c:v>3.6413621548999999</c:v>
                </c:pt>
                <c:pt idx="373">
                  <c:v>3.5761123127999999</c:v>
                </c:pt>
                <c:pt idx="374">
                  <c:v>3.5782171464000001</c:v>
                </c:pt>
                <c:pt idx="375">
                  <c:v>4.1044255502999984</c:v>
                </c:pt>
                <c:pt idx="376">
                  <c:v>4.1865140612999978</c:v>
                </c:pt>
                <c:pt idx="377">
                  <c:v>3.9570871971999999</c:v>
                </c:pt>
                <c:pt idx="378">
                  <c:v>3.9949742023000003</c:v>
                </c:pt>
                <c:pt idx="379">
                  <c:v>4.0833772141000004</c:v>
                </c:pt>
                <c:pt idx="380">
                  <c:v>4.0665385451999994</c:v>
                </c:pt>
                <c:pt idx="381">
                  <c:v>3.9781355332999997</c:v>
                </c:pt>
                <c:pt idx="382">
                  <c:v>3.9570871971999999</c:v>
                </c:pt>
                <c:pt idx="383">
                  <c:v>3.8728938525999999</c:v>
                </c:pt>
                <c:pt idx="384">
                  <c:v>3.7571280037000001</c:v>
                </c:pt>
                <c:pt idx="385">
                  <c:v>3.7887005080000007</c:v>
                </c:pt>
                <c:pt idx="386">
                  <c:v>3.6413621548999999</c:v>
                </c:pt>
                <c:pt idx="387">
                  <c:v>3.5782171464000001</c:v>
                </c:pt>
                <c:pt idx="388">
                  <c:v>3.3677337848000004</c:v>
                </c:pt>
                <c:pt idx="389">
                  <c:v>3.4414029613999997</c:v>
                </c:pt>
                <c:pt idx="390">
                  <c:v>3.4940238018000001</c:v>
                </c:pt>
                <c:pt idx="391">
                  <c:v>3.4624512974999999</c:v>
                </c:pt>
                <c:pt idx="392">
                  <c:v>3.3677337848000004</c:v>
                </c:pt>
                <c:pt idx="393">
                  <c:v>3.4940238018000001</c:v>
                </c:pt>
                <c:pt idx="394">
                  <c:v>3.6203138187000006</c:v>
                </c:pt>
                <c:pt idx="395">
                  <c:v>3.6624104909999997</c:v>
                </c:pt>
                <c:pt idx="396">
                  <c:v>3.6624104909999997</c:v>
                </c:pt>
                <c:pt idx="397">
                  <c:v>3.8181681785999997</c:v>
                </c:pt>
                <c:pt idx="398">
                  <c:v>3.7045071633000002</c:v>
                </c:pt>
                <c:pt idx="399">
                  <c:v>3.7045071633000002</c:v>
                </c:pt>
                <c:pt idx="400">
                  <c:v>3.6834588272</c:v>
                </c:pt>
                <c:pt idx="401">
                  <c:v>3.6203138187000006</c:v>
                </c:pt>
                <c:pt idx="402">
                  <c:v>3.5782171464000001</c:v>
                </c:pt>
                <c:pt idx="403">
                  <c:v>3.5761123127999999</c:v>
                </c:pt>
                <c:pt idx="404">
                  <c:v>3.7466038355999998</c:v>
                </c:pt>
                <c:pt idx="405">
                  <c:v>3.7045071633000002</c:v>
                </c:pt>
                <c:pt idx="406">
                  <c:v>3.7234506659000002</c:v>
                </c:pt>
                <c:pt idx="407">
                  <c:v>3.5803219800000003</c:v>
                </c:pt>
                <c:pt idx="408">
                  <c:v>3.6603056574000004</c:v>
                </c:pt>
                <c:pt idx="409">
                  <c:v>3.5992654825999995</c:v>
                </c:pt>
                <c:pt idx="410">
                  <c:v>3.5761123127999999</c:v>
                </c:pt>
                <c:pt idx="411">
                  <c:v>3.6203138187000006</c:v>
                </c:pt>
                <c:pt idx="412">
                  <c:v>3.5782171464000001</c:v>
                </c:pt>
                <c:pt idx="413">
                  <c:v>3.6413621548999999</c:v>
                </c:pt>
                <c:pt idx="414">
                  <c:v>3.6582008237999997</c:v>
                </c:pt>
                <c:pt idx="415">
                  <c:v>3.7255554994999995</c:v>
                </c:pt>
                <c:pt idx="416">
                  <c:v>3.8413213483000006</c:v>
                </c:pt>
                <c:pt idx="417">
                  <c:v>3.7655473382000002</c:v>
                </c:pt>
                <c:pt idx="418">
                  <c:v>3.7887005080000007</c:v>
                </c:pt>
                <c:pt idx="419">
                  <c:v>3.8286923466</c:v>
                </c:pt>
                <c:pt idx="420">
                  <c:v>3.8307971802999998</c:v>
                </c:pt>
                <c:pt idx="421">
                  <c:v>3.7887005080000007</c:v>
                </c:pt>
                <c:pt idx="422">
                  <c:v>3.8728938525999999</c:v>
                </c:pt>
                <c:pt idx="423">
                  <c:v>3.8202730121999999</c:v>
                </c:pt>
                <c:pt idx="424">
                  <c:v>3.8307971802999998</c:v>
                </c:pt>
                <c:pt idx="425">
                  <c:v>3.8202730121999999</c:v>
                </c:pt>
                <c:pt idx="426">
                  <c:v>3.8518455163999992</c:v>
                </c:pt>
                <c:pt idx="427">
                  <c:v>3.9255146929999998</c:v>
                </c:pt>
                <c:pt idx="428">
                  <c:v>3.8623696844999995</c:v>
                </c:pt>
                <c:pt idx="429">
                  <c:v>3.8939421886999996</c:v>
                </c:pt>
                <c:pt idx="430">
                  <c:v>3.8918373550999998</c:v>
                </c:pt>
                <c:pt idx="431">
                  <c:v>3.8939421886999996</c:v>
                </c:pt>
                <c:pt idx="432">
                  <c:v>3.8939421886999996</c:v>
                </c:pt>
                <c:pt idx="433">
                  <c:v>3.8939421886999996</c:v>
                </c:pt>
                <c:pt idx="434">
                  <c:v>3.9149905248999999</c:v>
                </c:pt>
                <c:pt idx="435">
                  <c:v>3.8413213483000006</c:v>
                </c:pt>
                <c:pt idx="436">
                  <c:v>3.9044663568</c:v>
                </c:pt>
                <c:pt idx="437">
                  <c:v>3.8518455163999992</c:v>
                </c:pt>
                <c:pt idx="438">
                  <c:v>3.8728938525999999</c:v>
                </c:pt>
                <c:pt idx="439">
                  <c:v>3.8728938525999999</c:v>
                </c:pt>
                <c:pt idx="440">
                  <c:v>3.8728938525999999</c:v>
                </c:pt>
                <c:pt idx="441">
                  <c:v>3.8728938525999999</c:v>
                </c:pt>
                <c:pt idx="442">
                  <c:v>3.8728938525999999</c:v>
                </c:pt>
                <c:pt idx="443">
                  <c:v>3.8329020138999992</c:v>
                </c:pt>
                <c:pt idx="444">
                  <c:v>3.8476358492</c:v>
                </c:pt>
                <c:pt idx="445">
                  <c:v>3.7992246760000001</c:v>
                </c:pt>
                <c:pt idx="446">
                  <c:v>3.7863167779000007</c:v>
                </c:pt>
                <c:pt idx="447">
                  <c:v>3.7863167779000007</c:v>
                </c:pt>
                <c:pt idx="448">
                  <c:v>3.7863167779000007</c:v>
                </c:pt>
                <c:pt idx="449">
                  <c:v>3.7411391346</c:v>
                </c:pt>
                <c:pt idx="450">
                  <c:v>3.7432904509000005</c:v>
                </c:pt>
                <c:pt idx="451">
                  <c:v>3.7432904509000005</c:v>
                </c:pt>
                <c:pt idx="452">
                  <c:v>3.7432904509000005</c:v>
                </c:pt>
                <c:pt idx="453">
                  <c:v>3.7432904509000005</c:v>
                </c:pt>
                <c:pt idx="454">
                  <c:v>3.7389878182000005</c:v>
                </c:pt>
                <c:pt idx="455">
                  <c:v>3.7432904509000005</c:v>
                </c:pt>
                <c:pt idx="456">
                  <c:v>3.7432904509000005</c:v>
                </c:pt>
                <c:pt idx="457">
                  <c:v>3.6809022767000004</c:v>
                </c:pt>
                <c:pt idx="458">
                  <c:v>3.7002641238999998</c:v>
                </c:pt>
                <c:pt idx="459">
                  <c:v>3.7002641238999998</c:v>
                </c:pt>
                <c:pt idx="460">
                  <c:v>3.6572377969000005</c:v>
                </c:pt>
                <c:pt idx="461">
                  <c:v>3.6357246332999997</c:v>
                </c:pt>
                <c:pt idx="462">
                  <c:v>3.6142114697999999</c:v>
                </c:pt>
                <c:pt idx="463">
                  <c:v>3.6572377969000005</c:v>
                </c:pt>
                <c:pt idx="464">
                  <c:v>3.6787509603999999</c:v>
                </c:pt>
                <c:pt idx="465">
                  <c:v>3.7432904509000005</c:v>
                </c:pt>
                <c:pt idx="466">
                  <c:v>3.7325338691000001</c:v>
                </c:pt>
                <c:pt idx="467">
                  <c:v>3.6895075421000008</c:v>
                </c:pt>
                <c:pt idx="468">
                  <c:v>3.6787509603999999</c:v>
                </c:pt>
                <c:pt idx="469">
                  <c:v>3.7432904509000005</c:v>
                </c:pt>
                <c:pt idx="470">
                  <c:v>3.6809022767000004</c:v>
                </c:pt>
                <c:pt idx="471">
                  <c:v>3.6550864804999996</c:v>
                </c:pt>
                <c:pt idx="472">
                  <c:v>3.5926983062999995</c:v>
                </c:pt>
                <c:pt idx="473">
                  <c:v>3.6572377969000005</c:v>
                </c:pt>
                <c:pt idx="474">
                  <c:v>3.5496719792999998</c:v>
                </c:pt>
                <c:pt idx="475">
                  <c:v>3.4636193252999998</c:v>
                </c:pt>
                <c:pt idx="476">
                  <c:v>3.5926983062999995</c:v>
                </c:pt>
                <c:pt idx="477">
                  <c:v>3.6744483276999995</c:v>
                </c:pt>
                <c:pt idx="478">
                  <c:v>3.6787509603999999</c:v>
                </c:pt>
                <c:pt idx="479">
                  <c:v>3.6120601534999994</c:v>
                </c:pt>
                <c:pt idx="480">
                  <c:v>3.5389153975999998</c:v>
                </c:pt>
                <c:pt idx="481">
                  <c:v>3.5926983062999995</c:v>
                </c:pt>
                <c:pt idx="482">
                  <c:v>3.6464812151000001</c:v>
                </c:pt>
                <c:pt idx="483">
                  <c:v>3.7217772874000006</c:v>
                </c:pt>
                <c:pt idx="484">
                  <c:v>3.7648036143999999</c:v>
                </c:pt>
                <c:pt idx="485">
                  <c:v>3.7863167779000007</c:v>
                </c:pt>
                <c:pt idx="486">
                  <c:v>3.7475930836000004</c:v>
                </c:pt>
                <c:pt idx="487">
                  <c:v>3.7841654616000002</c:v>
                </c:pt>
                <c:pt idx="488">
                  <c:v>3.8293431048999995</c:v>
                </c:pt>
                <c:pt idx="489">
                  <c:v>3.7648036143999999</c:v>
                </c:pt>
                <c:pt idx="490">
                  <c:v>3.8228891558999996</c:v>
                </c:pt>
                <c:pt idx="491">
                  <c:v>3.9369089224999994</c:v>
                </c:pt>
                <c:pt idx="492">
                  <c:v>3.9369089224999994</c:v>
                </c:pt>
                <c:pt idx="493">
                  <c:v>4.1520405575999986</c:v>
                </c:pt>
                <c:pt idx="494">
                  <c:v>4.0315668419000001</c:v>
                </c:pt>
                <c:pt idx="495">
                  <c:v>3.9842378822000004</c:v>
                </c:pt>
                <c:pt idx="496">
                  <c:v>3.9153957590000004</c:v>
                </c:pt>
                <c:pt idx="497">
                  <c:v>3.8723694319999993</c:v>
                </c:pt>
                <c:pt idx="498">
                  <c:v>3.8616128501999998</c:v>
                </c:pt>
                <c:pt idx="499">
                  <c:v>3.8723694319999993</c:v>
                </c:pt>
                <c:pt idx="500">
                  <c:v>4.1412839759000004</c:v>
                </c:pt>
                <c:pt idx="501">
                  <c:v>4.2380932116999999</c:v>
                </c:pt>
                <c:pt idx="502">
                  <c:v>4.2596063751999997</c:v>
                </c:pt>
                <c:pt idx="503">
                  <c:v>4.2380932116999999</c:v>
                </c:pt>
                <c:pt idx="504">
                  <c:v>4.3435077129000002</c:v>
                </c:pt>
                <c:pt idx="505">
                  <c:v>4.3886853561999981</c:v>
                </c:pt>
                <c:pt idx="506">
                  <c:v>4.4618301122000004</c:v>
                </c:pt>
                <c:pt idx="507">
                  <c:v>4.4854945920000002</c:v>
                </c:pt>
                <c:pt idx="508">
                  <c:v>4.4503830883999997</c:v>
                </c:pt>
                <c:pt idx="509">
                  <c:v>4.4986614059000019</c:v>
                </c:pt>
                <c:pt idx="510">
                  <c:v>4.5206060956999998</c:v>
                </c:pt>
                <c:pt idx="511">
                  <c:v>4.4767167161000003</c:v>
                </c:pt>
                <c:pt idx="512">
                  <c:v>4.5206060956999998</c:v>
                </c:pt>
                <c:pt idx="513">
                  <c:v>4.5557175992999994</c:v>
                </c:pt>
                <c:pt idx="514">
                  <c:v>4.5425507854999996</c:v>
                </c:pt>
                <c:pt idx="515">
                  <c:v>4.6522742343999992</c:v>
                </c:pt>
                <c:pt idx="516">
                  <c:v>4.6522742343999992</c:v>
                </c:pt>
                <c:pt idx="517">
                  <c:v>4.7839423731000004</c:v>
                </c:pt>
                <c:pt idx="518">
                  <c:v>4.7839423731000004</c:v>
                </c:pt>
                <c:pt idx="519">
                  <c:v>4.825637283699999</c:v>
                </c:pt>
                <c:pt idx="520">
                  <c:v>5.0472786505</c:v>
                </c:pt>
                <c:pt idx="521">
                  <c:v>5.036306305600001</c:v>
                </c:pt>
                <c:pt idx="522">
                  <c:v>5.0253339606999994</c:v>
                </c:pt>
                <c:pt idx="523">
                  <c:v>5.0472786505</c:v>
                </c:pt>
                <c:pt idx="524">
                  <c:v>5.135057409699999</c:v>
                </c:pt>
                <c:pt idx="525">
                  <c:v>5.1548076304999979</c:v>
                </c:pt>
                <c:pt idx="526">
                  <c:v>5.1899191341000002</c:v>
                </c:pt>
                <c:pt idx="527">
                  <c:v>5.1745578512999986</c:v>
                </c:pt>
                <c:pt idx="528">
                  <c:v>5.1767523203000003</c:v>
                </c:pt>
                <c:pt idx="529">
                  <c:v>5.1877246650999993</c:v>
                </c:pt>
                <c:pt idx="530">
                  <c:v>5.1460297545999998</c:v>
                </c:pt>
                <c:pt idx="531">
                  <c:v>5.1240850647999983</c:v>
                </c:pt>
                <c:pt idx="532">
                  <c:v>5.064834402399998</c:v>
                </c:pt>
                <c:pt idx="533">
                  <c:v>5.0143616158000004</c:v>
                </c:pt>
                <c:pt idx="534">
                  <c:v>5.1131127198999993</c:v>
                </c:pt>
                <c:pt idx="535">
                  <c:v>5.1131127198999993</c:v>
                </c:pt>
                <c:pt idx="536">
                  <c:v>5.1021403749999994</c:v>
                </c:pt>
                <c:pt idx="537">
                  <c:v>5.036306305600001</c:v>
                </c:pt>
                <c:pt idx="538">
                  <c:v>5.0033892709999988</c:v>
                </c:pt>
                <c:pt idx="539">
                  <c:v>5.1131127198999993</c:v>
                </c:pt>
                <c:pt idx="540">
                  <c:v>5.0472786505</c:v>
                </c:pt>
                <c:pt idx="541">
                  <c:v>5.0033892709999988</c:v>
                </c:pt>
                <c:pt idx="542">
                  <c:v>5.0253339606999994</c:v>
                </c:pt>
                <c:pt idx="543">
                  <c:v>5.1043348439999985</c:v>
                </c:pt>
                <c:pt idx="544">
                  <c:v>5.135057409699999</c:v>
                </c:pt>
                <c:pt idx="545">
                  <c:v>5.135057409699999</c:v>
                </c:pt>
                <c:pt idx="546">
                  <c:v>5.1635855063999969</c:v>
                </c:pt>
                <c:pt idx="547">
                  <c:v>5.1789467892000003</c:v>
                </c:pt>
                <c:pt idx="548">
                  <c:v>5.2447808585999987</c:v>
                </c:pt>
                <c:pt idx="549">
                  <c:v>5.3983936870999996</c:v>
                </c:pt>
                <c:pt idx="550">
                  <c:v>5.5300618257999998</c:v>
                </c:pt>
                <c:pt idx="551">
                  <c:v>5.4861724462000003</c:v>
                </c:pt>
                <c:pt idx="552">
                  <c:v>5.5410341706999988</c:v>
                </c:pt>
                <c:pt idx="553">
                  <c:v>5.5520065155999987</c:v>
                </c:pt>
                <c:pt idx="554">
                  <c:v>5.5739512054000002</c:v>
                </c:pt>
                <c:pt idx="555">
                  <c:v>5.5739512054000002</c:v>
                </c:pt>
                <c:pt idx="556">
                  <c:v>5.5498120465999987</c:v>
                </c:pt>
                <c:pt idx="557">
                  <c:v>5.5300618257999998</c:v>
                </c:pt>
                <c:pt idx="558">
                  <c:v>5.5629788604999986</c:v>
                </c:pt>
                <c:pt idx="559">
                  <c:v>5.7012304060999996</c:v>
                </c:pt>
                <c:pt idx="560">
                  <c:v>5.679285716299999</c:v>
                </c:pt>
                <c:pt idx="561">
                  <c:v>5.7714534134000006</c:v>
                </c:pt>
                <c:pt idx="562">
                  <c:v>5.7056193440999996</c:v>
                </c:pt>
                <c:pt idx="563">
                  <c:v>5.7056193440999996</c:v>
                </c:pt>
                <c:pt idx="564">
                  <c:v>5.683674654299999</c:v>
                </c:pt>
                <c:pt idx="565">
                  <c:v>5.6946469991999988</c:v>
                </c:pt>
                <c:pt idx="566">
                  <c:v>5.7912036342000013</c:v>
                </c:pt>
                <c:pt idx="567">
                  <c:v>5.9579832765999985</c:v>
                </c:pt>
                <c:pt idx="568">
                  <c:v>5.9579832765999985</c:v>
                </c:pt>
                <c:pt idx="569">
                  <c:v>5.914093896999999</c:v>
                </c:pt>
                <c:pt idx="570">
                  <c:v>5.9777334974000009</c:v>
                </c:pt>
                <c:pt idx="571">
                  <c:v>6.1006237602000004</c:v>
                </c:pt>
                <c:pt idx="572">
                  <c:v>6.1445131397999981</c:v>
                </c:pt>
                <c:pt idx="573">
                  <c:v>6.1006237602000004</c:v>
                </c:pt>
                <c:pt idx="574">
                  <c:v>5.9250662418999989</c:v>
                </c:pt>
                <c:pt idx="575">
                  <c:v>5.5958958951</c:v>
                </c:pt>
                <c:pt idx="576">
                  <c:v>5.6310073987999996</c:v>
                </c:pt>
                <c:pt idx="577">
                  <c:v>5.7056193440999996</c:v>
                </c:pt>
                <c:pt idx="578">
                  <c:v>5.5739512054000002</c:v>
                </c:pt>
                <c:pt idx="579">
                  <c:v>5.4861724462000003</c:v>
                </c:pt>
                <c:pt idx="580">
                  <c:v>5.7275640338999994</c:v>
                </c:pt>
                <c:pt idx="581">
                  <c:v>5.7495087236000009</c:v>
                </c:pt>
                <c:pt idx="582">
                  <c:v>5.7824257582999987</c:v>
                </c:pt>
                <c:pt idx="583">
                  <c:v>5.815342793000001</c:v>
                </c:pt>
                <c:pt idx="584">
                  <c:v>5.7714534134000006</c:v>
                </c:pt>
                <c:pt idx="585">
                  <c:v>5.7297585028000002</c:v>
                </c:pt>
                <c:pt idx="586">
                  <c:v>5.7473142546999991</c:v>
                </c:pt>
                <c:pt idx="587">
                  <c:v>5.7034248750999987</c:v>
                </c:pt>
                <c:pt idx="588">
                  <c:v>5.7056193440999996</c:v>
                </c:pt>
                <c:pt idx="589">
                  <c:v>5.815342793000001</c:v>
                </c:pt>
                <c:pt idx="590">
                  <c:v>5.8592321725999996</c:v>
                </c:pt>
                <c:pt idx="591">
                  <c:v>5.9250662418999989</c:v>
                </c:pt>
                <c:pt idx="592">
                  <c:v>5.8811768622999994</c:v>
                </c:pt>
                <c:pt idx="593">
                  <c:v>5.7912036342000013</c:v>
                </c:pt>
                <c:pt idx="594">
                  <c:v>5.815342793000001</c:v>
                </c:pt>
                <c:pt idx="595">
                  <c:v>5.8350930137999999</c:v>
                </c:pt>
                <c:pt idx="596">
                  <c:v>5.7495087236000009</c:v>
                </c:pt>
                <c:pt idx="597">
                  <c:v>5.7933981032000013</c:v>
                </c:pt>
                <c:pt idx="598">
                  <c:v>5.7955925721999995</c:v>
                </c:pt>
                <c:pt idx="599">
                  <c:v>5.7056193440999996</c:v>
                </c:pt>
                <c:pt idx="600">
                  <c:v>5.7056193440999996</c:v>
                </c:pt>
                <c:pt idx="601">
                  <c:v>5.7056193440999996</c:v>
                </c:pt>
                <c:pt idx="602">
                  <c:v>5.7056193440999996</c:v>
                </c:pt>
                <c:pt idx="603">
                  <c:v>5.683674654299999</c:v>
                </c:pt>
                <c:pt idx="604">
                  <c:v>5.6639244334999992</c:v>
                </c:pt>
                <c:pt idx="605">
                  <c:v>5.5147005428999991</c:v>
                </c:pt>
                <c:pt idx="606">
                  <c:v>5.3983936870999996</c:v>
                </c:pt>
                <c:pt idx="607">
                  <c:v>5.4532554115999998</c:v>
                </c:pt>
                <c:pt idx="608">
                  <c:v>5.4861724462000003</c:v>
                </c:pt>
                <c:pt idx="609">
                  <c:v>5.5158465324999995</c:v>
                </c:pt>
                <c:pt idx="610">
                  <c:v>5.5494115214999988</c:v>
                </c:pt>
                <c:pt idx="611">
                  <c:v>5.5941648402999986</c:v>
                </c:pt>
                <c:pt idx="612">
                  <c:v>5.5941648402999986</c:v>
                </c:pt>
                <c:pt idx="613">
                  <c:v>5.632205161199999</c:v>
                </c:pt>
                <c:pt idx="614">
                  <c:v>5.6165414996000003</c:v>
                </c:pt>
                <c:pt idx="615">
                  <c:v>5.6411558248999993</c:v>
                </c:pt>
                <c:pt idx="616">
                  <c:v>5.5941648402999986</c:v>
                </c:pt>
                <c:pt idx="617">
                  <c:v>5.5941648402999986</c:v>
                </c:pt>
                <c:pt idx="618">
                  <c:v>5.605353169899999</c:v>
                </c:pt>
                <c:pt idx="619">
                  <c:v>5.6165414996000003</c:v>
                </c:pt>
                <c:pt idx="620">
                  <c:v>5.6590571524</c:v>
                </c:pt>
                <c:pt idx="621">
                  <c:v>5.5941648402999986</c:v>
                </c:pt>
                <c:pt idx="622">
                  <c:v>5.627729829299998</c:v>
                </c:pt>
                <c:pt idx="623">
                  <c:v>5.5919271743000003</c:v>
                </c:pt>
                <c:pt idx="624">
                  <c:v>5.5896895084000002</c:v>
                </c:pt>
                <c:pt idx="625">
                  <c:v>5.5941648402999986</c:v>
                </c:pt>
                <c:pt idx="626">
                  <c:v>5.605353169899999</c:v>
                </c:pt>
                <c:pt idx="627">
                  <c:v>5.5941648402999986</c:v>
                </c:pt>
                <c:pt idx="628">
                  <c:v>5.4822815435000001</c:v>
                </c:pt>
                <c:pt idx="629">
                  <c:v>5.4352905588000002</c:v>
                </c:pt>
                <c:pt idx="630">
                  <c:v>5.348021587299999</c:v>
                </c:pt>
                <c:pt idx="631">
                  <c:v>5.348021587299999</c:v>
                </c:pt>
                <c:pt idx="632">
                  <c:v>5.321169596099999</c:v>
                </c:pt>
                <c:pt idx="633">
                  <c:v>5.3256449278999991</c:v>
                </c:pt>
                <c:pt idx="634">
                  <c:v>5.3144565982999978</c:v>
                </c:pt>
                <c:pt idx="635">
                  <c:v>5.3256449278999991</c:v>
                </c:pt>
                <c:pt idx="636">
                  <c:v>5.3256449278999991</c:v>
                </c:pt>
                <c:pt idx="637">
                  <c:v>5.3927749059999988</c:v>
                </c:pt>
                <c:pt idx="638">
                  <c:v>5.3010306026</c:v>
                </c:pt>
                <c:pt idx="639">
                  <c:v>5.2585149497999986</c:v>
                </c:pt>
                <c:pt idx="640">
                  <c:v>5.3256449278999991</c:v>
                </c:pt>
                <c:pt idx="641">
                  <c:v>5.3703982466999989</c:v>
                </c:pt>
                <c:pt idx="642">
                  <c:v>5.406200901600001</c:v>
                </c:pt>
                <c:pt idx="643">
                  <c:v>5.3703982466999989</c:v>
                </c:pt>
                <c:pt idx="644">
                  <c:v>5.3703982466999989</c:v>
                </c:pt>
                <c:pt idx="645">
                  <c:v>5.4039632357000009</c:v>
                </c:pt>
                <c:pt idx="646">
                  <c:v>5.3927749059999988</c:v>
                </c:pt>
                <c:pt idx="647">
                  <c:v>5.3927749059999988</c:v>
                </c:pt>
                <c:pt idx="648">
                  <c:v>5.348021587299999</c:v>
                </c:pt>
                <c:pt idx="649">
                  <c:v>5.3681605806999988</c:v>
                </c:pt>
                <c:pt idx="650">
                  <c:v>5.3703982466999989</c:v>
                </c:pt>
                <c:pt idx="651">
                  <c:v>5.6389181589999993</c:v>
                </c:pt>
                <c:pt idx="652">
                  <c:v>5.739613126100001</c:v>
                </c:pt>
                <c:pt idx="653">
                  <c:v>5.6389181589999993</c:v>
                </c:pt>
                <c:pt idx="654">
                  <c:v>5.6165414996000003</c:v>
                </c:pt>
                <c:pt idx="655">
                  <c:v>5.636680493100001</c:v>
                </c:pt>
                <c:pt idx="656">
                  <c:v>5.5695505149999995</c:v>
                </c:pt>
                <c:pt idx="657">
                  <c:v>5.5695505149999995</c:v>
                </c:pt>
                <c:pt idx="658">
                  <c:v>5.5919271743000003</c:v>
                </c:pt>
                <c:pt idx="659">
                  <c:v>5.6501064886999988</c:v>
                </c:pt>
                <c:pt idx="660">
                  <c:v>5.5673128489999986</c:v>
                </c:pt>
                <c:pt idx="661">
                  <c:v>5.4733308796999989</c:v>
                </c:pt>
                <c:pt idx="662">
                  <c:v>5.5024205368999981</c:v>
                </c:pt>
                <c:pt idx="663">
                  <c:v>5.5046582028</c:v>
                </c:pt>
                <c:pt idx="664">
                  <c:v>5.4822815435000001</c:v>
                </c:pt>
                <c:pt idx="665">
                  <c:v>5.5247971961999989</c:v>
                </c:pt>
                <c:pt idx="666">
                  <c:v>5.5717881809000005</c:v>
                </c:pt>
                <c:pt idx="667">
                  <c:v>5.5941648402999986</c:v>
                </c:pt>
                <c:pt idx="668">
                  <c:v>5.5583621853000018</c:v>
                </c:pt>
                <c:pt idx="669">
                  <c:v>5.6344428270999991</c:v>
                </c:pt>
                <c:pt idx="670">
                  <c:v>5.6165414996000003</c:v>
                </c:pt>
                <c:pt idx="671">
                  <c:v>5.7060481370999998</c:v>
                </c:pt>
                <c:pt idx="672">
                  <c:v>5.8179314338999992</c:v>
                </c:pt>
                <c:pt idx="673">
                  <c:v>5.9544290559999995</c:v>
                </c:pt>
                <c:pt idx="674">
                  <c:v>6.0193213681</c:v>
                </c:pt>
                <c:pt idx="675">
                  <c:v>6.0305096978000003</c:v>
                </c:pt>
                <c:pt idx="676">
                  <c:v>5.8850614119999998</c:v>
                </c:pt>
                <c:pt idx="677">
                  <c:v>5.8179314338999992</c:v>
                </c:pt>
                <c:pt idx="678">
                  <c:v>5.6389181589999993</c:v>
                </c:pt>
                <c:pt idx="679">
                  <c:v>5.5941648402999986</c:v>
                </c:pt>
                <c:pt idx="680">
                  <c:v>5.683671477699999</c:v>
                </c:pt>
                <c:pt idx="681">
                  <c:v>5.5941648402999986</c:v>
                </c:pt>
                <c:pt idx="682">
                  <c:v>5.5941648402999986</c:v>
                </c:pt>
                <c:pt idx="683">
                  <c:v>5.732900128299999</c:v>
                </c:pt>
                <c:pt idx="684">
                  <c:v>5.6165414996000003</c:v>
                </c:pt>
                <c:pt idx="685">
                  <c:v>5.5941648402999986</c:v>
                </c:pt>
                <c:pt idx="686">
                  <c:v>5.6054890605999992</c:v>
                </c:pt>
                <c:pt idx="687">
                  <c:v>5.6847586028999988</c:v>
                </c:pt>
                <c:pt idx="688">
                  <c:v>5.6054890605999992</c:v>
                </c:pt>
                <c:pt idx="689">
                  <c:v>5.5239546742999979</c:v>
                </c:pt>
                <c:pt idx="690">
                  <c:v>5.5239546742999979</c:v>
                </c:pt>
                <c:pt idx="691">
                  <c:v>5.4582741963999997</c:v>
                </c:pt>
                <c:pt idx="692">
                  <c:v>5.2997351117999996</c:v>
                </c:pt>
                <c:pt idx="693">
                  <c:v>5.0506022647000002</c:v>
                </c:pt>
                <c:pt idx="694">
                  <c:v>4.9939811631</c:v>
                </c:pt>
                <c:pt idx="695">
                  <c:v>4.9939811631</c:v>
                </c:pt>
                <c:pt idx="696">
                  <c:v>4.9939811631</c:v>
                </c:pt>
                <c:pt idx="697">
                  <c:v>4.9826569427000003</c:v>
                </c:pt>
                <c:pt idx="698">
                  <c:v>5.0800452374999994</c:v>
                </c:pt>
                <c:pt idx="699">
                  <c:v>5.1525202475999983</c:v>
                </c:pt>
                <c:pt idx="700">
                  <c:v>5.1525202475999983</c:v>
                </c:pt>
                <c:pt idx="701">
                  <c:v>5.0687210171999988</c:v>
                </c:pt>
                <c:pt idx="702">
                  <c:v>5.125342118799999</c:v>
                </c:pt>
                <c:pt idx="703">
                  <c:v>5.1864929086</c:v>
                </c:pt>
                <c:pt idx="704">
                  <c:v>5.4356257557000012</c:v>
                </c:pt>
                <c:pt idx="705">
                  <c:v>5.4356257557000012</c:v>
                </c:pt>
                <c:pt idx="706">
                  <c:v>5.480922636999999</c:v>
                </c:pt>
                <c:pt idx="707">
                  <c:v>5.4243015353999988</c:v>
                </c:pt>
                <c:pt idx="708">
                  <c:v>5.4922468572999987</c:v>
                </c:pt>
                <c:pt idx="709">
                  <c:v>5.3903288743999989</c:v>
                </c:pt>
                <c:pt idx="710">
                  <c:v>5.5035710776999993</c:v>
                </c:pt>
                <c:pt idx="711">
                  <c:v>5.5262195182999987</c:v>
                </c:pt>
                <c:pt idx="712">
                  <c:v>5.6802289146999998</c:v>
                </c:pt>
                <c:pt idx="713">
                  <c:v>5.6054890605999992</c:v>
                </c:pt>
                <c:pt idx="714">
                  <c:v>5.6598453180999995</c:v>
                </c:pt>
                <c:pt idx="715">
                  <c:v>5.6394617216000009</c:v>
                </c:pt>
                <c:pt idx="716">
                  <c:v>5.6394617216000009</c:v>
                </c:pt>
                <c:pt idx="717">
                  <c:v>5.6054890605999992</c:v>
                </c:pt>
                <c:pt idx="718">
                  <c:v>5.5466031149000008</c:v>
                </c:pt>
                <c:pt idx="719">
                  <c:v>5.5126304538999991</c:v>
                </c:pt>
                <c:pt idx="720">
                  <c:v>5.3337077728000004</c:v>
                </c:pt>
                <c:pt idx="721">
                  <c:v>5.2295249457999988</c:v>
                </c:pt>
                <c:pt idx="722">
                  <c:v>5.0845749256999992</c:v>
                </c:pt>
                <c:pt idx="723">
                  <c:v>5.0619264849999999</c:v>
                </c:pt>
                <c:pt idx="724">
                  <c:v>5.0392780444000005</c:v>
                </c:pt>
                <c:pt idx="725">
                  <c:v>4.7561725362999994</c:v>
                </c:pt>
                <c:pt idx="726">
                  <c:v>4.7108756549999988</c:v>
                </c:pt>
                <c:pt idx="727">
                  <c:v>4.9826569427000003</c:v>
                </c:pt>
                <c:pt idx="728">
                  <c:v>5.1864929086</c:v>
                </c:pt>
                <c:pt idx="729">
                  <c:v>5.3223835524999981</c:v>
                </c:pt>
                <c:pt idx="730">
                  <c:v>5.3790046541000001</c:v>
                </c:pt>
                <c:pt idx="731">
                  <c:v>5.3676804337999995</c:v>
                </c:pt>
                <c:pt idx="732">
                  <c:v>5.3563562134999989</c:v>
                </c:pt>
                <c:pt idx="733">
                  <c:v>5.4333609117000012</c:v>
                </c:pt>
                <c:pt idx="734">
                  <c:v>5.2431140101999993</c:v>
                </c:pt>
                <c:pt idx="735">
                  <c:v>5.3223835524999981</c:v>
                </c:pt>
                <c:pt idx="736">
                  <c:v>5.446949976</c:v>
                </c:pt>
                <c:pt idx="737">
                  <c:v>5.5035710776999993</c:v>
                </c:pt>
                <c:pt idx="738">
                  <c:v>5.5262195182999987</c:v>
                </c:pt>
                <c:pt idx="739">
                  <c:v>5.6507859418999979</c:v>
                </c:pt>
                <c:pt idx="740">
                  <c:v>5.5262195182999987</c:v>
                </c:pt>
                <c:pt idx="741">
                  <c:v>5.2748218270999994</c:v>
                </c:pt>
                <c:pt idx="742">
                  <c:v>5.4356257557000012</c:v>
                </c:pt>
                <c:pt idx="743">
                  <c:v>5.3903288743999989</c:v>
                </c:pt>
                <c:pt idx="744">
                  <c:v>5.2770866711999993</c:v>
                </c:pt>
                <c:pt idx="745">
                  <c:v>5.3450319931000001</c:v>
                </c:pt>
                <c:pt idx="746">
                  <c:v>5.3450319931000001</c:v>
                </c:pt>
                <c:pt idx="747">
                  <c:v>5.2748218270999994</c:v>
                </c:pt>
                <c:pt idx="748">
                  <c:v>5.2634976067999988</c:v>
                </c:pt>
                <c:pt idx="749">
                  <c:v>5.2385843220999995</c:v>
                </c:pt>
                <c:pt idx="750">
                  <c:v>5.2091413492000003</c:v>
                </c:pt>
                <c:pt idx="751">
                  <c:v>4.962273346199999</c:v>
                </c:pt>
                <c:pt idx="752">
                  <c:v>4.9781272546000004</c:v>
                </c:pt>
                <c:pt idx="753">
                  <c:v>5.0732507053000013</c:v>
                </c:pt>
                <c:pt idx="754">
                  <c:v>5.163844467899998</c:v>
                </c:pt>
                <c:pt idx="755">
                  <c:v>5.076165249999999</c:v>
                </c:pt>
                <c:pt idx="756">
                  <c:v>4.958490510099999</c:v>
                </c:pt>
                <c:pt idx="757">
                  <c:v>4.8431231181000003</c:v>
                </c:pt>
                <c:pt idx="758">
                  <c:v>4.914650901099999</c:v>
                </c:pt>
                <c:pt idx="759">
                  <c:v>4.8685039442999996</c:v>
                </c:pt>
                <c:pt idx="760">
                  <c:v>4.5224017681999982</c:v>
                </c:pt>
                <c:pt idx="761">
                  <c:v>4.6954528561999984</c:v>
                </c:pt>
                <c:pt idx="762">
                  <c:v>5.076165249999999</c:v>
                </c:pt>
                <c:pt idx="763">
                  <c:v>5.0738579021000003</c:v>
                </c:pt>
                <c:pt idx="764">
                  <c:v>5.1915326419999994</c:v>
                </c:pt>
                <c:pt idx="765">
                  <c:v>5.1661518157999993</c:v>
                </c:pt>
                <c:pt idx="766">
                  <c:v>5.1546150765999972</c:v>
                </c:pt>
                <c:pt idx="767">
                  <c:v>5.1730738592999987</c:v>
                </c:pt>
                <c:pt idx="768">
                  <c:v>5.1315415982000001</c:v>
                </c:pt>
                <c:pt idx="769">
                  <c:v>5.1684591635999988</c:v>
                </c:pt>
                <c:pt idx="770">
                  <c:v>5.2261428595999995</c:v>
                </c:pt>
                <c:pt idx="771">
                  <c:v>5.2307575553000003</c:v>
                </c:pt>
                <c:pt idx="772">
                  <c:v>5.2446016424000002</c:v>
                </c:pt>
                <c:pt idx="773">
                  <c:v>5.1684591635999988</c:v>
                </c:pt>
                <c:pt idx="774">
                  <c:v>5.0992387283999996</c:v>
                </c:pt>
                <c:pt idx="775">
                  <c:v>4.8685039442999996</c:v>
                </c:pt>
                <c:pt idx="776">
                  <c:v>4.8431231181000003</c:v>
                </c:pt>
                <c:pt idx="777">
                  <c:v>4.6377691602000004</c:v>
                </c:pt>
                <c:pt idx="778">
                  <c:v>4.6239250731999979</c:v>
                </c:pt>
                <c:pt idx="779">
                  <c:v>4.7992835091000003</c:v>
                </c:pt>
                <c:pt idx="780">
                  <c:v>5.0507844236999988</c:v>
                </c:pt>
                <c:pt idx="781">
                  <c:v>4.8454304658999989</c:v>
                </c:pt>
                <c:pt idx="782">
                  <c:v>4.9654125535999993</c:v>
                </c:pt>
                <c:pt idx="783">
                  <c:v>4.7300630738000011</c:v>
                </c:pt>
                <c:pt idx="784">
                  <c:v>4.6816087692000004</c:v>
                </c:pt>
                <c:pt idx="785">
                  <c:v>4.7992835091000003</c:v>
                </c:pt>
                <c:pt idx="786">
                  <c:v>4.8454304658999989</c:v>
                </c:pt>
                <c:pt idx="787">
                  <c:v>4.8685039442999996</c:v>
                </c:pt>
                <c:pt idx="788">
                  <c:v>4.8038982048000003</c:v>
                </c:pt>
                <c:pt idx="789">
                  <c:v>4.8223569874999992</c:v>
                </c:pt>
                <c:pt idx="790">
                  <c:v>4.6839161169999981</c:v>
                </c:pt>
                <c:pt idx="791">
                  <c:v>4.5224017681999982</c:v>
                </c:pt>
                <c:pt idx="792">
                  <c:v>4.4762548113999996</c:v>
                </c:pt>
                <c:pt idx="793">
                  <c:v>4.4739474635000009</c:v>
                </c:pt>
                <c:pt idx="794">
                  <c:v>4.4347225502000001</c:v>
                </c:pt>
                <c:pt idx="795">
                  <c:v>4.4370298980999996</c:v>
                </c:pt>
                <c:pt idx="796">
                  <c:v>4.2893596362000004</c:v>
                </c:pt>
                <c:pt idx="797">
                  <c:v>4.3839608976999989</c:v>
                </c:pt>
                <c:pt idx="798">
                  <c:v>4.3816535499000002</c:v>
                </c:pt>
                <c:pt idx="799">
                  <c:v>4.487791550599999</c:v>
                </c:pt>
                <c:pt idx="800">
                  <c:v>4.487791550599999</c:v>
                </c:pt>
                <c:pt idx="801">
                  <c:v>4.4924062461999981</c:v>
                </c:pt>
                <c:pt idx="802">
                  <c:v>4.4670254199999988</c:v>
                </c:pt>
                <c:pt idx="803">
                  <c:v>4.3816535499000002</c:v>
                </c:pt>
                <c:pt idx="804">
                  <c:v>4.3839608976999989</c:v>
                </c:pt>
                <c:pt idx="805">
                  <c:v>4.3816535499000002</c:v>
                </c:pt>
                <c:pt idx="806">
                  <c:v>4.3239698537999995</c:v>
                </c:pt>
                <c:pt idx="807">
                  <c:v>4.3701168106999981</c:v>
                </c:pt>
                <c:pt idx="808">
                  <c:v>4.4762548113999996</c:v>
                </c:pt>
                <c:pt idx="809">
                  <c:v>4.5962368991</c:v>
                </c:pt>
                <c:pt idx="810">
                  <c:v>4.6608426385999993</c:v>
                </c:pt>
                <c:pt idx="811">
                  <c:v>4.7069895953999996</c:v>
                </c:pt>
                <c:pt idx="812">
                  <c:v>4.6816087692000004</c:v>
                </c:pt>
                <c:pt idx="813">
                  <c:v>4.810820248299998</c:v>
                </c:pt>
                <c:pt idx="814">
                  <c:v>4.7485218565999991</c:v>
                </c:pt>
                <c:pt idx="815">
                  <c:v>4.8223569874999992</c:v>
                </c:pt>
                <c:pt idx="816">
                  <c:v>4.9377243794999988</c:v>
                </c:pt>
                <c:pt idx="817">
                  <c:v>4.9607978578999994</c:v>
                </c:pt>
                <c:pt idx="818">
                  <c:v>4.9031141618999987</c:v>
                </c:pt>
                <c:pt idx="819">
                  <c:v>4.8223569874999992</c:v>
                </c:pt>
                <c:pt idx="820">
                  <c:v>4.7300630738000011</c:v>
                </c:pt>
                <c:pt idx="821">
                  <c:v>4.718526334599999</c:v>
                </c:pt>
                <c:pt idx="822">
                  <c:v>4.6954528561999984</c:v>
                </c:pt>
                <c:pt idx="823">
                  <c:v>4.5916222034000009</c:v>
                </c:pt>
                <c:pt idx="824">
                  <c:v>4.6146956817999989</c:v>
                </c:pt>
                <c:pt idx="825">
                  <c:v>4.6239250731999979</c:v>
                </c:pt>
                <c:pt idx="826">
                  <c:v>4.6146956817999989</c:v>
                </c:pt>
                <c:pt idx="827">
                  <c:v>4.6146956817999989</c:v>
                </c:pt>
                <c:pt idx="828">
                  <c:v>4.5570119858</c:v>
                </c:pt>
                <c:pt idx="829">
                  <c:v>4.6123883339999994</c:v>
                </c:pt>
                <c:pt idx="830">
                  <c:v>4.5293238117000003</c:v>
                </c:pt>
                <c:pt idx="831">
                  <c:v>4.453181332899999</c:v>
                </c:pt>
                <c:pt idx="832">
                  <c:v>4.4462592894000013</c:v>
                </c:pt>
                <c:pt idx="833">
                  <c:v>4.4001123326</c:v>
                </c:pt>
                <c:pt idx="834">
                  <c:v>4.4508739851000012</c:v>
                </c:pt>
                <c:pt idx="835">
                  <c:v>4.3147404624999988</c:v>
                </c:pt>
                <c:pt idx="836">
                  <c:v>4.2685935057000002</c:v>
                </c:pt>
                <c:pt idx="837">
                  <c:v>4.3124331146000001</c:v>
                </c:pt>
                <c:pt idx="838">
                  <c:v>4.2662861577999989</c:v>
                </c:pt>
                <c:pt idx="839">
                  <c:v>4.3147404624999988</c:v>
                </c:pt>
                <c:pt idx="840">
                  <c:v>4.2685935057000002</c:v>
                </c:pt>
                <c:pt idx="841">
                  <c:v>4.187836331199998</c:v>
                </c:pt>
                <c:pt idx="842">
                  <c:v>4.1532261135999997</c:v>
                </c:pt>
                <c:pt idx="843">
                  <c:v>4.2685935057000002</c:v>
                </c:pt>
                <c:pt idx="844">
                  <c:v>4.2455200272999996</c:v>
                </c:pt>
                <c:pt idx="845">
                  <c:v>4.2247538966999993</c:v>
                </c:pt>
                <c:pt idx="846">
                  <c:v>4.1532261135999997</c:v>
                </c:pt>
                <c:pt idx="847">
                  <c:v>4.1993730704000001</c:v>
                </c:pt>
                <c:pt idx="848">
                  <c:v>4.1532261135999997</c:v>
                </c:pt>
                <c:pt idx="849">
                  <c:v>4.1509187657999993</c:v>
                </c:pt>
                <c:pt idx="850">
                  <c:v>4.1278452873999978</c:v>
                </c:pt>
                <c:pt idx="851">
                  <c:v>4.0355513736999988</c:v>
                </c:pt>
                <c:pt idx="852">
                  <c:v>4.0378587216000001</c:v>
                </c:pt>
                <c:pt idx="853">
                  <c:v>4.0378587216000001</c:v>
                </c:pt>
                <c:pt idx="854">
                  <c:v>4.0586248520999995</c:v>
                </c:pt>
                <c:pt idx="855">
                  <c:v>4.1532261135999997</c:v>
                </c:pt>
                <c:pt idx="856">
                  <c:v>4.2070859652999992</c:v>
                </c:pt>
                <c:pt idx="857">
                  <c:v>4.2426388044000003</c:v>
                </c:pt>
                <c:pt idx="858">
                  <c:v>4.1667927475999988</c:v>
                </c:pt>
                <c:pt idx="859">
                  <c:v>4.1904946402999981</c:v>
                </c:pt>
                <c:pt idx="860">
                  <c:v>4.171533126099999</c:v>
                </c:pt>
                <c:pt idx="861">
                  <c:v>4.0956870692999994</c:v>
                </c:pt>
                <c:pt idx="862">
                  <c:v>4.0980572585999981</c:v>
                </c:pt>
                <c:pt idx="863">
                  <c:v>4.2189369116999993</c:v>
                </c:pt>
                <c:pt idx="864">
                  <c:v>4.2284176687999979</c:v>
                </c:pt>
                <c:pt idx="865">
                  <c:v>4.2307878579999993</c:v>
                </c:pt>
                <c:pt idx="866">
                  <c:v>4.147831233399998</c:v>
                </c:pt>
                <c:pt idx="867">
                  <c:v>4.1241293405999979</c:v>
                </c:pt>
                <c:pt idx="868">
                  <c:v>4.1454610441000002</c:v>
                </c:pt>
                <c:pt idx="869">
                  <c:v>3.9819179839999999</c:v>
                </c:pt>
                <c:pt idx="870">
                  <c:v>3.9700670376999998</c:v>
                </c:pt>
                <c:pt idx="871">
                  <c:v>4.0008794981999998</c:v>
                </c:pt>
                <c:pt idx="872">
                  <c:v>4.041172715900001</c:v>
                </c:pt>
                <c:pt idx="873">
                  <c:v>4.0293217696000001</c:v>
                </c:pt>
                <c:pt idx="874">
                  <c:v>4.0032496875000012</c:v>
                </c:pt>
                <c:pt idx="875">
                  <c:v>4.0245813909999981</c:v>
                </c:pt>
                <c:pt idx="876">
                  <c:v>4.0008794981999998</c:v>
                </c:pt>
                <c:pt idx="877">
                  <c:v>3.9416247663000004</c:v>
                </c:pt>
                <c:pt idx="878">
                  <c:v>3.9913987411000003</c:v>
                </c:pt>
                <c:pt idx="879">
                  <c:v>4.0388025266999987</c:v>
                </c:pt>
                <c:pt idx="880">
                  <c:v>4.0222112016999994</c:v>
                </c:pt>
                <c:pt idx="881">
                  <c:v>4.1454610441000002</c:v>
                </c:pt>
                <c:pt idx="882">
                  <c:v>4.2307878579999993</c:v>
                </c:pt>
                <c:pt idx="883">
                  <c:v>4.2141965330999991</c:v>
                </c:pt>
                <c:pt idx="884">
                  <c:v>4.2236772902000004</c:v>
                </c:pt>
                <c:pt idx="885">
                  <c:v>4.237898425900001</c:v>
                </c:pt>
                <c:pt idx="886">
                  <c:v>4.237898425900001</c:v>
                </c:pt>
                <c:pt idx="887">
                  <c:v>4.2663406972000004</c:v>
                </c:pt>
                <c:pt idx="888">
                  <c:v>4.3611482681999991</c:v>
                </c:pt>
                <c:pt idx="889">
                  <c:v>4.3611482681999991</c:v>
                </c:pt>
                <c:pt idx="890">
                  <c:v>4.3018935362999988</c:v>
                </c:pt>
                <c:pt idx="891">
                  <c:v>4.2141965330999991</c:v>
                </c:pt>
                <c:pt idx="892">
                  <c:v>4.2639705078999981</c:v>
                </c:pt>
                <c:pt idx="893">
                  <c:v>4.3018935362999988</c:v>
                </c:pt>
                <c:pt idx="894">
                  <c:v>4.2639705078999981</c:v>
                </c:pt>
                <c:pt idx="895">
                  <c:v>4.1454610441000002</c:v>
                </c:pt>
                <c:pt idx="896">
                  <c:v>4.2047157759999987</c:v>
                </c:pt>
                <c:pt idx="897">
                  <c:v>4.237898425900001</c:v>
                </c:pt>
                <c:pt idx="898">
                  <c:v>4.2165667223999996</c:v>
                </c:pt>
                <c:pt idx="899">
                  <c:v>4.1644225582999983</c:v>
                </c:pt>
                <c:pt idx="900">
                  <c:v>4.147831233399998</c:v>
                </c:pt>
                <c:pt idx="901">
                  <c:v>4.1454610441000002</c:v>
                </c:pt>
                <c:pt idx="902">
                  <c:v>4.171533126099999</c:v>
                </c:pt>
                <c:pt idx="903">
                  <c:v>4.2900425898999996</c:v>
                </c:pt>
                <c:pt idx="904">
                  <c:v>4.2781916435999996</c:v>
                </c:pt>
                <c:pt idx="905">
                  <c:v>4.2189369116999993</c:v>
                </c:pt>
                <c:pt idx="906">
                  <c:v>4.1952350188999992</c:v>
                </c:pt>
                <c:pt idx="907">
                  <c:v>4.1430908547999987</c:v>
                </c:pt>
                <c:pt idx="908">
                  <c:v>4.1573119904999993</c:v>
                </c:pt>
                <c:pt idx="909">
                  <c:v>4.1430908547999987</c:v>
                </c:pt>
                <c:pt idx="910">
                  <c:v>4.1241293405999979</c:v>
                </c:pt>
                <c:pt idx="911">
                  <c:v>4.0980572585999981</c:v>
                </c:pt>
                <c:pt idx="912">
                  <c:v>4.147831233399998</c:v>
                </c:pt>
                <c:pt idx="913">
                  <c:v>4.1904946402999981</c:v>
                </c:pt>
                <c:pt idx="914">
                  <c:v>4.1454610441000002</c:v>
                </c:pt>
                <c:pt idx="915">
                  <c:v>4.1004274477999987</c:v>
                </c:pt>
                <c:pt idx="916">
                  <c:v>4.0696149872999987</c:v>
                </c:pt>
                <c:pt idx="917">
                  <c:v>4.147831233399998</c:v>
                </c:pt>
                <c:pt idx="918">
                  <c:v>4.1952350188999992</c:v>
                </c:pt>
                <c:pt idx="919">
                  <c:v>4.1217591513</c:v>
                </c:pt>
                <c:pt idx="920">
                  <c:v>4.0909466907000001</c:v>
                </c:pt>
                <c:pt idx="921">
                  <c:v>4.0056198767999991</c:v>
                </c:pt>
                <c:pt idx="922">
                  <c:v>3.9866583625999996</c:v>
                </c:pt>
                <c:pt idx="923">
                  <c:v>3.9676968484000006</c:v>
                </c:pt>
                <c:pt idx="924">
                  <c:v>3.8965911700999998</c:v>
                </c:pt>
                <c:pt idx="925">
                  <c:v>3.9582160912999997</c:v>
                </c:pt>
                <c:pt idx="926">
                  <c:v>4.0293217696000001</c:v>
                </c:pt>
                <c:pt idx="927">
                  <c:v>4.1241293405999979</c:v>
                </c:pt>
                <c:pt idx="928">
                  <c:v>4.0767255551000003</c:v>
                </c:pt>
                <c:pt idx="929">
                  <c:v>4.0293217696000001</c:v>
                </c:pt>
                <c:pt idx="930">
                  <c:v>4.0198410124999997</c:v>
                </c:pt>
                <c:pt idx="931">
                  <c:v>4.0056198767999991</c:v>
                </c:pt>
                <c:pt idx="932">
                  <c:v>4.0032496875000012</c:v>
                </c:pt>
                <c:pt idx="933">
                  <c:v>3.9582160912999997</c:v>
                </c:pt>
                <c:pt idx="934">
                  <c:v>3.9795477947999998</c:v>
                </c:pt>
                <c:pt idx="935">
                  <c:v>3.9084421164999994</c:v>
                </c:pt>
                <c:pt idx="936">
                  <c:v>3.8847402236999997</c:v>
                </c:pt>
                <c:pt idx="937">
                  <c:v>3.8610383308999996</c:v>
                </c:pt>
                <c:pt idx="938">
                  <c:v>3.6974952709000002</c:v>
                </c:pt>
                <c:pt idx="939">
                  <c:v>3.7448990564000004</c:v>
                </c:pt>
                <c:pt idx="940">
                  <c:v>3.8254854917999994</c:v>
                </c:pt>
                <c:pt idx="941">
                  <c:v>3.7188269743999998</c:v>
                </c:pt>
                <c:pt idx="942">
                  <c:v>3.7406311716000005</c:v>
                </c:pt>
                <c:pt idx="943">
                  <c:v>3.7793941889000005</c:v>
                </c:pt>
                <c:pt idx="944">
                  <c:v>3.7551673030999999</c:v>
                </c:pt>
                <c:pt idx="945">
                  <c:v>3.7527446144999996</c:v>
                </c:pt>
                <c:pt idx="946">
                  <c:v>3.7672807460000008</c:v>
                </c:pt>
                <c:pt idx="947">
                  <c:v>3.7067135315000002</c:v>
                </c:pt>
                <c:pt idx="948">
                  <c:v>3.7551673030999999</c:v>
                </c:pt>
                <c:pt idx="949">
                  <c:v>3.8399614034999994</c:v>
                </c:pt>
                <c:pt idx="950">
                  <c:v>3.8036210748000001</c:v>
                </c:pt>
                <c:pt idx="951">
                  <c:v>3.7793941889000005</c:v>
                </c:pt>
                <c:pt idx="952">
                  <c:v>3.8157345177000002</c:v>
                </c:pt>
                <c:pt idx="953">
                  <c:v>3.8375387149</c:v>
                </c:pt>
                <c:pt idx="954">
                  <c:v>3.7042908429000008</c:v>
                </c:pt>
                <c:pt idx="955">
                  <c:v>3.7769715004000002</c:v>
                </c:pt>
                <c:pt idx="956">
                  <c:v>3.7551673030999999</c:v>
                </c:pt>
                <c:pt idx="957">
                  <c:v>3.8496521577999996</c:v>
                </c:pt>
                <c:pt idx="958">
                  <c:v>3.6340328739999999</c:v>
                </c:pt>
                <c:pt idx="959">
                  <c:v>3.5686202823000004</c:v>
                </c:pt>
                <c:pt idx="960">
                  <c:v>3.4668673617999999</c:v>
                </c:pt>
                <c:pt idx="961">
                  <c:v>3.5128984447999994</c:v>
                </c:pt>
                <c:pt idx="962">
                  <c:v>3.5371253306999999</c:v>
                </c:pt>
                <c:pt idx="963">
                  <c:v>3.5371253306999999</c:v>
                </c:pt>
                <c:pt idx="964">
                  <c:v>3.4159909014999998</c:v>
                </c:pt>
                <c:pt idx="965">
                  <c:v>3.4135682129999996</c:v>
                </c:pt>
                <c:pt idx="966">
                  <c:v>3.4402177874000004</c:v>
                </c:pt>
                <c:pt idx="967">
                  <c:v>3.3651144413000003</c:v>
                </c:pt>
                <c:pt idx="968">
                  <c:v>3.2100623719999999</c:v>
                </c:pt>
                <c:pt idx="969">
                  <c:v>3.3675371299000001</c:v>
                </c:pt>
                <c:pt idx="970">
                  <c:v>3.2682068980000003</c:v>
                </c:pt>
                <c:pt idx="971">
                  <c:v>3.3190833581999999</c:v>
                </c:pt>
                <c:pt idx="972">
                  <c:v>3.3190833581999999</c:v>
                </c:pt>
                <c:pt idx="973">
                  <c:v>3.3893413270999999</c:v>
                </c:pt>
                <c:pt idx="974">
                  <c:v>3.3045472267</c:v>
                </c:pt>
                <c:pt idx="975">
                  <c:v>3.3118152924999995</c:v>
                </c:pt>
                <c:pt idx="976">
                  <c:v>3.2948564723999998</c:v>
                </c:pt>
                <c:pt idx="977">
                  <c:v>3.1494951575000001</c:v>
                </c:pt>
                <c:pt idx="978">
                  <c:v>3.3917640156999997</c:v>
                </c:pt>
                <c:pt idx="979">
                  <c:v>3.4159909014999998</c:v>
                </c:pt>
                <c:pt idx="980">
                  <c:v>3.2342892578000004</c:v>
                </c:pt>
                <c:pt idx="981">
                  <c:v>3.1737220433000002</c:v>
                </c:pt>
                <c:pt idx="982">
                  <c:v>3.1761447319</c:v>
                </c:pt>
                <c:pt idx="983">
                  <c:v>3.3917640156999997</c:v>
                </c:pt>
                <c:pt idx="984">
                  <c:v>3.3675371299000001</c:v>
                </c:pt>
                <c:pt idx="985">
                  <c:v>3.0283607283000005</c:v>
                </c:pt>
                <c:pt idx="986">
                  <c:v>2.8829994133999994</c:v>
                </c:pt>
                <c:pt idx="987">
                  <c:v>2.7255246555000006</c:v>
                </c:pt>
                <c:pt idx="988">
                  <c:v>2.5438230118000003</c:v>
                </c:pt>
                <c:pt idx="989">
                  <c:v>2.5632045205000002</c:v>
                </c:pt>
                <c:pt idx="990">
                  <c:v>2.6043902264000005</c:v>
                </c:pt>
                <c:pt idx="991">
                  <c:v>2.6528439979999994</c:v>
                </c:pt>
                <c:pt idx="992">
                  <c:v>2.7376380984000002</c:v>
                </c:pt>
                <c:pt idx="993">
                  <c:v>2.8587725274999998</c:v>
                </c:pt>
                <c:pt idx="994">
                  <c:v>3.0283607283000005</c:v>
                </c:pt>
                <c:pt idx="995">
                  <c:v>3.0041338425000008</c:v>
                </c:pt>
                <c:pt idx="996">
                  <c:v>3.0283607283000005</c:v>
                </c:pt>
                <c:pt idx="997">
                  <c:v>3.0235153512000004</c:v>
                </c:pt>
                <c:pt idx="998">
                  <c:v>3.0525876140999997</c:v>
                </c:pt>
                <c:pt idx="999">
                  <c:v>2.9435666279000001</c:v>
                </c:pt>
                <c:pt idx="1000">
                  <c:v>2.9169170534999997</c:v>
                </c:pt>
                <c:pt idx="1001">
                  <c:v>2.9072262992</c:v>
                </c:pt>
                <c:pt idx="1002">
                  <c:v>3.0041338425000008</c:v>
                </c:pt>
                <c:pt idx="1003">
                  <c:v>2.9799069566999998</c:v>
                </c:pt>
                <c:pt idx="1004">
                  <c:v>2.8272775760000002</c:v>
                </c:pt>
                <c:pt idx="1005">
                  <c:v>2.8297002645</c:v>
                </c:pt>
                <c:pt idx="1006">
                  <c:v>2.7425942757000006</c:v>
                </c:pt>
                <c:pt idx="1007">
                  <c:v>2.6878419398999998</c:v>
                </c:pt>
                <c:pt idx="1008">
                  <c:v>2.5385173877000002</c:v>
                </c:pt>
                <c:pt idx="1009">
                  <c:v>2.6106909212999998</c:v>
                </c:pt>
                <c:pt idx="1010">
                  <c:v>2.6878419398999998</c:v>
                </c:pt>
                <c:pt idx="1011">
                  <c:v>2.7127293653</c:v>
                </c:pt>
                <c:pt idx="1012">
                  <c:v>2.6355783467</c:v>
                </c:pt>
                <c:pt idx="1013">
                  <c:v>2.5509611003999999</c:v>
                </c:pt>
                <c:pt idx="1014">
                  <c:v>2.6131796638</c:v>
                </c:pt>
                <c:pt idx="1015">
                  <c:v>2.6629545146</c:v>
                </c:pt>
                <c:pt idx="1016">
                  <c:v>2.6629545146</c:v>
                </c:pt>
                <c:pt idx="1017">
                  <c:v>2.7251730780000005</c:v>
                </c:pt>
                <c:pt idx="1018">
                  <c:v>2.6878419398999998</c:v>
                </c:pt>
                <c:pt idx="1019">
                  <c:v>2.7127293653</c:v>
                </c:pt>
                <c:pt idx="1020">
                  <c:v>2.7550379884000002</c:v>
                </c:pt>
                <c:pt idx="1021">
                  <c:v>2.7351280481000004</c:v>
                </c:pt>
                <c:pt idx="1022">
                  <c:v>2.5833147534000007</c:v>
                </c:pt>
                <c:pt idx="1023">
                  <c:v>2.6380670891999998</c:v>
                </c:pt>
                <c:pt idx="1024">
                  <c:v>2.6604657720000002</c:v>
                </c:pt>
                <c:pt idx="1025">
                  <c:v>2.8371664921999997</c:v>
                </c:pt>
                <c:pt idx="1026">
                  <c:v>2.9242724808999996</c:v>
                </c:pt>
                <c:pt idx="1027">
                  <c:v>2.9242724808999996</c:v>
                </c:pt>
                <c:pt idx="1028">
                  <c:v>2.9093400256999997</c:v>
                </c:pt>
                <c:pt idx="1029">
                  <c:v>2.9864910444000001</c:v>
                </c:pt>
                <c:pt idx="1030">
                  <c:v>3.1109281711999999</c:v>
                </c:pt>
                <c:pt idx="1031">
                  <c:v>3.1607030220000003</c:v>
                </c:pt>
                <c:pt idx="1032">
                  <c:v>3.2129666151999996</c:v>
                </c:pt>
                <c:pt idx="1033">
                  <c:v>3.1333268541000003</c:v>
                </c:pt>
                <c:pt idx="1034">
                  <c:v>3.2104778727000003</c:v>
                </c:pt>
                <c:pt idx="1035">
                  <c:v>3.2328765554999999</c:v>
                </c:pt>
                <c:pt idx="1036">
                  <c:v>3.2328765554999999</c:v>
                </c:pt>
                <c:pt idx="1037">
                  <c:v>3.2677189511000004</c:v>
                </c:pt>
                <c:pt idx="1038">
                  <c:v>3.2826514062999999</c:v>
                </c:pt>
                <c:pt idx="1039">
                  <c:v>3.2552752383999999</c:v>
                </c:pt>
                <c:pt idx="1040">
                  <c:v>3.2353652981000001</c:v>
                </c:pt>
                <c:pt idx="1041">
                  <c:v>3.2602527233999998</c:v>
                </c:pt>
                <c:pt idx="1042">
                  <c:v>3.2353652981000001</c:v>
                </c:pt>
                <c:pt idx="1043">
                  <c:v>3.2851401488000005</c:v>
                </c:pt>
                <c:pt idx="1044">
                  <c:v>3.2726964360999995</c:v>
                </c:pt>
                <c:pt idx="1045">
                  <c:v>3.2353652981000001</c:v>
                </c:pt>
                <c:pt idx="1046">
                  <c:v>3.2328765554999999</c:v>
                </c:pt>
                <c:pt idx="1047">
                  <c:v>3.1980341600000002</c:v>
                </c:pt>
                <c:pt idx="1048">
                  <c:v>3.1980341600000002</c:v>
                </c:pt>
                <c:pt idx="1049">
                  <c:v>3.0661308056000003</c:v>
                </c:pt>
                <c:pt idx="1050">
                  <c:v>3.1034619436000002</c:v>
                </c:pt>
                <c:pt idx="1051">
                  <c:v>2.9989347571000007</c:v>
                </c:pt>
                <c:pt idx="1052">
                  <c:v>2.9093400256999997</c:v>
                </c:pt>
                <c:pt idx="1053">
                  <c:v>2.9864910444000001</c:v>
                </c:pt>
                <c:pt idx="1054">
                  <c:v>2.9118287682999999</c:v>
                </c:pt>
                <c:pt idx="1055">
                  <c:v>2.8620539174999995</c:v>
                </c:pt>
                <c:pt idx="1056">
                  <c:v>2.9616036189999999</c:v>
                </c:pt>
                <c:pt idx="1057">
                  <c:v>2.9864910444000001</c:v>
                </c:pt>
                <c:pt idx="1058">
                  <c:v>2.9616036189999999</c:v>
                </c:pt>
                <c:pt idx="1059">
                  <c:v>2.9740473316999996</c:v>
                </c:pt>
                <c:pt idx="1060">
                  <c:v>2.9367161935999992</c:v>
                </c:pt>
                <c:pt idx="1061">
                  <c:v>2.8570764323999995</c:v>
                </c:pt>
                <c:pt idx="1062">
                  <c:v>2.8968963129999992</c:v>
                </c:pt>
                <c:pt idx="1063">
                  <c:v>2.9864910444000001</c:v>
                </c:pt>
                <c:pt idx="1064">
                  <c:v>2.9342274510999999</c:v>
                </c:pt>
                <c:pt idx="1065">
                  <c:v>2.9591148765000002</c:v>
                </c:pt>
                <c:pt idx="1066">
                  <c:v>3.0113784696999994</c:v>
                </c:pt>
                <c:pt idx="1067">
                  <c:v>3.0113784696999994</c:v>
                </c:pt>
                <c:pt idx="1068">
                  <c:v>2.9616036189999999</c:v>
                </c:pt>
                <c:pt idx="1069">
                  <c:v>2.9591148765000002</c:v>
                </c:pt>
                <c:pt idx="1070">
                  <c:v>2.9491599062999998</c:v>
                </c:pt>
                <c:pt idx="1071">
                  <c:v>2.9864910444000001</c:v>
                </c:pt>
                <c:pt idx="1072">
                  <c:v>2.9292499659999995</c:v>
                </c:pt>
                <c:pt idx="1073">
                  <c:v>2.8744976301999996</c:v>
                </c:pt>
                <c:pt idx="1074">
                  <c:v>2.7873916414000011</c:v>
                </c:pt>
                <c:pt idx="1075">
                  <c:v>2.8844526003999995</c:v>
                </c:pt>
                <c:pt idx="1076">
                  <c:v>2.9118287682999999</c:v>
                </c:pt>
                <c:pt idx="1077">
                  <c:v>2.9242724808999996</c:v>
                </c:pt>
                <c:pt idx="1078">
                  <c:v>2.9616036189999999</c:v>
                </c:pt>
                <c:pt idx="1079">
                  <c:v>2.9267612234999998</c:v>
                </c:pt>
                <c:pt idx="1080">
                  <c:v>3.0113784696999994</c:v>
                </c:pt>
                <c:pt idx="1081">
                  <c:v>2.9989347571000007</c:v>
                </c:pt>
                <c:pt idx="1082">
                  <c:v>3.0113784696999994</c:v>
                </c:pt>
                <c:pt idx="1083">
                  <c:v>2.9367161935999992</c:v>
                </c:pt>
                <c:pt idx="1084">
                  <c:v>2.9864910444000001</c:v>
                </c:pt>
                <c:pt idx="1085">
                  <c:v>2.9616036189999999</c:v>
                </c:pt>
                <c:pt idx="1086">
                  <c:v>2.9840023017999999</c:v>
                </c:pt>
                <c:pt idx="1087">
                  <c:v>3.0362658950999992</c:v>
                </c:pt>
                <c:pt idx="1088">
                  <c:v>3.0088897272000001</c:v>
                </c:pt>
                <c:pt idx="1089">
                  <c:v>2.9864910444000001</c:v>
                </c:pt>
                <c:pt idx="1090">
                  <c:v>2.9864910444000001</c:v>
                </c:pt>
                <c:pt idx="1091">
                  <c:v>2.9864910444000001</c:v>
                </c:pt>
                <c:pt idx="1092">
                  <c:v>2.8869413429000002</c:v>
                </c:pt>
                <c:pt idx="1093">
                  <c:v>2.9864910444000001</c:v>
                </c:pt>
                <c:pt idx="1094">
                  <c:v>3.0735970332</c:v>
                </c:pt>
                <c:pt idx="1095">
                  <c:v>3.0760857756999997</c:v>
                </c:pt>
                <c:pt idx="1096">
                  <c:v>3.1208831414000002</c:v>
                </c:pt>
                <c:pt idx="1097">
                  <c:v>3.1407930817000005</c:v>
                </c:pt>
                <c:pt idx="1098">
                  <c:v>3.2726964360999995</c:v>
                </c:pt>
                <c:pt idx="1099">
                  <c:v>3.3499434015999996</c:v>
                </c:pt>
                <c:pt idx="1100">
                  <c:v>3.4709636474000001</c:v>
                </c:pt>
                <c:pt idx="1101">
                  <c:v>3.4786883439999996</c:v>
                </c:pt>
                <c:pt idx="1102">
                  <c:v>3.5533604105999999</c:v>
                </c:pt>
                <c:pt idx="1103">
                  <c:v>3.5507855117</c:v>
                </c:pt>
                <c:pt idx="1104">
                  <c:v>3.6048583874999998</c:v>
                </c:pt>
                <c:pt idx="1105">
                  <c:v>3.5894089944999994</c:v>
                </c:pt>
                <c:pt idx="1106">
                  <c:v>3.6254575783000003</c:v>
                </c:pt>
                <c:pt idx="1107">
                  <c:v>3.5919838932999997</c:v>
                </c:pt>
                <c:pt idx="1108">
                  <c:v>3.7336033299999998</c:v>
                </c:pt>
                <c:pt idx="1109">
                  <c:v>3.7567774195999997</c:v>
                </c:pt>
                <c:pt idx="1110">
                  <c:v>3.7979758012000002</c:v>
                </c:pt>
                <c:pt idx="1111">
                  <c:v>3.8546235757999998</c:v>
                </c:pt>
                <c:pt idx="1112">
                  <c:v>3.8365992838999996</c:v>
                </c:pt>
                <c:pt idx="1113">
                  <c:v>3.8288745873000001</c:v>
                </c:pt>
                <c:pt idx="1114">
                  <c:v>3.7876762058000004</c:v>
                </c:pt>
                <c:pt idx="1115">
                  <c:v>3.6434818703000005</c:v>
                </c:pt>
                <c:pt idx="1116">
                  <c:v>3.7336033299999998</c:v>
                </c:pt>
                <c:pt idx="1117">
                  <c:v>3.7722268127</c:v>
                </c:pt>
                <c:pt idx="1118">
                  <c:v>3.7464778241999999</c:v>
                </c:pt>
                <c:pt idx="1119">
                  <c:v>3.7567774195999997</c:v>
                </c:pt>
                <c:pt idx="1120">
                  <c:v>3.7336033299999998</c:v>
                </c:pt>
                <c:pt idx="1121">
                  <c:v>3.7336033299999998</c:v>
                </c:pt>
                <c:pt idx="1122">
                  <c:v>3.7979758012000002</c:v>
                </c:pt>
                <c:pt idx="1123">
                  <c:v>3.8237247897000004</c:v>
                </c:pt>
                <c:pt idx="1124">
                  <c:v>3.8623482723999998</c:v>
                </c:pt>
                <c:pt idx="1125">
                  <c:v>3.9653442263000001</c:v>
                </c:pt>
                <c:pt idx="1126">
                  <c:v>4.0219920010000001</c:v>
                </c:pt>
                <c:pt idx="1127">
                  <c:v>4.0560101505999988</c:v>
                </c:pt>
                <c:pt idx="1128">
                  <c:v>4.1580645995999994</c:v>
                </c:pt>
                <c:pt idx="1129">
                  <c:v>4.1214296691999994</c:v>
                </c:pt>
                <c:pt idx="1130">
                  <c:v>4.0167584395000002</c:v>
                </c:pt>
                <c:pt idx="1131">
                  <c:v>4.0821779579999982</c:v>
                </c:pt>
                <c:pt idx="1132">
                  <c:v>4.0560101505999988</c:v>
                </c:pt>
                <c:pt idx="1133">
                  <c:v>4.1580645995999994</c:v>
                </c:pt>
                <c:pt idx="1134">
                  <c:v>4.2758197329999996</c:v>
                </c:pt>
                <c:pt idx="1135">
                  <c:v>4.5531984916999999</c:v>
                </c:pt>
                <c:pt idx="1136">
                  <c:v>5.1001056667999984</c:v>
                </c:pt>
                <c:pt idx="1137">
                  <c:v>4.841044373299999</c:v>
                </c:pt>
                <c:pt idx="1138">
                  <c:v>4.841044373299999</c:v>
                </c:pt>
                <c:pt idx="1139">
                  <c:v>4.6840375287999985</c:v>
                </c:pt>
                <c:pt idx="1140">
                  <c:v>4.6788039672999995</c:v>
                </c:pt>
                <c:pt idx="1141">
                  <c:v>4.7180556783999981</c:v>
                </c:pt>
                <c:pt idx="1142">
                  <c:v>4.4485272619999989</c:v>
                </c:pt>
                <c:pt idx="1143">
                  <c:v>4.4485272619999989</c:v>
                </c:pt>
                <c:pt idx="1144">
                  <c:v>4.3700238397</c:v>
                </c:pt>
                <c:pt idx="1145">
                  <c:v>4.419742673800001</c:v>
                </c:pt>
                <c:pt idx="1146">
                  <c:v>4.4485272619999989</c:v>
                </c:pt>
                <c:pt idx="1147">
                  <c:v>4.4302097968000007</c:v>
                </c:pt>
                <c:pt idx="1148">
                  <c:v>4.3831077434000001</c:v>
                </c:pt>
                <c:pt idx="1149">
                  <c:v>4.3909580856000003</c:v>
                </c:pt>
                <c:pt idx="1150">
                  <c:v>4.4328265774999993</c:v>
                </c:pt>
                <c:pt idx="1151">
                  <c:v>4.3961916470999993</c:v>
                </c:pt>
                <c:pt idx="1152">
                  <c:v>4.681420747999999</c:v>
                </c:pt>
                <c:pt idx="1153">
                  <c:v>4.7102053361999987</c:v>
                </c:pt>
                <c:pt idx="1154">
                  <c:v>4.663103282799999</c:v>
                </c:pt>
                <c:pt idx="1155">
                  <c:v>4.668336844299998</c:v>
                </c:pt>
                <c:pt idx="1156">
                  <c:v>4.7102053361999987</c:v>
                </c:pt>
                <c:pt idx="1157">
                  <c:v>4.7337563629000003</c:v>
                </c:pt>
                <c:pt idx="1158">
                  <c:v>4.626468352399999</c:v>
                </c:pt>
                <c:pt idx="1159">
                  <c:v>4.6317019138999997</c:v>
                </c:pt>
                <c:pt idx="1160">
                  <c:v>4.5819830797999987</c:v>
                </c:pt>
                <c:pt idx="1161">
                  <c:v>4.6788039672999995</c:v>
                </c:pt>
                <c:pt idx="1162">
                  <c:v>4.6055341064999986</c:v>
                </c:pt>
                <c:pt idx="1163">
                  <c:v>4.5191803419999994</c:v>
                </c:pt>
                <c:pt idx="1164">
                  <c:v>4.5008628767999994</c:v>
                </c:pt>
                <c:pt idx="1165">
                  <c:v>4.6029173257999991</c:v>
                </c:pt>
                <c:pt idx="1166">
                  <c:v>4.6578697213</c:v>
                </c:pt>
                <c:pt idx="1167">
                  <c:v>4.7363731436000007</c:v>
                </c:pt>
                <c:pt idx="1168">
                  <c:v>4.8096430044000007</c:v>
                </c:pt>
                <c:pt idx="1169">
                  <c:v>4.9326316992999999</c:v>
                </c:pt>
                <c:pt idx="1170">
                  <c:v>4.9745001911999998</c:v>
                </c:pt>
                <c:pt idx="1171">
                  <c:v>5.2335614847000018</c:v>
                </c:pt>
                <c:pt idx="1172">
                  <c:v>5.238795046099999</c:v>
                </c:pt>
                <c:pt idx="1173">
                  <c:v>5.2858970994999996</c:v>
                </c:pt>
                <c:pt idx="1174">
                  <c:v>5.4141193558999987</c:v>
                </c:pt>
                <c:pt idx="1175">
                  <c:v>5.4298200403000001</c:v>
                </c:pt>
                <c:pt idx="1176">
                  <c:v>5.4952395588999989</c:v>
                </c:pt>
                <c:pt idx="1177">
                  <c:v>5.6679470878999991</c:v>
                </c:pt>
                <c:pt idx="1178">
                  <c:v>5.9139244776999993</c:v>
                </c:pt>
                <c:pt idx="1179">
                  <c:v>6.0578474184999989</c:v>
                </c:pt>
                <c:pt idx="1180">
                  <c:v>6.5027001447000004</c:v>
                </c:pt>
                <c:pt idx="1181">
                  <c:v>6.5655028824999988</c:v>
                </c:pt>
                <c:pt idx="1182">
                  <c:v>6.4869994601999998</c:v>
                </c:pt>
                <c:pt idx="1183">
                  <c:v>6.4372806260999988</c:v>
                </c:pt>
                <c:pt idx="1184">
                  <c:v>6.2043871400999988</c:v>
                </c:pt>
                <c:pt idx="1185">
                  <c:v>6.505316925399999</c:v>
                </c:pt>
                <c:pt idx="1186">
                  <c:v>6.5419518557999989</c:v>
                </c:pt>
                <c:pt idx="1187">
                  <c:v>6.5916706898999999</c:v>
                </c:pt>
                <c:pt idx="1188">
                  <c:v>6.5419518557999989</c:v>
                </c:pt>
                <c:pt idx="1189">
                  <c:v>6.4765323373000001</c:v>
                </c:pt>
                <c:pt idx="1190">
                  <c:v>6.4367990101000006</c:v>
                </c:pt>
                <c:pt idx="1191">
                  <c:v>6.3175990283999992</c:v>
                </c:pt>
                <c:pt idx="1192">
                  <c:v>6.5189145529999983</c:v>
                </c:pt>
                <c:pt idx="1193">
                  <c:v>6.5824878764999983</c:v>
                </c:pt>
                <c:pt idx="1194">
                  <c:v>6.5665945455999992</c:v>
                </c:pt>
                <c:pt idx="1195">
                  <c:v>6.5427545492999979</c:v>
                </c:pt>
                <c:pt idx="1196">
                  <c:v>6.6699011963999988</c:v>
                </c:pt>
                <c:pt idx="1197">
                  <c:v>6.4897767796999997</c:v>
                </c:pt>
                <c:pt idx="1198">
                  <c:v>6.481830114200001</c:v>
                </c:pt>
                <c:pt idx="1199">
                  <c:v>6.5030212221000001</c:v>
                </c:pt>
                <c:pt idx="1200">
                  <c:v>6.4765323373000001</c:v>
                </c:pt>
                <c:pt idx="1201">
                  <c:v>6.4632878948999997</c:v>
                </c:pt>
                <c:pt idx="1202">
                  <c:v>6.1427723886000001</c:v>
                </c:pt>
                <c:pt idx="1203">
                  <c:v>6.2990568089999988</c:v>
                </c:pt>
                <c:pt idx="1204">
                  <c:v>6.3387901362000001</c:v>
                </c:pt>
                <c:pt idx="1205">
                  <c:v>6.4103101251999997</c:v>
                </c:pt>
                <c:pt idx="1206">
                  <c:v>6.3599812440999992</c:v>
                </c:pt>
                <c:pt idx="1207">
                  <c:v>6.4897767796999997</c:v>
                </c:pt>
                <c:pt idx="1208">
                  <c:v>6.4765323373000001</c:v>
                </c:pt>
                <c:pt idx="1209">
                  <c:v>6.5692434341000006</c:v>
                </c:pt>
                <c:pt idx="1210">
                  <c:v>6.5162656644999997</c:v>
                </c:pt>
                <c:pt idx="1211">
                  <c:v>6.5586478801999997</c:v>
                </c:pt>
                <c:pt idx="1212">
                  <c:v>6.3652790210000001</c:v>
                </c:pt>
                <c:pt idx="1213">
                  <c:v>6.3970656828000001</c:v>
                </c:pt>
                <c:pt idx="1214">
                  <c:v>6.4844790026999997</c:v>
                </c:pt>
                <c:pt idx="1215">
                  <c:v>6.5480523262999988</c:v>
                </c:pt>
                <c:pt idx="1216">
                  <c:v>6.5877856534999992</c:v>
                </c:pt>
                <c:pt idx="1217">
                  <c:v>6.6354656461999992</c:v>
                </c:pt>
                <c:pt idx="1218">
                  <c:v>6.5639456571999979</c:v>
                </c:pt>
                <c:pt idx="1219">
                  <c:v>6.5877856534999992</c:v>
                </c:pt>
                <c:pt idx="1220">
                  <c:v>6.4924256681999992</c:v>
                </c:pt>
                <c:pt idx="1221">
                  <c:v>6.6354656461999992</c:v>
                </c:pt>
                <c:pt idx="1222">
                  <c:v>6.6354656461999992</c:v>
                </c:pt>
                <c:pt idx="1223">
                  <c:v>6.6593056424999988</c:v>
                </c:pt>
                <c:pt idx="1224">
                  <c:v>6.6354656461999992</c:v>
                </c:pt>
                <c:pt idx="1225">
                  <c:v>6.6275189806999979</c:v>
                </c:pt>
                <c:pt idx="1226">
                  <c:v>6.4606390064000001</c:v>
                </c:pt>
                <c:pt idx="1227">
                  <c:v>6.6275189806999979</c:v>
                </c:pt>
                <c:pt idx="1228">
                  <c:v>6.5559989917000001</c:v>
                </c:pt>
                <c:pt idx="1229">
                  <c:v>6.5162656644999997</c:v>
                </c:pt>
                <c:pt idx="1230">
                  <c:v>6.5321589953999997</c:v>
                </c:pt>
                <c:pt idx="1231">
                  <c:v>6.571892322600001</c:v>
                </c:pt>
                <c:pt idx="1232">
                  <c:v>6.4685856717999979</c:v>
                </c:pt>
                <c:pt idx="1233">
                  <c:v>6.2540257048000001</c:v>
                </c:pt>
                <c:pt idx="1234">
                  <c:v>6.3573323555999988</c:v>
                </c:pt>
                <c:pt idx="1235">
                  <c:v>6.3493856902000001</c:v>
                </c:pt>
                <c:pt idx="1236">
                  <c:v>6.3573323555999988</c:v>
                </c:pt>
                <c:pt idx="1237">
                  <c:v>6.3970656828000001</c:v>
                </c:pt>
                <c:pt idx="1238">
                  <c:v>6.2699190357000001</c:v>
                </c:pt>
                <c:pt idx="1239">
                  <c:v>6.2778657011999996</c:v>
                </c:pt>
                <c:pt idx="1240">
                  <c:v>6.3970656828000001</c:v>
                </c:pt>
                <c:pt idx="1241">
                  <c:v>6.2937590320999997</c:v>
                </c:pt>
                <c:pt idx="1242">
                  <c:v>6.3175990283999992</c:v>
                </c:pt>
                <c:pt idx="1243">
                  <c:v>6.6513589769999992</c:v>
                </c:pt>
                <c:pt idx="1244">
                  <c:v>7.0010122565999993</c:v>
                </c:pt>
                <c:pt idx="1245">
                  <c:v>7.0725322455999988</c:v>
                </c:pt>
                <c:pt idx="1246">
                  <c:v>6.8738656095000001</c:v>
                </c:pt>
                <c:pt idx="1247">
                  <c:v>6.5957323188999988</c:v>
                </c:pt>
                <c:pt idx="1248">
                  <c:v>6.6354656461999992</c:v>
                </c:pt>
                <c:pt idx="1249">
                  <c:v>6.5242123298999992</c:v>
                </c:pt>
                <c:pt idx="1250">
                  <c:v>6.5401056607999992</c:v>
                </c:pt>
                <c:pt idx="1251">
                  <c:v>6.3175990283999992</c:v>
                </c:pt>
                <c:pt idx="1252">
                  <c:v>6.3657025742999993</c:v>
                </c:pt>
                <c:pt idx="1253">
                  <c:v>6.2935472554</c:v>
                </c:pt>
                <c:pt idx="1254">
                  <c:v>6.4939786967000002</c:v>
                </c:pt>
                <c:pt idx="1255">
                  <c:v>6.4538924083999998</c:v>
                </c:pt>
                <c:pt idx="1256">
                  <c:v>6.7745827144000001</c:v>
                </c:pt>
                <c:pt idx="1257">
                  <c:v>7.2075146275999984</c:v>
                </c:pt>
                <c:pt idx="1258">
                  <c:v>7.215531885199999</c:v>
                </c:pt>
                <c:pt idx="1259">
                  <c:v>7.2957044616999989</c:v>
                </c:pt>
                <c:pt idx="1260">
                  <c:v>7.2957044616999989</c:v>
                </c:pt>
                <c:pt idx="1261">
                  <c:v>7.4720841299999989</c:v>
                </c:pt>
                <c:pt idx="1262">
                  <c:v>7.536222191200002</c:v>
                </c:pt>
                <c:pt idx="1263">
                  <c:v>7.4159633265</c:v>
                </c:pt>
                <c:pt idx="1264">
                  <c:v>7.6564810559999987</c:v>
                </c:pt>
                <c:pt idx="1265">
                  <c:v>7.9370850736999987</c:v>
                </c:pt>
                <c:pt idx="1266">
                  <c:v>8.0172576501999995</c:v>
                </c:pt>
                <c:pt idx="1267">
                  <c:v>7.896998785500001</c:v>
                </c:pt>
                <c:pt idx="1268">
                  <c:v>7.7767399206999999</c:v>
                </c:pt>
                <c:pt idx="1269">
                  <c:v>7.496135902999999</c:v>
                </c:pt>
                <c:pt idx="1270">
                  <c:v>7.4480323570999989</c:v>
                </c:pt>
                <c:pt idx="1271">
                  <c:v>7.6163947676999992</c:v>
                </c:pt>
                <c:pt idx="1272">
                  <c:v>7.7767399206999999</c:v>
                </c:pt>
                <c:pt idx="1273">
                  <c:v>7.896998785500001</c:v>
                </c:pt>
                <c:pt idx="1274">
                  <c:v>7.896998785500001</c:v>
                </c:pt>
                <c:pt idx="1275">
                  <c:v>7.8168262089999994</c:v>
                </c:pt>
                <c:pt idx="1276">
                  <c:v>7.7767399206999999</c:v>
                </c:pt>
                <c:pt idx="1277">
                  <c:v>7.977171362</c:v>
                </c:pt>
                <c:pt idx="1278">
                  <c:v>7.7767399206999999</c:v>
                </c:pt>
                <c:pt idx="1279">
                  <c:v>7.896998785500001</c:v>
                </c:pt>
                <c:pt idx="1280">
                  <c:v>7.953119588999999</c:v>
                </c:pt>
                <c:pt idx="1281">
                  <c:v>7.8408779819000003</c:v>
                </c:pt>
                <c:pt idx="1282">
                  <c:v>7.8408779819000003</c:v>
                </c:pt>
                <c:pt idx="1283">
                  <c:v>7.929067816099999</c:v>
                </c:pt>
                <c:pt idx="1284">
                  <c:v>7.4560496147000013</c:v>
                </c:pt>
                <c:pt idx="1285">
                  <c:v>7.536222191200002</c:v>
                </c:pt>
                <c:pt idx="1286">
                  <c:v>7.3598425229000002</c:v>
                </c:pt>
                <c:pt idx="1287">
                  <c:v>7.592342994800001</c:v>
                </c:pt>
                <c:pt idx="1288">
                  <c:v>7.6885500865999994</c:v>
                </c:pt>
                <c:pt idx="1289">
                  <c:v>7.8569124971999988</c:v>
                </c:pt>
                <c:pt idx="1290">
                  <c:v>7.7767399206999999</c:v>
                </c:pt>
                <c:pt idx="1291">
                  <c:v>7.5041531605999987</c:v>
                </c:pt>
                <c:pt idx="1292">
                  <c:v>7.496135902999999</c:v>
                </c:pt>
                <c:pt idx="1293">
                  <c:v>7.343808007599999</c:v>
                </c:pt>
                <c:pt idx="1294">
                  <c:v>6.9750141557000003</c:v>
                </c:pt>
                <c:pt idx="1295">
                  <c:v>6.8788070639000001</c:v>
                </c:pt>
                <c:pt idx="1296">
                  <c:v>7.0231177015999995</c:v>
                </c:pt>
                <c:pt idx="1297">
                  <c:v>7.1353593087</c:v>
                </c:pt>
                <c:pt idx="1298">
                  <c:v>7.1193247933999997</c:v>
                </c:pt>
                <c:pt idx="1299">
                  <c:v>7.2315664005000011</c:v>
                </c:pt>
                <c:pt idx="1300">
                  <c:v>7.1754455968999995</c:v>
                </c:pt>
                <c:pt idx="1301">
                  <c:v>6.8146690026999996</c:v>
                </c:pt>
                <c:pt idx="1302">
                  <c:v>6.9750141557000003</c:v>
                </c:pt>
                <c:pt idx="1303">
                  <c:v>6.8948415791999986</c:v>
                </c:pt>
                <c:pt idx="1304">
                  <c:v>6.830703518</c:v>
                </c:pt>
                <c:pt idx="1305">
                  <c:v>7.215531885199999</c:v>
                </c:pt>
                <c:pt idx="1306">
                  <c:v>7.4159633265</c:v>
                </c:pt>
                <c:pt idx="1307">
                  <c:v>7.343808007599999</c:v>
                </c:pt>
                <c:pt idx="1308">
                  <c:v>7.536222191200002</c:v>
                </c:pt>
                <c:pt idx="1309">
                  <c:v>7.3758770381999987</c:v>
                </c:pt>
                <c:pt idx="1310">
                  <c:v>7.3919115534999991</c:v>
                </c:pt>
                <c:pt idx="1311">
                  <c:v>7.3758770381999987</c:v>
                </c:pt>
                <c:pt idx="1312">
                  <c:v>7.4560496147000013</c:v>
                </c:pt>
                <c:pt idx="1313">
                  <c:v>7.4159633265</c:v>
                </c:pt>
                <c:pt idx="1314">
                  <c:v>7.4159633265</c:v>
                </c:pt>
                <c:pt idx="1315">
                  <c:v>7.536222191200002</c:v>
                </c:pt>
                <c:pt idx="1316">
                  <c:v>7.6725155712999973</c:v>
                </c:pt>
                <c:pt idx="1317">
                  <c:v>7.8729470125000001</c:v>
                </c:pt>
                <c:pt idx="1318">
                  <c:v>8.177602803200001</c:v>
                </c:pt>
                <c:pt idx="1319">
                  <c:v>7.6965673442</c:v>
                </c:pt>
                <c:pt idx="1320">
                  <c:v>7.8488952395999991</c:v>
                </c:pt>
                <c:pt idx="1321">
                  <c:v>7.536222191200002</c:v>
                </c:pt>
                <c:pt idx="1322">
                  <c:v>7.6163947676999992</c:v>
                </c:pt>
                <c:pt idx="1323">
                  <c:v>7.7286363747999989</c:v>
                </c:pt>
                <c:pt idx="1324">
                  <c:v>7.6404465406999993</c:v>
                </c:pt>
                <c:pt idx="1325">
                  <c:v>7.4560496147000013</c:v>
                </c:pt>
                <c:pt idx="1326">
                  <c:v>7.496135902999999</c:v>
                </c:pt>
                <c:pt idx="1327">
                  <c:v>7.5442394489</c:v>
                </c:pt>
                <c:pt idx="1328">
                  <c:v>7.496135902999999</c:v>
                </c:pt>
                <c:pt idx="1329">
                  <c:v>7.4720841299999989</c:v>
                </c:pt>
                <c:pt idx="1330">
                  <c:v>7.215531885199999</c:v>
                </c:pt>
                <c:pt idx="1331">
                  <c:v>7.2957044616999989</c:v>
                </c:pt>
                <c:pt idx="1332">
                  <c:v>7.1513938240000003</c:v>
                </c:pt>
                <c:pt idx="1333">
                  <c:v>7.3758770381999987</c:v>
                </c:pt>
                <c:pt idx="1334">
                  <c:v>7.215531885199999</c:v>
                </c:pt>
                <c:pt idx="1335">
                  <c:v>7.4560496147000013</c:v>
                </c:pt>
                <c:pt idx="1336">
                  <c:v>7.2235491428999996</c:v>
                </c:pt>
                <c:pt idx="1337">
                  <c:v>7.2957044616999989</c:v>
                </c:pt>
                <c:pt idx="1338">
                  <c:v>7.215531885199999</c:v>
                </c:pt>
                <c:pt idx="1339">
                  <c:v>7.1353593087</c:v>
                </c:pt>
                <c:pt idx="1340">
                  <c:v>7.4319978418000003</c:v>
                </c:pt>
                <c:pt idx="1341">
                  <c:v>7.1754455968999995</c:v>
                </c:pt>
                <c:pt idx="1342">
                  <c:v>7.0311349592999992</c:v>
                </c:pt>
                <c:pt idx="1343">
                  <c:v>7.0952730204999996</c:v>
                </c:pt>
                <c:pt idx="1344">
                  <c:v>7.1353593087</c:v>
                </c:pt>
                <c:pt idx="1345">
                  <c:v>6.9429451250999996</c:v>
                </c:pt>
                <c:pt idx="1346">
                  <c:v>6.9509623827000011</c:v>
                </c:pt>
                <c:pt idx="1347">
                  <c:v>6.9509623827000011</c:v>
                </c:pt>
                <c:pt idx="1348">
                  <c:v>6.7344964261999989</c:v>
                </c:pt>
                <c:pt idx="1349">
                  <c:v>6.7906172296999987</c:v>
                </c:pt>
                <c:pt idx="1350">
                  <c:v>6.7585481990999998</c:v>
                </c:pt>
                <c:pt idx="1351">
                  <c:v>6.7745827144000001</c:v>
                </c:pt>
                <c:pt idx="1352">
                  <c:v>6.7344964261999989</c:v>
                </c:pt>
                <c:pt idx="1353">
                  <c:v>6.7344964261999989</c:v>
                </c:pt>
                <c:pt idx="1354">
                  <c:v>6.6640637735999988</c:v>
                </c:pt>
                <c:pt idx="1355">
                  <c:v>6.5502870751</c:v>
                </c:pt>
                <c:pt idx="1356">
                  <c:v>6.5827947032000003</c:v>
                </c:pt>
                <c:pt idx="1357">
                  <c:v>6.5096525398000002</c:v>
                </c:pt>
                <c:pt idx="1358">
                  <c:v>6.5909216102999988</c:v>
                </c:pt>
                <c:pt idx="1359">
                  <c:v>6.5096525398000002</c:v>
                </c:pt>
                <c:pt idx="1360">
                  <c:v>6.5421601679999988</c:v>
                </c:pt>
                <c:pt idx="1361">
                  <c:v>6.3471143989999979</c:v>
                </c:pt>
                <c:pt idx="1362">
                  <c:v>6.5015256328</c:v>
                </c:pt>
                <c:pt idx="1363">
                  <c:v>6.6396830524999997</c:v>
                </c:pt>
                <c:pt idx="1364">
                  <c:v>6.6234292383999991</c:v>
                </c:pt>
                <c:pt idx="1365">
                  <c:v>6.6640637735999988</c:v>
                </c:pt>
                <c:pt idx="1366">
                  <c:v>6.6640637735999988</c:v>
                </c:pt>
                <c:pt idx="1367">
                  <c:v>6.3796220271999999</c:v>
                </c:pt>
                <c:pt idx="1368">
                  <c:v>6.3796220271999999</c:v>
                </c:pt>
                <c:pt idx="1369">
                  <c:v>6.3471143989999979</c:v>
                </c:pt>
                <c:pt idx="1370">
                  <c:v>6.3796220271999999</c:v>
                </c:pt>
                <c:pt idx="1371">
                  <c:v>6.0951802807999993</c:v>
                </c:pt>
                <c:pt idx="1372">
                  <c:v>6.156747758299999</c:v>
                </c:pt>
                <c:pt idx="1373">
                  <c:v>6.156747758299999</c:v>
                </c:pt>
                <c:pt idx="1374">
                  <c:v>6.2306287314000013</c:v>
                </c:pt>
                <c:pt idx="1375">
                  <c:v>6.0746577881999997</c:v>
                </c:pt>
                <c:pt idx="1376">
                  <c:v>6.156747758299999</c:v>
                </c:pt>
                <c:pt idx="1377">
                  <c:v>6.0336128031999996</c:v>
                </c:pt>
                <c:pt idx="1378">
                  <c:v>6.0746577881999997</c:v>
                </c:pt>
                <c:pt idx="1379">
                  <c:v>6.0746577881999997</c:v>
                </c:pt>
                <c:pt idx="1380">
                  <c:v>6.156747758299999</c:v>
                </c:pt>
                <c:pt idx="1381">
                  <c:v>6.2388377285000001</c:v>
                </c:pt>
                <c:pt idx="1382">
                  <c:v>6.2716737165000005</c:v>
                </c:pt>
                <c:pt idx="1383">
                  <c:v>6.1977927434</c:v>
                </c:pt>
                <c:pt idx="1384">
                  <c:v>6.0664487912000009</c:v>
                </c:pt>
                <c:pt idx="1385">
                  <c:v>6.0418218002000001</c:v>
                </c:pt>
                <c:pt idx="1386">
                  <c:v>6.2060017403999996</c:v>
                </c:pt>
                <c:pt idx="1387">
                  <c:v>6.2963007075000004</c:v>
                </c:pt>
                <c:pt idx="1388">
                  <c:v>6.0910757822999999</c:v>
                </c:pt>
                <c:pt idx="1389">
                  <c:v>6.4030176686999996</c:v>
                </c:pt>
                <c:pt idx="1390">
                  <c:v>6.3045097045</c:v>
                </c:pt>
                <c:pt idx="1391">
                  <c:v>6.2388377285000001</c:v>
                </c:pt>
                <c:pt idx="1392">
                  <c:v>6.3209276985999994</c:v>
                </c:pt>
                <c:pt idx="1393">
                  <c:v>6.2388377285000001</c:v>
                </c:pt>
                <c:pt idx="1394">
                  <c:v>6.279882713500001</c:v>
                </c:pt>
                <c:pt idx="1395">
                  <c:v>6.3537636865999998</c:v>
                </c:pt>
                <c:pt idx="1396">
                  <c:v>6.3619726836000003</c:v>
                </c:pt>
                <c:pt idx="1397">
                  <c:v>6.3619726836000003</c:v>
                </c:pt>
                <c:pt idx="1398">
                  <c:v>6.4030176686999996</c:v>
                </c:pt>
                <c:pt idx="1399">
                  <c:v>6.3619726836000003</c:v>
                </c:pt>
                <c:pt idx="1400">
                  <c:v>6.1239117702999986</c:v>
                </c:pt>
                <c:pt idx="1401">
                  <c:v>6.156747758299999</c:v>
                </c:pt>
                <c:pt idx="1402">
                  <c:v>6.1321207672999991</c:v>
                </c:pt>
                <c:pt idx="1403">
                  <c:v>6.0089858120999979</c:v>
                </c:pt>
                <c:pt idx="1404">
                  <c:v>6.1731657524000001</c:v>
                </c:pt>
                <c:pt idx="1405">
                  <c:v>6.2388377285000001</c:v>
                </c:pt>
                <c:pt idx="1406">
                  <c:v>6.2388377285000001</c:v>
                </c:pt>
                <c:pt idx="1407">
                  <c:v>6.279882713500001</c:v>
                </c:pt>
                <c:pt idx="1408">
                  <c:v>6.411226665700001</c:v>
                </c:pt>
                <c:pt idx="1409">
                  <c:v>6.5918245998999989</c:v>
                </c:pt>
                <c:pt idx="1410">
                  <c:v>6.2306287314000013</c:v>
                </c:pt>
                <c:pt idx="1411">
                  <c:v>6.3373456925999996</c:v>
                </c:pt>
                <c:pt idx="1412">
                  <c:v>6.5671976088999982</c:v>
                </c:pt>
                <c:pt idx="1413">
                  <c:v>6.5589886118999994</c:v>
                </c:pt>
                <c:pt idx="1414">
                  <c:v>6.6492875789999992</c:v>
                </c:pt>
                <c:pt idx="1415">
                  <c:v>6.4686896448000004</c:v>
                </c:pt>
                <c:pt idx="1416">
                  <c:v>6.476898641800001</c:v>
                </c:pt>
                <c:pt idx="1417">
                  <c:v>6.4030176686999996</c:v>
                </c:pt>
                <c:pt idx="1418">
                  <c:v>6.3455546895999992</c:v>
                </c:pt>
                <c:pt idx="1419">
                  <c:v>6.657496575999998</c:v>
                </c:pt>
                <c:pt idx="1420">
                  <c:v>6.6082425940000009</c:v>
                </c:pt>
                <c:pt idx="1421">
                  <c:v>6.7313775491000003</c:v>
                </c:pt>
                <c:pt idx="1422">
                  <c:v>6.4358536567</c:v>
                </c:pt>
                <c:pt idx="1423">
                  <c:v>6.5343616209000004</c:v>
                </c:pt>
                <c:pt idx="1424">
                  <c:v>6.4440626536999996</c:v>
                </c:pt>
                <c:pt idx="1425">
                  <c:v>6.5507796148999997</c:v>
                </c:pt>
                <c:pt idx="1426">
                  <c:v>6.5261526237999989</c:v>
                </c:pt>
                <c:pt idx="1427">
                  <c:v>6.3619726836000003</c:v>
                </c:pt>
                <c:pt idx="1428">
                  <c:v>6.156747758299999</c:v>
                </c:pt>
                <c:pt idx="1429">
                  <c:v>6.156747758299999</c:v>
                </c:pt>
                <c:pt idx="1430">
                  <c:v>6.0582397942000012</c:v>
                </c:pt>
                <c:pt idx="1431">
                  <c:v>6.222419734399999</c:v>
                </c:pt>
                <c:pt idx="1432">
                  <c:v>6.2060017403999996</c:v>
                </c:pt>
                <c:pt idx="1433">
                  <c:v>6.2388377285000001</c:v>
                </c:pt>
                <c:pt idx="1434">
                  <c:v>6.3209276985999994</c:v>
                </c:pt>
                <c:pt idx="1435">
                  <c:v>6.4199500646000001</c:v>
                </c:pt>
                <c:pt idx="1436">
                  <c:v>6.3704388816000002</c:v>
                </c:pt>
                <c:pt idx="1437">
                  <c:v>6.2714165155000003</c:v>
                </c:pt>
                <c:pt idx="1438">
                  <c:v>6.2549127878999995</c:v>
                </c:pt>
                <c:pt idx="1439">
                  <c:v>6.1558904217999988</c:v>
                </c:pt>
                <c:pt idx="1440">
                  <c:v>6.2714165155000003</c:v>
                </c:pt>
                <c:pt idx="1441">
                  <c:v>6.1063792387999989</c:v>
                </c:pt>
                <c:pt idx="1442">
                  <c:v>6.2466609240000013</c:v>
                </c:pt>
                <c:pt idx="1443">
                  <c:v>6.2631646516999995</c:v>
                </c:pt>
                <c:pt idx="1444">
                  <c:v>6.2796683794000012</c:v>
                </c:pt>
                <c:pt idx="1445">
                  <c:v>6.2301571964000004</c:v>
                </c:pt>
                <c:pt idx="1446">
                  <c:v>6.2714165155000003</c:v>
                </c:pt>
                <c:pt idx="1447">
                  <c:v>6.2301571964000004</c:v>
                </c:pt>
                <c:pt idx="1448">
                  <c:v>6.5932392051999997</c:v>
                </c:pt>
                <c:pt idx="1449">
                  <c:v>6.3456832901000002</c:v>
                </c:pt>
                <c:pt idx="1450">
                  <c:v>6.518972430599999</c:v>
                </c:pt>
                <c:pt idx="1451">
                  <c:v>6.5932392051999997</c:v>
                </c:pt>
                <c:pt idx="1452">
                  <c:v>6.5602317497999989</c:v>
                </c:pt>
                <c:pt idx="1453">
                  <c:v>6.5024687029999999</c:v>
                </c:pt>
                <c:pt idx="1454">
                  <c:v>6.584987341299998</c:v>
                </c:pt>
                <c:pt idx="1455">
                  <c:v>6.584987341299998</c:v>
                </c:pt>
                <c:pt idx="1456">
                  <c:v>6.7252690265000004</c:v>
                </c:pt>
                <c:pt idx="1457">
                  <c:v>6.7500246179999994</c:v>
                </c:pt>
                <c:pt idx="1458">
                  <c:v>6.7995358010999993</c:v>
                </c:pt>
                <c:pt idx="1459">
                  <c:v>6.9315656224000008</c:v>
                </c:pt>
                <c:pt idx="1460">
                  <c:v>6.9315656224000008</c:v>
                </c:pt>
                <c:pt idx="1461">
                  <c:v>7.0553435799999988</c:v>
                </c:pt>
                <c:pt idx="1462">
                  <c:v>7.0718473076999997</c:v>
                </c:pt>
                <c:pt idx="1463">
                  <c:v>7.0883510352999997</c:v>
                </c:pt>
                <c:pt idx="1464">
                  <c:v>7.0883510352999997</c:v>
                </c:pt>
                <c:pt idx="1465">
                  <c:v>7.0305879884999989</c:v>
                </c:pt>
                <c:pt idx="1466">
                  <c:v>7.1378622182999987</c:v>
                </c:pt>
                <c:pt idx="1467">
                  <c:v>7.0966028991999996</c:v>
                </c:pt>
                <c:pt idx="1468">
                  <c:v>7.1791215374999995</c:v>
                </c:pt>
                <c:pt idx="1469">
                  <c:v>7.2203808566999985</c:v>
                </c:pt>
                <c:pt idx="1470">
                  <c:v>7.3936699973000009</c:v>
                </c:pt>
                <c:pt idx="1471">
                  <c:v>7.2863957674000002</c:v>
                </c:pt>
                <c:pt idx="1472">
                  <c:v>7.1708696737000004</c:v>
                </c:pt>
                <c:pt idx="1473">
                  <c:v>7.0553435799999988</c:v>
                </c:pt>
                <c:pt idx="1474">
                  <c:v>7.1791215374999995</c:v>
                </c:pt>
                <c:pt idx="1475">
                  <c:v>7.1708696737000004</c:v>
                </c:pt>
                <c:pt idx="1476">
                  <c:v>7.0140842607999971</c:v>
                </c:pt>
                <c:pt idx="1477">
                  <c:v>7.0553435799999988</c:v>
                </c:pt>
                <c:pt idx="1478">
                  <c:v>7.0966028991999996</c:v>
                </c:pt>
                <c:pt idx="1479">
                  <c:v>7.0470917161999989</c:v>
                </c:pt>
                <c:pt idx="1480">
                  <c:v>7.0140842607999971</c:v>
                </c:pt>
                <c:pt idx="1481">
                  <c:v>7.0140842607999971</c:v>
                </c:pt>
                <c:pt idx="1482">
                  <c:v>7.0966028991999996</c:v>
                </c:pt>
                <c:pt idx="1483">
                  <c:v>7.3276550865999992</c:v>
                </c:pt>
                <c:pt idx="1484">
                  <c:v>7.5422035462999988</c:v>
                </c:pt>
                <c:pt idx="1485">
                  <c:v>7.8392706444000009</c:v>
                </c:pt>
                <c:pt idx="1486">
                  <c:v>7.9795523295999997</c:v>
                </c:pt>
                <c:pt idx="1487">
                  <c:v>7.8640262358999982</c:v>
                </c:pt>
                <c:pt idx="1488">
                  <c:v>7.500944227099998</c:v>
                </c:pt>
                <c:pt idx="1489">
                  <c:v>7.5091960909999997</c:v>
                </c:pt>
                <c:pt idx="1490">
                  <c:v>7.5422035462999988</c:v>
                </c:pt>
                <c:pt idx="1491">
                  <c:v>7.4266774525999999</c:v>
                </c:pt>
                <c:pt idx="1492">
                  <c:v>7.6907370954000003</c:v>
                </c:pt>
                <c:pt idx="1493">
                  <c:v>7.6329740484999986</c:v>
                </c:pt>
                <c:pt idx="1494">
                  <c:v>7.7567520061000002</c:v>
                </c:pt>
                <c:pt idx="1495">
                  <c:v>7.8392706444000009</c:v>
                </c:pt>
                <c:pt idx="1496">
                  <c:v>7.8310187806000009</c:v>
                </c:pt>
                <c:pt idx="1497">
                  <c:v>7.8062631891000018</c:v>
                </c:pt>
                <c:pt idx="1498">
                  <c:v>7.7310422375999996</c:v>
                </c:pt>
                <c:pt idx="1499">
                  <c:v>7.8981999075999987</c:v>
                </c:pt>
                <c:pt idx="1500">
                  <c:v>7.8814841405999987</c:v>
                </c:pt>
                <c:pt idx="1501">
                  <c:v>7.9232735581</c:v>
                </c:pt>
                <c:pt idx="1502">
                  <c:v>7.8981999075999987</c:v>
                </c:pt>
                <c:pt idx="1503">
                  <c:v>7.8564104901</c:v>
                </c:pt>
                <c:pt idx="1504">
                  <c:v>7.9149156745999978</c:v>
                </c:pt>
                <c:pt idx="1505">
                  <c:v>7.8814841405999987</c:v>
                </c:pt>
                <c:pt idx="1506">
                  <c:v>7.8146210725999987</c:v>
                </c:pt>
                <c:pt idx="1507">
                  <c:v>7.8981999075999987</c:v>
                </c:pt>
                <c:pt idx="1508">
                  <c:v>7.8146210725999987</c:v>
                </c:pt>
                <c:pt idx="1509">
                  <c:v>7.9065577911000009</c:v>
                </c:pt>
                <c:pt idx="1510">
                  <c:v>7.8313368395999987</c:v>
                </c:pt>
                <c:pt idx="1511">
                  <c:v>7.8564104901</c:v>
                </c:pt>
                <c:pt idx="1512">
                  <c:v>7.7811895385999987</c:v>
                </c:pt>
                <c:pt idx="1513">
                  <c:v>7.6725370530999992</c:v>
                </c:pt>
                <c:pt idx="1514">
                  <c:v>7.7728316551000001</c:v>
                </c:pt>
                <c:pt idx="1515">
                  <c:v>7.7310422375999996</c:v>
                </c:pt>
                <c:pt idx="1516">
                  <c:v>7.6474634025999997</c:v>
                </c:pt>
                <c:pt idx="1517">
                  <c:v>7.8981999075999987</c:v>
                </c:pt>
                <c:pt idx="1518">
                  <c:v>7.8981999075999987</c:v>
                </c:pt>
                <c:pt idx="1519">
                  <c:v>7.5638845675999971</c:v>
                </c:pt>
                <c:pt idx="1520">
                  <c:v>7.6892528201000001</c:v>
                </c:pt>
                <c:pt idx="1521">
                  <c:v>7.6892528201000001</c:v>
                </c:pt>
                <c:pt idx="1522">
                  <c:v>7.7143264705999988</c:v>
                </c:pt>
                <c:pt idx="1523">
                  <c:v>7.8480526065999987</c:v>
                </c:pt>
                <c:pt idx="1524">
                  <c:v>7.789547422100001</c:v>
                </c:pt>
                <c:pt idx="1525">
                  <c:v>7.8981999075999987</c:v>
                </c:pt>
                <c:pt idx="1526">
                  <c:v>7.739400121100001</c:v>
                </c:pt>
                <c:pt idx="1527">
                  <c:v>7.8981999075999987</c:v>
                </c:pt>
                <c:pt idx="1528">
                  <c:v>7.8981999075999987</c:v>
                </c:pt>
                <c:pt idx="1529">
                  <c:v>7.8313368395999987</c:v>
                </c:pt>
                <c:pt idx="1530">
                  <c:v>7.739400121100001</c:v>
                </c:pt>
                <c:pt idx="1531">
                  <c:v>7.6892528201000001</c:v>
                </c:pt>
                <c:pt idx="1532">
                  <c:v>7.789547422100001</c:v>
                </c:pt>
                <c:pt idx="1533">
                  <c:v>8.1071469951000008</c:v>
                </c:pt>
                <c:pt idx="1534">
                  <c:v>8.3578835001000016</c:v>
                </c:pt>
                <c:pt idx="1535">
                  <c:v>8.3160940826000012</c:v>
                </c:pt>
                <c:pt idx="1536">
                  <c:v>8.5166832866000011</c:v>
                </c:pt>
                <c:pt idx="1537">
                  <c:v>8.3578835001000016</c:v>
                </c:pt>
                <c:pt idx="1538">
                  <c:v>8.3578835001000016</c:v>
                </c:pt>
                <c:pt idx="1539">
                  <c:v>8.2575888981000034</c:v>
                </c:pt>
                <c:pt idx="1540">
                  <c:v>8.2408731310999972</c:v>
                </c:pt>
                <c:pt idx="1541">
                  <c:v>8.0235681600999982</c:v>
                </c:pt>
                <c:pt idx="1542">
                  <c:v>8.3077361991000025</c:v>
                </c:pt>
                <c:pt idx="1543">
                  <c:v>7.8814841405999987</c:v>
                </c:pt>
                <c:pt idx="1544">
                  <c:v>7.6725370530999992</c:v>
                </c:pt>
                <c:pt idx="1545">
                  <c:v>7.7728316551000001</c:v>
                </c:pt>
                <c:pt idx="1546">
                  <c:v>7.6474634025999997</c:v>
                </c:pt>
                <c:pt idx="1547">
                  <c:v>7.5388109170999993</c:v>
                </c:pt>
                <c:pt idx="1548">
                  <c:v>7.3131480625999989</c:v>
                </c:pt>
                <c:pt idx="1549">
                  <c:v>7.3465795965999989</c:v>
                </c:pt>
                <c:pt idx="1550">
                  <c:v>7.5053793831000011</c:v>
                </c:pt>
                <c:pt idx="1551">
                  <c:v>7.3716532471000003</c:v>
                </c:pt>
                <c:pt idx="1552">
                  <c:v>7.5220951500999993</c:v>
                </c:pt>
                <c:pt idx="1553">
                  <c:v>7.5053793831000011</c:v>
                </c:pt>
                <c:pt idx="1554">
                  <c:v>7.4134426645999998</c:v>
                </c:pt>
                <c:pt idx="1555">
                  <c:v>7.4050847811000002</c:v>
                </c:pt>
                <c:pt idx="1556">
                  <c:v>7.605673985100001</c:v>
                </c:pt>
                <c:pt idx="1557">
                  <c:v>7.6892528201000001</c:v>
                </c:pt>
                <c:pt idx="1558">
                  <c:v>7.5220951500999993</c:v>
                </c:pt>
                <c:pt idx="1559">
                  <c:v>7.5555266841000002</c:v>
                </c:pt>
                <c:pt idx="1560">
                  <c:v>7.6307476355999997</c:v>
                </c:pt>
                <c:pt idx="1561">
                  <c:v>7.5638845675999971</c:v>
                </c:pt>
                <c:pt idx="1562">
                  <c:v>7.5220951500999993</c:v>
                </c:pt>
                <c:pt idx="1563">
                  <c:v>7.6223897520999992</c:v>
                </c:pt>
                <c:pt idx="1564">
                  <c:v>7.8564104901</c:v>
                </c:pt>
                <c:pt idx="1565">
                  <c:v>7.8396947231000009</c:v>
                </c:pt>
                <c:pt idx="1566">
                  <c:v>7.8564104901</c:v>
                </c:pt>
                <c:pt idx="1567">
                  <c:v>7.9316314416000013</c:v>
                </c:pt>
                <c:pt idx="1568">
                  <c:v>8.0235681600999982</c:v>
                </c:pt>
                <c:pt idx="1569">
                  <c:v>7.9065577911000009</c:v>
                </c:pt>
                <c:pt idx="1570">
                  <c:v>7.6725370530999992</c:v>
                </c:pt>
                <c:pt idx="1571">
                  <c:v>7.7728316551000001</c:v>
                </c:pt>
                <c:pt idx="1572">
                  <c:v>7.7226843540999992</c:v>
                </c:pt>
                <c:pt idx="1573">
                  <c:v>7.6808949365999979</c:v>
                </c:pt>
                <c:pt idx="1574">
                  <c:v>7.7226843540999992</c:v>
                </c:pt>
                <c:pt idx="1575">
                  <c:v>7.513737266599998</c:v>
                </c:pt>
                <c:pt idx="1576">
                  <c:v>7.6307476355999997</c:v>
                </c:pt>
                <c:pt idx="1577">
                  <c:v>7.4719478491000002</c:v>
                </c:pt>
                <c:pt idx="1578">
                  <c:v>7.5889582180999993</c:v>
                </c:pt>
                <c:pt idx="1579">
                  <c:v>7.8146210725999987</c:v>
                </c:pt>
                <c:pt idx="1580">
                  <c:v>7.6892528201000001</c:v>
                </c:pt>
                <c:pt idx="1581">
                  <c:v>7.6892528201000001</c:v>
                </c:pt>
                <c:pt idx="1582">
                  <c:v>7.6892528201000001</c:v>
                </c:pt>
                <c:pt idx="1583">
                  <c:v>7.7226843540999992</c:v>
                </c:pt>
                <c:pt idx="1584">
                  <c:v>7.9399893251000009</c:v>
                </c:pt>
                <c:pt idx="1585">
                  <c:v>8.0235681600999982</c:v>
                </c:pt>
                <c:pt idx="1586">
                  <c:v>8.2993783155999985</c:v>
                </c:pt>
                <c:pt idx="1587">
                  <c:v>8.2074415971000008</c:v>
                </c:pt>
                <c:pt idx="1588">
                  <c:v>8.2241573640999999</c:v>
                </c:pt>
                <c:pt idx="1589">
                  <c:v>8.1907258301000017</c:v>
                </c:pt>
                <c:pt idx="1590">
                  <c:v>8.2074415971000008</c:v>
                </c:pt>
                <c:pt idx="1591">
                  <c:v>8.0486418105999995</c:v>
                </c:pt>
                <c:pt idx="1592">
                  <c:v>8.1071469951000008</c:v>
                </c:pt>
                <c:pt idx="1593">
                  <c:v>7.8689517003999994</c:v>
                </c:pt>
                <c:pt idx="1594">
                  <c:v>7.9114865743999987</c:v>
                </c:pt>
                <c:pt idx="1595">
                  <c:v>7.7838819522999989</c:v>
                </c:pt>
                <c:pt idx="1596">
                  <c:v>7.9029795996000001</c:v>
                </c:pt>
                <c:pt idx="1597">
                  <c:v>7.8179098514999978</c:v>
                </c:pt>
                <c:pt idx="1598">
                  <c:v>7.8264168262999982</c:v>
                </c:pt>
                <c:pt idx="1599">
                  <c:v>7.749854053</c:v>
                </c:pt>
                <c:pt idx="1600">
                  <c:v>7.8094028766999992</c:v>
                </c:pt>
                <c:pt idx="1601">
                  <c:v>7.9114865743999987</c:v>
                </c:pt>
                <c:pt idx="1602">
                  <c:v>7.8094028766999992</c:v>
                </c:pt>
                <c:pt idx="1603">
                  <c:v>7.8264168262999982</c:v>
                </c:pt>
                <c:pt idx="1604">
                  <c:v>7.9965563226</c:v>
                </c:pt>
                <c:pt idx="1605">
                  <c:v>7.9029795996000001</c:v>
                </c:pt>
                <c:pt idx="1606">
                  <c:v>7.8859656499999993</c:v>
                </c:pt>
                <c:pt idx="1607">
                  <c:v>7.8689517003999994</c:v>
                </c:pt>
                <c:pt idx="1608">
                  <c:v>7.8689517003999994</c:v>
                </c:pt>
                <c:pt idx="1609">
                  <c:v>7.9114865743999987</c:v>
                </c:pt>
                <c:pt idx="1610">
                  <c:v>7.8689517003999994</c:v>
                </c:pt>
                <c:pt idx="1611">
                  <c:v>7.8179098514999978</c:v>
                </c:pt>
                <c:pt idx="1612">
                  <c:v>7.8264168262999982</c:v>
                </c:pt>
                <c:pt idx="1613">
                  <c:v>7.7923889270999993</c:v>
                </c:pt>
                <c:pt idx="1614">
                  <c:v>7.6988122041999993</c:v>
                </c:pt>
                <c:pt idx="1615">
                  <c:v>7.6562773301</c:v>
                </c:pt>
                <c:pt idx="1616">
                  <c:v>7.6562773301</c:v>
                </c:pt>
                <c:pt idx="1617">
                  <c:v>7.6392633805000019</c:v>
                </c:pt>
                <c:pt idx="1618">
                  <c:v>7.5797145567999982</c:v>
                </c:pt>
                <c:pt idx="1619">
                  <c:v>7.7095041895999996</c:v>
                </c:pt>
                <c:pt idx="1620">
                  <c:v>7.7008515473999992</c:v>
                </c:pt>
                <c:pt idx="1621">
                  <c:v>7.7787253271000001</c:v>
                </c:pt>
                <c:pt idx="1622">
                  <c:v>7.7441147583999985</c:v>
                </c:pt>
                <c:pt idx="1623">
                  <c:v>7.8306411803000007</c:v>
                </c:pt>
                <c:pt idx="1624">
                  <c:v>7.7787253271000001</c:v>
                </c:pt>
                <c:pt idx="1625">
                  <c:v>7.7181568317999991</c:v>
                </c:pt>
                <c:pt idx="1626">
                  <c:v>7.6143251255999989</c:v>
                </c:pt>
                <c:pt idx="1627">
                  <c:v>7.7873779692999987</c:v>
                </c:pt>
                <c:pt idx="1628">
                  <c:v>7.8652517489999987</c:v>
                </c:pt>
                <c:pt idx="1629">
                  <c:v>7.8306411803000007</c:v>
                </c:pt>
                <c:pt idx="1630">
                  <c:v>7.8739043912</c:v>
                </c:pt>
                <c:pt idx="1631">
                  <c:v>7.8479464646999988</c:v>
                </c:pt>
                <c:pt idx="1632">
                  <c:v>7.8739043912</c:v>
                </c:pt>
                <c:pt idx="1633">
                  <c:v>7.8998623178000003</c:v>
                </c:pt>
                <c:pt idx="1634">
                  <c:v>7.7700726850000006</c:v>
                </c:pt>
                <c:pt idx="1635">
                  <c:v>7.6835462630999993</c:v>
                </c:pt>
                <c:pt idx="1636">
                  <c:v>7.7700726850000006</c:v>
                </c:pt>
                <c:pt idx="1637">
                  <c:v>7.5797145567999982</c:v>
                </c:pt>
                <c:pt idx="1638">
                  <c:v>7.363398502099999</c:v>
                </c:pt>
                <c:pt idx="1639">
                  <c:v>7.1816930161999997</c:v>
                </c:pt>
                <c:pt idx="1640">
                  <c:v>7.2076509427</c:v>
                </c:pt>
                <c:pt idx="1641">
                  <c:v>7.1470824473999981</c:v>
                </c:pt>
                <c:pt idx="1642">
                  <c:v>7.2163035849000012</c:v>
                </c:pt>
                <c:pt idx="1643">
                  <c:v>7.2595667959000005</c:v>
                </c:pt>
                <c:pt idx="1644">
                  <c:v>7.2336088693000002</c:v>
                </c:pt>
                <c:pt idx="1645">
                  <c:v>7.5710619146000013</c:v>
                </c:pt>
                <c:pt idx="1646">
                  <c:v>7.6921989052999988</c:v>
                </c:pt>
                <c:pt idx="1647">
                  <c:v>7.7873779692999987</c:v>
                </c:pt>
                <c:pt idx="1648">
                  <c:v>7.8306411803000007</c:v>
                </c:pt>
                <c:pt idx="1649">
                  <c:v>7.7700726850000006</c:v>
                </c:pt>
                <c:pt idx="1650">
                  <c:v>7.7008515473999992</c:v>
                </c:pt>
                <c:pt idx="1651">
                  <c:v>7.7095041895999996</c:v>
                </c:pt>
                <c:pt idx="1652">
                  <c:v>7.7614200428000002</c:v>
                </c:pt>
                <c:pt idx="1653">
                  <c:v>7.5883671990000012</c:v>
                </c:pt>
                <c:pt idx="1654">
                  <c:v>7.4412722818000008</c:v>
                </c:pt>
                <c:pt idx="1655">
                  <c:v>7.4672302083999993</c:v>
                </c:pt>
                <c:pt idx="1656">
                  <c:v>7.5710619146000013</c:v>
                </c:pt>
                <c:pt idx="1657">
                  <c:v>7.5970198411999981</c:v>
                </c:pt>
                <c:pt idx="1658">
                  <c:v>7.4931881348999996</c:v>
                </c:pt>
                <c:pt idx="1659">
                  <c:v>7.5277987037000003</c:v>
                </c:pt>
                <c:pt idx="1660">
                  <c:v>7.4845354927000001</c:v>
                </c:pt>
                <c:pt idx="1661">
                  <c:v>7.4845354927000001</c:v>
                </c:pt>
                <c:pt idx="1662">
                  <c:v>7.6402830521</c:v>
                </c:pt>
                <c:pt idx="1663">
                  <c:v>7.6143251255999989</c:v>
                </c:pt>
                <c:pt idx="1664">
                  <c:v>7.6402830521</c:v>
                </c:pt>
                <c:pt idx="1665">
                  <c:v>7.5797145567999982</c:v>
                </c:pt>
                <c:pt idx="1666">
                  <c:v>7.3720511443000003</c:v>
                </c:pt>
                <c:pt idx="1667">
                  <c:v>7.4672302083999993</c:v>
                </c:pt>
                <c:pt idx="1668">
                  <c:v>7.5277987037000003</c:v>
                </c:pt>
                <c:pt idx="1669">
                  <c:v>7.5710619146000013</c:v>
                </c:pt>
                <c:pt idx="1670">
                  <c:v>7.4672302083999993</c:v>
                </c:pt>
                <c:pt idx="1671">
                  <c:v>7.3807037864999998</c:v>
                </c:pt>
                <c:pt idx="1672">
                  <c:v>7.2076509427</c:v>
                </c:pt>
                <c:pt idx="1673">
                  <c:v>6.8442399707999995</c:v>
                </c:pt>
                <c:pt idx="1674">
                  <c:v>6.4029552191999981</c:v>
                </c:pt>
                <c:pt idx="1675">
                  <c:v>6.4894816411000003</c:v>
                </c:pt>
                <c:pt idx="1676">
                  <c:v>6.2731655864000002</c:v>
                </c:pt>
                <c:pt idx="1677">
                  <c:v>6.2731655864000002</c:v>
                </c:pt>
                <c:pt idx="1678">
                  <c:v>6.3164287973000004</c:v>
                </c:pt>
                <c:pt idx="1679">
                  <c:v>6.2904708707999992</c:v>
                </c:pt>
                <c:pt idx="1680">
                  <c:v>6.4635237145000008</c:v>
                </c:pt>
                <c:pt idx="1681">
                  <c:v>6.3337340817000003</c:v>
                </c:pt>
                <c:pt idx="1682">
                  <c:v>6.3077761552</c:v>
                </c:pt>
                <c:pt idx="1683">
                  <c:v>6.122948941099998</c:v>
                </c:pt>
                <c:pt idx="1684">
                  <c:v>6.3331789475999996</c:v>
                </c:pt>
                <c:pt idx="1685">
                  <c:v>6.2631022787999981</c:v>
                </c:pt>
                <c:pt idx="1686">
                  <c:v>6.0879106065999986</c:v>
                </c:pt>
                <c:pt idx="1687">
                  <c:v>6.0528722721999992</c:v>
                </c:pt>
                <c:pt idx="1688">
                  <c:v>6.2193043606999989</c:v>
                </c:pt>
                <c:pt idx="1689">
                  <c:v>6.4295343672999978</c:v>
                </c:pt>
                <c:pt idx="1690">
                  <c:v>6.3244193639999979</c:v>
                </c:pt>
                <c:pt idx="1691">
                  <c:v>6.4733322853000006</c:v>
                </c:pt>
                <c:pt idx="1692">
                  <c:v>6.560928121399999</c:v>
                </c:pt>
                <c:pt idx="1693">
                  <c:v>6.350698114800001</c:v>
                </c:pt>
                <c:pt idx="1694">
                  <c:v>6.1842660262999996</c:v>
                </c:pt>
                <c:pt idx="1695">
                  <c:v>6.2806214460000005</c:v>
                </c:pt>
                <c:pt idx="1696">
                  <c:v>6.3857364492999995</c:v>
                </c:pt>
                <c:pt idx="1697">
                  <c:v>6.2455831115000002</c:v>
                </c:pt>
                <c:pt idx="1698">
                  <c:v>6.2981406132000002</c:v>
                </c:pt>
                <c:pt idx="1699">
                  <c:v>6.4382939509000012</c:v>
                </c:pt>
                <c:pt idx="1700">
                  <c:v>6.4996110361000001</c:v>
                </c:pt>
                <c:pt idx="1701">
                  <c:v>6.6572835410999991</c:v>
                </c:pt>
                <c:pt idx="1702">
                  <c:v>6.762398544299999</c:v>
                </c:pt>
                <c:pt idx="1703">
                  <c:v>6.7536389607</c:v>
                </c:pt>
                <c:pt idx="1704">
                  <c:v>6.7273602098999987</c:v>
                </c:pt>
                <c:pt idx="1705">
                  <c:v>6.7448793770999993</c:v>
                </c:pt>
                <c:pt idx="1706">
                  <c:v>6.6134856229999981</c:v>
                </c:pt>
                <c:pt idx="1707">
                  <c:v>6.5346493706000004</c:v>
                </c:pt>
                <c:pt idx="1708">
                  <c:v>6.5434089542000002</c:v>
                </c:pt>
                <c:pt idx="1709">
                  <c:v>6.560928121399999</c:v>
                </c:pt>
                <c:pt idx="1710">
                  <c:v>6.6222452065999979</c:v>
                </c:pt>
                <c:pt idx="1711">
                  <c:v>6.7273602098999987</c:v>
                </c:pt>
                <c:pt idx="1712">
                  <c:v>6.7886772952000012</c:v>
                </c:pt>
                <c:pt idx="1713">
                  <c:v>6.6134856229999981</c:v>
                </c:pt>
                <c:pt idx="1714">
                  <c:v>6.4382939509000012</c:v>
                </c:pt>
                <c:pt idx="1715">
                  <c:v>6.4382939509000012</c:v>
                </c:pt>
                <c:pt idx="1716">
                  <c:v>6.3594576984</c:v>
                </c:pt>
                <c:pt idx="1717">
                  <c:v>6.350698114800001</c:v>
                </c:pt>
                <c:pt idx="1718">
                  <c:v>6.4382939509000012</c:v>
                </c:pt>
                <c:pt idx="1719">
                  <c:v>6.6397643739000003</c:v>
                </c:pt>
                <c:pt idx="1720">
                  <c:v>6.7448793770999993</c:v>
                </c:pt>
                <c:pt idx="1721">
                  <c:v>7.0076668852999999</c:v>
                </c:pt>
                <c:pt idx="1722">
                  <c:v>6.9551093837000009</c:v>
                </c:pt>
                <c:pt idx="1723">
                  <c:v>7.0777435541999996</c:v>
                </c:pt>
                <c:pt idx="1724">
                  <c:v>7.1828585574999986</c:v>
                </c:pt>
                <c:pt idx="1725">
                  <c:v>7.095262721400001</c:v>
                </c:pt>
                <c:pt idx="1726">
                  <c:v>7.0865031378000003</c:v>
                </c:pt>
                <c:pt idx="1727">
                  <c:v>7.1828585574999986</c:v>
                </c:pt>
                <c:pt idx="1728">
                  <c:v>7.1828585574999986</c:v>
                </c:pt>
                <c:pt idx="1729">
                  <c:v>7.1828585574999986</c:v>
                </c:pt>
                <c:pt idx="1730">
                  <c:v>7.3580502295999981</c:v>
                </c:pt>
                <c:pt idx="1731">
                  <c:v>7.2704543934999997</c:v>
                </c:pt>
                <c:pt idx="1732">
                  <c:v>6.8762731312000005</c:v>
                </c:pt>
                <c:pt idx="1733">
                  <c:v>7.0251860524999978</c:v>
                </c:pt>
                <c:pt idx="1734">
                  <c:v>6.9375902164999994</c:v>
                </c:pt>
                <c:pt idx="1735">
                  <c:v>7.0427052196999993</c:v>
                </c:pt>
                <c:pt idx="1736">
                  <c:v>7.0164264688999989</c:v>
                </c:pt>
                <c:pt idx="1737">
                  <c:v>7.095262721400001</c:v>
                </c:pt>
                <c:pt idx="1738">
                  <c:v>7.1303010558000004</c:v>
                </c:pt>
                <c:pt idx="1739">
                  <c:v>7.1916181411000002</c:v>
                </c:pt>
                <c:pt idx="1740">
                  <c:v>7.095262721400001</c:v>
                </c:pt>
                <c:pt idx="1741">
                  <c:v>7.095262721400001</c:v>
                </c:pt>
                <c:pt idx="1742">
                  <c:v>7.1215414721999988</c:v>
                </c:pt>
                <c:pt idx="1743">
                  <c:v>7.1303010558000004</c:v>
                </c:pt>
                <c:pt idx="1744">
                  <c:v>7.0054601632000004</c:v>
                </c:pt>
                <c:pt idx="1745">
                  <c:v>6.9605533672999993</c:v>
                </c:pt>
                <c:pt idx="1746">
                  <c:v>7.0054601632000004</c:v>
                </c:pt>
                <c:pt idx="1747">
                  <c:v>7.0503669590999989</c:v>
                </c:pt>
                <c:pt idx="1748">
                  <c:v>7.1401805508999985</c:v>
                </c:pt>
                <c:pt idx="1749">
                  <c:v>7.1850873467999978</c:v>
                </c:pt>
                <c:pt idx="1750">
                  <c:v>7.1671246284999972</c:v>
                </c:pt>
                <c:pt idx="1751">
                  <c:v>7.1671246284999972</c:v>
                </c:pt>
                <c:pt idx="1752">
                  <c:v>7.1940687059999995</c:v>
                </c:pt>
                <c:pt idx="1753">
                  <c:v>7.0503669590999989</c:v>
                </c:pt>
                <c:pt idx="1754">
                  <c:v>7.1401805508999985</c:v>
                </c:pt>
                <c:pt idx="1755">
                  <c:v>7.2479568610999978</c:v>
                </c:pt>
                <c:pt idx="1756">
                  <c:v>7.1850873467999978</c:v>
                </c:pt>
                <c:pt idx="1757">
                  <c:v>7.3198077346000003</c:v>
                </c:pt>
                <c:pt idx="1758">
                  <c:v>7.1581432692999991</c:v>
                </c:pt>
                <c:pt idx="1759">
                  <c:v>7.1132364733999989</c:v>
                </c:pt>
                <c:pt idx="1760">
                  <c:v>7.0952737550000009</c:v>
                </c:pt>
                <c:pt idx="1761">
                  <c:v>7.0773110365999994</c:v>
                </c:pt>
                <c:pt idx="1762">
                  <c:v>7.0952737550000009</c:v>
                </c:pt>
                <c:pt idx="1763">
                  <c:v>7.2210127836000009</c:v>
                </c:pt>
                <c:pt idx="1764">
                  <c:v>7.2120314244000001</c:v>
                </c:pt>
                <c:pt idx="1765">
                  <c:v>7.0952737550000009</c:v>
                </c:pt>
                <c:pt idx="1766">
                  <c:v>7.1401805508999985</c:v>
                </c:pt>
                <c:pt idx="1767">
                  <c:v>7.0952737550000009</c:v>
                </c:pt>
                <c:pt idx="1768">
                  <c:v>6.8976838529999993</c:v>
                </c:pt>
                <c:pt idx="1769">
                  <c:v>7.1491619101000001</c:v>
                </c:pt>
                <c:pt idx="1770">
                  <c:v>7.041385599899999</c:v>
                </c:pt>
                <c:pt idx="1771">
                  <c:v>7.1222178325999979</c:v>
                </c:pt>
                <c:pt idx="1772">
                  <c:v>7.0862923958000019</c:v>
                </c:pt>
                <c:pt idx="1773">
                  <c:v>6.906665212200001</c:v>
                </c:pt>
                <c:pt idx="1774">
                  <c:v>6.8707397753999997</c:v>
                </c:pt>
                <c:pt idx="1775">
                  <c:v>6.8707397753999997</c:v>
                </c:pt>
                <c:pt idx="1776">
                  <c:v>6.9246279304999989</c:v>
                </c:pt>
                <c:pt idx="1777">
                  <c:v>6.8976838529999993</c:v>
                </c:pt>
                <c:pt idx="1778">
                  <c:v>7.1311991917000013</c:v>
                </c:pt>
                <c:pt idx="1779">
                  <c:v>6.9605533672999993</c:v>
                </c:pt>
                <c:pt idx="1780">
                  <c:v>7.0054601632000004</c:v>
                </c:pt>
                <c:pt idx="1781">
                  <c:v>6.915646571299999</c:v>
                </c:pt>
                <c:pt idx="1782">
                  <c:v>6.915646571299999</c:v>
                </c:pt>
                <c:pt idx="1783">
                  <c:v>6.8707397753999997</c:v>
                </c:pt>
                <c:pt idx="1784">
                  <c:v>6.8258329794999986</c:v>
                </c:pt>
                <c:pt idx="1785">
                  <c:v>6.906665212200001</c:v>
                </c:pt>
                <c:pt idx="1786">
                  <c:v>7.0054601632000004</c:v>
                </c:pt>
                <c:pt idx="1787">
                  <c:v>7.0503669590999989</c:v>
                </c:pt>
                <c:pt idx="1788">
                  <c:v>7.0952737550000009</c:v>
                </c:pt>
                <c:pt idx="1789">
                  <c:v>7.0952737550000009</c:v>
                </c:pt>
                <c:pt idx="1790">
                  <c:v>7.0952737550000009</c:v>
                </c:pt>
                <c:pt idx="1791">
                  <c:v>7.3467518120999991</c:v>
                </c:pt>
                <c:pt idx="1792">
                  <c:v>7.3916586081000002</c:v>
                </c:pt>
                <c:pt idx="1793">
                  <c:v>7.3916586081000002</c:v>
                </c:pt>
                <c:pt idx="1794">
                  <c:v>7.6341553059999985</c:v>
                </c:pt>
                <c:pt idx="1795">
                  <c:v>7.8586892855999997</c:v>
                </c:pt>
                <c:pt idx="1796">
                  <c:v>7.9395215183000003</c:v>
                </c:pt>
                <c:pt idx="1797">
                  <c:v>7.9574842365999983</c:v>
                </c:pt>
                <c:pt idx="1798">
                  <c:v>7.9035960814999999</c:v>
                </c:pt>
                <c:pt idx="1799">
                  <c:v>7.7598943346000002</c:v>
                </c:pt>
                <c:pt idx="1800">
                  <c:v>7.8137824897000003</c:v>
                </c:pt>
                <c:pt idx="1801">
                  <c:v>7.8137824897000003</c:v>
                </c:pt>
                <c:pt idx="1802">
                  <c:v>7.8856333632000002</c:v>
                </c:pt>
                <c:pt idx="1803">
                  <c:v>7.9395215183000003</c:v>
                </c:pt>
                <c:pt idx="1804">
                  <c:v>7.9485028774999993</c:v>
                </c:pt>
                <c:pt idx="1805">
                  <c:v>8.0832232651999991</c:v>
                </c:pt>
                <c:pt idx="1806">
                  <c:v>8.0832232651999991</c:v>
                </c:pt>
                <c:pt idx="1807">
                  <c:v>8.1281300610999985</c:v>
                </c:pt>
                <c:pt idx="1808">
                  <c:v>8.0832232651999991</c:v>
                </c:pt>
                <c:pt idx="1809">
                  <c:v>8.0742419059999992</c:v>
                </c:pt>
                <c:pt idx="1810">
                  <c:v>8.0832232651999991</c:v>
                </c:pt>
                <c:pt idx="1811">
                  <c:v>8.0652605468000012</c:v>
                </c:pt>
                <c:pt idx="1812">
                  <c:v>8.0832232651999991</c:v>
                </c:pt>
                <c:pt idx="1813">
                  <c:v>8.1730368570000032</c:v>
                </c:pt>
                <c:pt idx="1814">
                  <c:v>8.0472978284999996</c:v>
                </c:pt>
                <c:pt idx="1815">
                  <c:v>8.3616453999000022</c:v>
                </c:pt>
                <c:pt idx="1816">
                  <c:v>8.5322912243999998</c:v>
                </c:pt>
                <c:pt idx="1817">
                  <c:v>8.433496273400003</c:v>
                </c:pt>
                <c:pt idx="1818">
                  <c:v>8.5322912243999998</c:v>
                </c:pt>
                <c:pt idx="1819">
                  <c:v>8.5322912243999998</c:v>
                </c:pt>
                <c:pt idx="1820">
                  <c:v>8.5143285059999982</c:v>
                </c:pt>
                <c:pt idx="1821">
                  <c:v>8.5053471468000001</c:v>
                </c:pt>
                <c:pt idx="1822">
                  <c:v>8.5322912243999998</c:v>
                </c:pt>
                <c:pt idx="1823">
                  <c:v>8.5322912243999998</c:v>
                </c:pt>
                <c:pt idx="1824">
                  <c:v>8.5322912243999998</c:v>
                </c:pt>
                <c:pt idx="1825">
                  <c:v>8.4424776325000011</c:v>
                </c:pt>
                <c:pt idx="1826">
                  <c:v>8.5143285059999982</c:v>
                </c:pt>
                <c:pt idx="1827">
                  <c:v>8.5951607387000006</c:v>
                </c:pt>
                <c:pt idx="1828">
                  <c:v>8.5771980202999991</c:v>
                </c:pt>
                <c:pt idx="1829">
                  <c:v>8.6041420978000005</c:v>
                </c:pt>
                <c:pt idx="1830">
                  <c:v>8.8915455917000035</c:v>
                </c:pt>
                <c:pt idx="1831">
                  <c:v>8.9813591835999986</c:v>
                </c:pt>
                <c:pt idx="1832">
                  <c:v>8.9723778244000005</c:v>
                </c:pt>
                <c:pt idx="1833">
                  <c:v>8.9274710284999994</c:v>
                </c:pt>
                <c:pt idx="1834">
                  <c:v>8.8915455917000035</c:v>
                </c:pt>
                <c:pt idx="1835">
                  <c:v>8.8915455917000035</c:v>
                </c:pt>
                <c:pt idx="1836">
                  <c:v>8.8915455917000035</c:v>
                </c:pt>
                <c:pt idx="1837">
                  <c:v>8.8915455917000035</c:v>
                </c:pt>
                <c:pt idx="1838">
                  <c:v>8.8017319999000012</c:v>
                </c:pt>
                <c:pt idx="1839">
                  <c:v>8.7478438447999984</c:v>
                </c:pt>
                <c:pt idx="1840">
                  <c:v>8.7119184080999972</c:v>
                </c:pt>
                <c:pt idx="1841">
                  <c:v>8.6670116120999996</c:v>
                </c:pt>
                <c:pt idx="1842">
                  <c:v>8.5502539426999995</c:v>
                </c:pt>
                <c:pt idx="1843">
                  <c:v>8.7077342429000026</c:v>
                </c:pt>
                <c:pt idx="1844">
                  <c:v>8.5224633015000002</c:v>
                </c:pt>
                <c:pt idx="1845">
                  <c:v>8.7447884311999999</c:v>
                </c:pt>
                <c:pt idx="1846">
                  <c:v>8.6150987721999996</c:v>
                </c:pt>
                <c:pt idx="1847">
                  <c:v>8.4946726602999991</c:v>
                </c:pt>
                <c:pt idx="1848">
                  <c:v>8.5224633015000002</c:v>
                </c:pt>
                <c:pt idx="1849">
                  <c:v>8.5224633015000002</c:v>
                </c:pt>
                <c:pt idx="1850">
                  <c:v>8.4298278309000008</c:v>
                </c:pt>
                <c:pt idx="1851">
                  <c:v>8.420564283800001</c:v>
                </c:pt>
                <c:pt idx="1852">
                  <c:v>8.4761455662000014</c:v>
                </c:pt>
                <c:pt idx="1853">
                  <c:v>8.9393229195000004</c:v>
                </c:pt>
                <c:pt idx="1854">
                  <c:v>9.2079657844999971</c:v>
                </c:pt>
                <c:pt idx="1855">
                  <c:v>9.1245938608999992</c:v>
                </c:pt>
                <c:pt idx="1856">
                  <c:v>9.031958390199998</c:v>
                </c:pt>
                <c:pt idx="1857">
                  <c:v>9.0782761255999986</c:v>
                </c:pt>
                <c:pt idx="1858">
                  <c:v>8.9799690955000013</c:v>
                </c:pt>
                <c:pt idx="1859">
                  <c:v>9.3108100620999998</c:v>
                </c:pt>
                <c:pt idx="1860">
                  <c:v>9.3580730574000004</c:v>
                </c:pt>
                <c:pt idx="1861">
                  <c:v>9.4336938497000009</c:v>
                </c:pt>
                <c:pt idx="1862">
                  <c:v>9.5282198401999985</c:v>
                </c:pt>
                <c:pt idx="1863">
                  <c:v>10.019754990000001</c:v>
                </c:pt>
                <c:pt idx="1864">
                  <c:v>9.9063238020999993</c:v>
                </c:pt>
                <c:pt idx="1865">
                  <c:v>9.8212504106999994</c:v>
                </c:pt>
                <c:pt idx="1866">
                  <c:v>9.7172718211999971</c:v>
                </c:pt>
                <c:pt idx="1867">
                  <c:v>9.3580730574000004</c:v>
                </c:pt>
                <c:pt idx="1868">
                  <c:v>9.4525990478000033</c:v>
                </c:pt>
                <c:pt idx="1869">
                  <c:v>9.5282198401999985</c:v>
                </c:pt>
                <c:pt idx="1870">
                  <c:v>9.547125038299999</c:v>
                </c:pt>
                <c:pt idx="1871">
                  <c:v>9.5943880335999996</c:v>
                </c:pt>
                <c:pt idx="1872">
                  <c:v>9.632198429799999</c:v>
                </c:pt>
                <c:pt idx="1873">
                  <c:v>10.067017985</c:v>
                </c:pt>
                <c:pt idx="1874">
                  <c:v>9.9157764012000005</c:v>
                </c:pt>
                <c:pt idx="1875">
                  <c:v>9.8307030097000005</c:v>
                </c:pt>
                <c:pt idx="1876">
                  <c:v>9.8307030097000005</c:v>
                </c:pt>
                <c:pt idx="1877">
                  <c:v>9.7267244201999983</c:v>
                </c:pt>
                <c:pt idx="1878">
                  <c:v>9.6983666230999983</c:v>
                </c:pt>
                <c:pt idx="1879">
                  <c:v>9.6889140239999989</c:v>
                </c:pt>
                <c:pt idx="1880">
                  <c:v>9.7361770192999995</c:v>
                </c:pt>
                <c:pt idx="1881">
                  <c:v>9.7172718211999971</c:v>
                </c:pt>
                <c:pt idx="1882">
                  <c:v>9.5943880335999996</c:v>
                </c:pt>
                <c:pt idx="1883">
                  <c:v>9.6983666230999983</c:v>
                </c:pt>
                <c:pt idx="1884">
                  <c:v>9.6889140239999989</c:v>
                </c:pt>
                <c:pt idx="1885">
                  <c:v>9.6794614249999995</c:v>
                </c:pt>
                <c:pt idx="1886">
                  <c:v>9.7456296183000006</c:v>
                </c:pt>
                <c:pt idx="1887">
                  <c:v>9.4525990478000033</c:v>
                </c:pt>
                <c:pt idx="1888">
                  <c:v>9.5282198401999985</c:v>
                </c:pt>
                <c:pt idx="1889">
                  <c:v>9.7361770192999995</c:v>
                </c:pt>
                <c:pt idx="1890">
                  <c:v>9.6511036278999995</c:v>
                </c:pt>
                <c:pt idx="1891">
                  <c:v>9.6511036278999995</c:v>
                </c:pt>
                <c:pt idx="1892">
                  <c:v>9.6511036278999995</c:v>
                </c:pt>
                <c:pt idx="1893">
                  <c:v>9.6511036278999995</c:v>
                </c:pt>
                <c:pt idx="1894">
                  <c:v>9.6416510287999984</c:v>
                </c:pt>
                <c:pt idx="1895">
                  <c:v>9.6416510287999984</c:v>
                </c:pt>
                <c:pt idx="1896">
                  <c:v>9.6511036278999995</c:v>
                </c:pt>
                <c:pt idx="1897">
                  <c:v>9.9252290002000017</c:v>
                </c:pt>
                <c:pt idx="1898">
                  <c:v>9.7834400145000018</c:v>
                </c:pt>
                <c:pt idx="1899">
                  <c:v>9.8307030097000005</c:v>
                </c:pt>
                <c:pt idx="1900">
                  <c:v>9.8779660050000011</c:v>
                </c:pt>
                <c:pt idx="1901">
                  <c:v>9.8212504106999994</c:v>
                </c:pt>
                <c:pt idx="1902">
                  <c:v>9.7267244201999983</c:v>
                </c:pt>
                <c:pt idx="1903">
                  <c:v>9.8307030097000005</c:v>
                </c:pt>
                <c:pt idx="1904">
                  <c:v>9.8307030097000005</c:v>
                </c:pt>
                <c:pt idx="1905">
                  <c:v>9.8307030097000005</c:v>
                </c:pt>
                <c:pt idx="1906">
                  <c:v>9.8117978117000018</c:v>
                </c:pt>
                <c:pt idx="1907">
                  <c:v>9.8401556088</c:v>
                </c:pt>
                <c:pt idx="1908">
                  <c:v>9.8874186040000005</c:v>
                </c:pt>
                <c:pt idx="1909">
                  <c:v>10.000849792</c:v>
                </c:pt>
                <c:pt idx="1910">
                  <c:v>10.000849792</c:v>
                </c:pt>
                <c:pt idx="1911">
                  <c:v>9.9252290002000017</c:v>
                </c:pt>
                <c:pt idx="1912">
                  <c:v>9.7928926136000012</c:v>
                </c:pt>
                <c:pt idx="1913">
                  <c:v>10.142638778</c:v>
                </c:pt>
                <c:pt idx="1914">
                  <c:v>10.029207589</c:v>
                </c:pt>
                <c:pt idx="1915">
                  <c:v>10.303332962000002</c:v>
                </c:pt>
                <c:pt idx="1916">
                  <c:v>11.002825291000002</c:v>
                </c:pt>
                <c:pt idx="1917">
                  <c:v>11.050088286000001</c:v>
                </c:pt>
                <c:pt idx="1918">
                  <c:v>10.936657098000001</c:v>
                </c:pt>
                <c:pt idx="1919">
                  <c:v>10.870488905000002</c:v>
                </c:pt>
                <c:pt idx="1920">
                  <c:v>10.946109697000002</c:v>
                </c:pt>
                <c:pt idx="1921">
                  <c:v>10.898846702</c:v>
                </c:pt>
                <c:pt idx="1922">
                  <c:v>11.276950663999999</c:v>
                </c:pt>
                <c:pt idx="1923">
                  <c:v>11.144933425999998</c:v>
                </c:pt>
                <c:pt idx="1924">
                  <c:v>11.192765759</c:v>
                </c:pt>
                <c:pt idx="1925">
                  <c:v>10.953604097000003</c:v>
                </c:pt>
                <c:pt idx="1926">
                  <c:v>10.944037631</c:v>
                </c:pt>
                <c:pt idx="1927">
                  <c:v>10.848372965999998</c:v>
                </c:pt>
                <c:pt idx="1928">
                  <c:v>10.8101071</c:v>
                </c:pt>
                <c:pt idx="1929">
                  <c:v>11.011002896000003</c:v>
                </c:pt>
                <c:pt idx="1930">
                  <c:v>11.431927419999999</c:v>
                </c:pt>
                <c:pt idx="1931">
                  <c:v>11.470193286000002</c:v>
                </c:pt>
                <c:pt idx="1932">
                  <c:v>11.441493887</c:v>
                </c:pt>
                <c:pt idx="1933">
                  <c:v>11.479759753000002</c:v>
                </c:pt>
                <c:pt idx="1934">
                  <c:v>11.718921413999997</c:v>
                </c:pt>
                <c:pt idx="1935">
                  <c:v>11.575424417000004</c:v>
                </c:pt>
                <c:pt idx="1936">
                  <c:v>12.034614807000002</c:v>
                </c:pt>
                <c:pt idx="1937">
                  <c:v>11.958083076000001</c:v>
                </c:pt>
                <c:pt idx="1938">
                  <c:v>12.111146539000002</c:v>
                </c:pt>
                <c:pt idx="1939">
                  <c:v>12.340741734</c:v>
                </c:pt>
                <c:pt idx="1940">
                  <c:v>12.063314207000001</c:v>
                </c:pt>
                <c:pt idx="1941">
                  <c:v>12.101580073000001</c:v>
                </c:pt>
                <c:pt idx="1942">
                  <c:v>12.216377669999998</c:v>
                </c:pt>
                <c:pt idx="1943">
                  <c:v>12.235510603</c:v>
                </c:pt>
                <c:pt idx="1944">
                  <c:v>12.149412405</c:v>
                </c:pt>
                <c:pt idx="1945">
                  <c:v>12.417273465999997</c:v>
                </c:pt>
                <c:pt idx="1946">
                  <c:v>12.627735727999999</c:v>
                </c:pt>
                <c:pt idx="1947">
                  <c:v>12.819065057000001</c:v>
                </c:pt>
                <c:pt idx="1948">
                  <c:v>13.010394386</c:v>
                </c:pt>
                <c:pt idx="1949">
                  <c:v>13.192157249000001</c:v>
                </c:pt>
                <c:pt idx="1950">
                  <c:v>12.417273465999997</c:v>
                </c:pt>
                <c:pt idx="1951">
                  <c:v>12.417273465999997</c:v>
                </c:pt>
                <c:pt idx="1952">
                  <c:v>12.503371663999998</c:v>
                </c:pt>
                <c:pt idx="1953">
                  <c:v>12.426839932000002</c:v>
                </c:pt>
                <c:pt idx="1954">
                  <c:v>12.379007600000001</c:v>
                </c:pt>
                <c:pt idx="1955">
                  <c:v>12.436406399000003</c:v>
                </c:pt>
                <c:pt idx="1956">
                  <c:v>12.713833926</c:v>
                </c:pt>
                <c:pt idx="1957">
                  <c:v>12.637302193999998</c:v>
                </c:pt>
                <c:pt idx="1958">
                  <c:v>13.010394386</c:v>
                </c:pt>
                <c:pt idx="1959">
                  <c:v>13.106059051000003</c:v>
                </c:pt>
                <c:pt idx="1960">
                  <c:v>13.153891382999999</c:v>
                </c:pt>
                <c:pt idx="1961">
                  <c:v>13.297388379999999</c:v>
                </c:pt>
                <c:pt idx="1962">
                  <c:v>13.249556048000002</c:v>
                </c:pt>
                <c:pt idx="1963">
                  <c:v>12.866897389000002</c:v>
                </c:pt>
                <c:pt idx="1964">
                  <c:v>12.866897389000002</c:v>
                </c:pt>
                <c:pt idx="1965">
                  <c:v>13.096492584000002</c:v>
                </c:pt>
                <c:pt idx="1966">
                  <c:v>13.192157249000001</c:v>
                </c:pt>
                <c:pt idx="1967">
                  <c:v>13.153891382999999</c:v>
                </c:pt>
                <c:pt idx="1968">
                  <c:v>13.230423115000001</c:v>
                </c:pt>
                <c:pt idx="1969">
                  <c:v>13.316521313000003</c:v>
                </c:pt>
                <c:pt idx="1970">
                  <c:v>13.297388379999999</c:v>
                </c:pt>
                <c:pt idx="1971">
                  <c:v>13.383486578000005</c:v>
                </c:pt>
                <c:pt idx="1972">
                  <c:v>13.383486578000005</c:v>
                </c:pt>
                <c:pt idx="1973">
                  <c:v>13.201723715999998</c:v>
                </c:pt>
                <c:pt idx="1974">
                  <c:v>13.230423115000001</c:v>
                </c:pt>
                <c:pt idx="1975">
                  <c:v>13.335654246000004</c:v>
                </c:pt>
                <c:pt idx="1976">
                  <c:v>13.393053045</c:v>
                </c:pt>
                <c:pt idx="1977">
                  <c:v>13.526983575000001</c:v>
                </c:pt>
                <c:pt idx="1978">
                  <c:v>13.794844636000002</c:v>
                </c:pt>
                <c:pt idx="1979">
                  <c:v>14.37839909</c:v>
                </c:pt>
                <c:pt idx="1980">
                  <c:v>14.732358348999998</c:v>
                </c:pt>
                <c:pt idx="1981">
                  <c:v>14.636693684999999</c:v>
                </c:pt>
                <c:pt idx="1982">
                  <c:v>14.684526017000001</c:v>
                </c:pt>
                <c:pt idx="1983">
                  <c:v>14.741924815999999</c:v>
                </c:pt>
                <c:pt idx="1984">
                  <c:v>14.493196688000001</c:v>
                </c:pt>
                <c:pt idx="1985">
                  <c:v>14.541029019999998</c:v>
                </c:pt>
                <c:pt idx="1986">
                  <c:v>14.188034619000002</c:v>
                </c:pt>
                <c:pt idx="1987">
                  <c:v>13.84674169</c:v>
                </c:pt>
                <c:pt idx="1988">
                  <c:v>13.164155832000002</c:v>
                </c:pt>
                <c:pt idx="1989">
                  <c:v>13.456692629000004</c:v>
                </c:pt>
                <c:pt idx="1990">
                  <c:v>13.602961026999999</c:v>
                </c:pt>
                <c:pt idx="1991">
                  <c:v>13.84674169</c:v>
                </c:pt>
                <c:pt idx="1992">
                  <c:v>13.602961026999999</c:v>
                </c:pt>
                <c:pt idx="1993">
                  <c:v>13.905249049000002</c:v>
                </c:pt>
                <c:pt idx="1994">
                  <c:v>14.236790751999999</c:v>
                </c:pt>
                <c:pt idx="1995">
                  <c:v>14.383059150000001</c:v>
                </c:pt>
                <c:pt idx="1996">
                  <c:v>14.383059150000001</c:v>
                </c:pt>
                <c:pt idx="1997">
                  <c:v>14.548830001000001</c:v>
                </c:pt>
                <c:pt idx="1998">
                  <c:v>14.675595946000001</c:v>
                </c:pt>
                <c:pt idx="1999">
                  <c:v>14.675595946000001</c:v>
                </c:pt>
                <c:pt idx="2000">
                  <c:v>14.636591040000001</c:v>
                </c:pt>
                <c:pt idx="2001">
                  <c:v>14.773108212</c:v>
                </c:pt>
                <c:pt idx="2002">
                  <c:v>14.821864345</c:v>
                </c:pt>
                <c:pt idx="2003">
                  <c:v>14.665844720000003</c:v>
                </c:pt>
                <c:pt idx="2004">
                  <c:v>14.870620477000001</c:v>
                </c:pt>
                <c:pt idx="2005">
                  <c:v>14.91937661</c:v>
                </c:pt>
                <c:pt idx="2006">
                  <c:v>14.899874157000001</c:v>
                </c:pt>
                <c:pt idx="2007">
                  <c:v>14.831615571</c:v>
                </c:pt>
                <c:pt idx="2008">
                  <c:v>14.714600853</c:v>
                </c:pt>
                <c:pt idx="2009">
                  <c:v>14.626839814000002</c:v>
                </c:pt>
                <c:pt idx="2010">
                  <c:v>14.626839814000002</c:v>
                </c:pt>
                <c:pt idx="2011">
                  <c:v>14.617088587</c:v>
                </c:pt>
                <c:pt idx="2012">
                  <c:v>14.821864345</c:v>
                </c:pt>
                <c:pt idx="2013">
                  <c:v>14.89012293</c:v>
                </c:pt>
                <c:pt idx="2014">
                  <c:v>15.016888875000001</c:v>
                </c:pt>
                <c:pt idx="2015">
                  <c:v>15.650718600999999</c:v>
                </c:pt>
                <c:pt idx="2016">
                  <c:v>15.650718600999999</c:v>
                </c:pt>
                <c:pt idx="2017">
                  <c:v>15.826240678000001</c:v>
                </c:pt>
                <c:pt idx="2018">
                  <c:v>15.796986999000001</c:v>
                </c:pt>
                <c:pt idx="2019">
                  <c:v>16.079772568999996</c:v>
                </c:pt>
                <c:pt idx="2020">
                  <c:v>16.021265209999999</c:v>
                </c:pt>
                <c:pt idx="2021">
                  <c:v>15.709225959999999</c:v>
                </c:pt>
                <c:pt idx="2022">
                  <c:v>15.894499264000002</c:v>
                </c:pt>
                <c:pt idx="2023">
                  <c:v>16.382060591999991</c:v>
                </c:pt>
                <c:pt idx="2024">
                  <c:v>16.430816725000003</c:v>
                </c:pt>
                <c:pt idx="2025">
                  <c:v>16.460070404</c:v>
                </c:pt>
                <c:pt idx="2026">
                  <c:v>16.343055686000003</c:v>
                </c:pt>
                <c:pt idx="2027">
                  <c:v>16.479572856999997</c:v>
                </c:pt>
                <c:pt idx="2028">
                  <c:v>16.733104746999999</c:v>
                </c:pt>
                <c:pt idx="2029">
                  <c:v>16.723353521</c:v>
                </c:pt>
                <c:pt idx="2030">
                  <c:v>16.918378052000001</c:v>
                </c:pt>
                <c:pt idx="2031">
                  <c:v>17.064646449999998</c:v>
                </c:pt>
                <c:pt idx="2032">
                  <c:v>17.025641543999992</c:v>
                </c:pt>
                <c:pt idx="2033">
                  <c:v>17.045143996999997</c:v>
                </c:pt>
                <c:pt idx="2034">
                  <c:v>16.752607199999996</c:v>
                </c:pt>
                <c:pt idx="2035">
                  <c:v>16.830617013000001</c:v>
                </c:pt>
                <c:pt idx="2036">
                  <c:v>16.772109653999998</c:v>
                </c:pt>
                <c:pt idx="2037">
                  <c:v>16.859870692000005</c:v>
                </c:pt>
                <c:pt idx="2038">
                  <c:v>16.791612106999995</c:v>
                </c:pt>
                <c:pt idx="2039">
                  <c:v>16.772109653999998</c:v>
                </c:pt>
                <c:pt idx="2040">
                  <c:v>17.084148902999996</c:v>
                </c:pt>
                <c:pt idx="2041">
                  <c:v>16.967134183999995</c:v>
                </c:pt>
                <c:pt idx="2042">
                  <c:v>16.850119465999999</c:v>
                </c:pt>
                <c:pt idx="2043">
                  <c:v>17.064646449999998</c:v>
                </c:pt>
                <c:pt idx="2044">
                  <c:v>16.869621919</c:v>
                </c:pt>
                <c:pt idx="2045">
                  <c:v>16.772109653999998</c:v>
                </c:pt>
                <c:pt idx="2046">
                  <c:v>16.918378052000001</c:v>
                </c:pt>
                <c:pt idx="2047">
                  <c:v>17.620466362999995</c:v>
                </c:pt>
                <c:pt idx="2048">
                  <c:v>17.698476175</c:v>
                </c:pt>
                <c:pt idx="2049">
                  <c:v>17.766734760999995</c:v>
                </c:pt>
                <c:pt idx="2050">
                  <c:v>17.698476175</c:v>
                </c:pt>
                <c:pt idx="2051">
                  <c:v>17.747232307999997</c:v>
                </c:pt>
                <c:pt idx="2052">
                  <c:v>16.752607199999996</c:v>
                </c:pt>
                <c:pt idx="2053">
                  <c:v>16.664846162000003</c:v>
                </c:pt>
                <c:pt idx="2054">
                  <c:v>17.045143996999997</c:v>
                </c:pt>
                <c:pt idx="2055">
                  <c:v>17.162158715000004</c:v>
                </c:pt>
                <c:pt idx="2056">
                  <c:v>17.532705323999995</c:v>
                </c:pt>
                <c:pt idx="2057">
                  <c:v>17.834993347000005</c:v>
                </c:pt>
                <c:pt idx="2058">
                  <c:v>17.883749478999992</c:v>
                </c:pt>
                <c:pt idx="2059">
                  <c:v>18.946633172999992</c:v>
                </c:pt>
                <c:pt idx="2060">
                  <c:v>19.248921195000001</c:v>
                </c:pt>
                <c:pt idx="2061">
                  <c:v>19.463448178999997</c:v>
                </c:pt>
                <c:pt idx="2062">
                  <c:v>20.165536489999997</c:v>
                </c:pt>
                <c:pt idx="2063">
                  <c:v>20.477575739999999</c:v>
                </c:pt>
                <c:pt idx="2064">
                  <c:v>20.477575739999999</c:v>
                </c:pt>
                <c:pt idx="2065">
                  <c:v>20.575088005000001</c:v>
                </c:pt>
                <c:pt idx="2066">
                  <c:v>21.062649331999989</c:v>
                </c:pt>
                <c:pt idx="2067">
                  <c:v>20.916380933999996</c:v>
                </c:pt>
                <c:pt idx="2068">
                  <c:v>21.062649331999989</c:v>
                </c:pt>
                <c:pt idx="2069">
                  <c:v>20.428819606999998</c:v>
                </c:pt>
                <c:pt idx="2070">
                  <c:v>20.672600270999997</c:v>
                </c:pt>
                <c:pt idx="2071">
                  <c:v>21.072400558999991</c:v>
                </c:pt>
                <c:pt idx="2072">
                  <c:v>20.965137066999997</c:v>
                </c:pt>
                <c:pt idx="2073">
                  <c:v>20.506829418999999</c:v>
                </c:pt>
                <c:pt idx="2074">
                  <c:v>20.643346590999997</c:v>
                </c:pt>
                <c:pt idx="2075">
                  <c:v>20.536083098999999</c:v>
                </c:pt>
                <c:pt idx="2076">
                  <c:v>20.672600270999997</c:v>
                </c:pt>
                <c:pt idx="2077">
                  <c:v>20.73110763</c:v>
                </c:pt>
                <c:pt idx="2078">
                  <c:v>20.955385840000002</c:v>
                </c:pt>
                <c:pt idx="2079">
                  <c:v>20.477575739999999</c:v>
                </c:pt>
                <c:pt idx="2080">
                  <c:v>20.770112535999992</c:v>
                </c:pt>
                <c:pt idx="2081">
                  <c:v>20.575088005000001</c:v>
                </c:pt>
                <c:pt idx="2082">
                  <c:v>20.682351496999999</c:v>
                </c:pt>
                <c:pt idx="2083">
                  <c:v>20.867624801000002</c:v>
                </c:pt>
                <c:pt idx="2084">
                  <c:v>20.994390747000001</c:v>
                </c:pt>
                <c:pt idx="2085">
                  <c:v>20.965137066999997</c:v>
                </c:pt>
                <c:pt idx="2086">
                  <c:v>21.462449620999994</c:v>
                </c:pt>
                <c:pt idx="2087">
                  <c:v>21.696479058000001</c:v>
                </c:pt>
                <c:pt idx="2088">
                  <c:v>21.369545811999991</c:v>
                </c:pt>
                <c:pt idx="2089">
                  <c:v>20.804842932</c:v>
                </c:pt>
                <c:pt idx="2090">
                  <c:v>21.290289266999995</c:v>
                </c:pt>
                <c:pt idx="2091">
                  <c:v>21.686571990000001</c:v>
                </c:pt>
                <c:pt idx="2092">
                  <c:v>21.746014398</c:v>
                </c:pt>
                <c:pt idx="2093">
                  <c:v>22.191832461000004</c:v>
                </c:pt>
                <c:pt idx="2094">
                  <c:v>22.528672774999997</c:v>
                </c:pt>
                <c:pt idx="2095">
                  <c:v>23.182539266999992</c:v>
                </c:pt>
                <c:pt idx="2096">
                  <c:v>22.538579842999997</c:v>
                </c:pt>
                <c:pt idx="2097">
                  <c:v>22.637650524000005</c:v>
                </c:pt>
                <c:pt idx="2098">
                  <c:v>22.538579842999997</c:v>
                </c:pt>
                <c:pt idx="2099">
                  <c:v>22.340438482</c:v>
                </c:pt>
                <c:pt idx="2100">
                  <c:v>22.607929319000004</c:v>
                </c:pt>
                <c:pt idx="2101">
                  <c:v>22.588115182999996</c:v>
                </c:pt>
                <c:pt idx="2102">
                  <c:v>22.122482983999998</c:v>
                </c:pt>
                <c:pt idx="2103">
                  <c:v>21.983784030999992</c:v>
                </c:pt>
                <c:pt idx="2104">
                  <c:v>22.707000000000001</c:v>
                </c:pt>
                <c:pt idx="2105">
                  <c:v>22.58</c:v>
                </c:pt>
                <c:pt idx="2106">
                  <c:v>22.25</c:v>
                </c:pt>
                <c:pt idx="2107">
                  <c:v>22.310000000000002</c:v>
                </c:pt>
                <c:pt idx="2108">
                  <c:v>22.459999999999997</c:v>
                </c:pt>
                <c:pt idx="2109">
                  <c:v>22.54</c:v>
                </c:pt>
                <c:pt idx="2110">
                  <c:v>22.479999999999997</c:v>
                </c:pt>
                <c:pt idx="2111">
                  <c:v>21.75</c:v>
                </c:pt>
                <c:pt idx="2112">
                  <c:v>22</c:v>
                </c:pt>
                <c:pt idx="2113">
                  <c:v>21.95</c:v>
                </c:pt>
                <c:pt idx="2114">
                  <c:v>21.85</c:v>
                </c:pt>
                <c:pt idx="2115">
                  <c:v>21.99</c:v>
                </c:pt>
                <c:pt idx="2116">
                  <c:v>21.62</c:v>
                </c:pt>
                <c:pt idx="2117">
                  <c:v>21.73</c:v>
                </c:pt>
                <c:pt idx="2118">
                  <c:v>21.84</c:v>
                </c:pt>
                <c:pt idx="2119">
                  <c:v>21.54</c:v>
                </c:pt>
                <c:pt idx="2120">
                  <c:v>21.08</c:v>
                </c:pt>
                <c:pt idx="2121">
                  <c:v>19.600000000000001</c:v>
                </c:pt>
                <c:pt idx="2122">
                  <c:v>19.8</c:v>
                </c:pt>
                <c:pt idx="2123">
                  <c:v>20.74</c:v>
                </c:pt>
                <c:pt idx="2124">
                  <c:v>20.97</c:v>
                </c:pt>
                <c:pt idx="2125">
                  <c:v>20.759999999999998</c:v>
                </c:pt>
                <c:pt idx="2126">
                  <c:v>20.36</c:v>
                </c:pt>
                <c:pt idx="2127">
                  <c:v>20.05</c:v>
                </c:pt>
                <c:pt idx="2128">
                  <c:v>19.82</c:v>
                </c:pt>
                <c:pt idx="2129">
                  <c:v>20.3</c:v>
                </c:pt>
                <c:pt idx="2130">
                  <c:v>20.37</c:v>
                </c:pt>
                <c:pt idx="2131">
                  <c:v>20.100000000000001</c:v>
                </c:pt>
                <c:pt idx="2132">
                  <c:v>20.34</c:v>
                </c:pt>
                <c:pt idx="2133">
                  <c:v>20.010000000000005</c:v>
                </c:pt>
                <c:pt idx="2134">
                  <c:v>19.39</c:v>
                </c:pt>
                <c:pt idx="2135">
                  <c:v>19.27</c:v>
                </c:pt>
              </c:numCache>
            </c:numRef>
          </c:val>
        </c:ser>
        <c:marker val="1"/>
        <c:axId val="57761152"/>
        <c:axId val="58872960"/>
      </c:lineChart>
      <c:dateAx>
        <c:axId val="57761152"/>
        <c:scaling>
          <c:orientation val="minMax"/>
        </c:scaling>
        <c:axPos val="b"/>
        <c:numFmt formatCode="d/m/yyyy" sourceLinked="1"/>
        <c:tickLblPos val="nextTo"/>
        <c:spPr>
          <a:ln>
            <a:solidFill>
              <a:srgbClr val="D9D9D9"/>
            </a:solidFill>
          </a:ln>
        </c:spPr>
        <c:txPr>
          <a:bodyPr/>
          <a:lstStyle/>
          <a:p>
            <a:pPr>
              <a:defRPr sz="1600"/>
            </a:pPr>
            <a:endParaRPr lang="pt-BR"/>
          </a:p>
        </c:txPr>
        <c:crossAx val="58872960"/>
        <c:crosses val="autoZero"/>
        <c:auto val="1"/>
        <c:lblOffset val="100"/>
      </c:dateAx>
      <c:valAx>
        <c:axId val="58872960"/>
        <c:scaling>
          <c:orientation val="minMax"/>
        </c:scaling>
        <c:axPos val="l"/>
        <c:majorGridlines>
          <c:spPr>
            <a:ln>
              <a:solidFill>
                <a:srgbClr val="D9D9D9"/>
              </a:solidFill>
            </a:ln>
          </c:spPr>
        </c:majorGridlines>
        <c:numFmt formatCode="General" sourceLinked="1"/>
        <c:tickLblPos val="nextTo"/>
        <c:spPr>
          <a:ln>
            <a:solidFill>
              <a:srgbClr val="D9D9D9"/>
            </a:solidFill>
          </a:ln>
        </c:spPr>
        <c:txPr>
          <a:bodyPr/>
          <a:lstStyle/>
          <a:p>
            <a:pPr>
              <a:defRPr sz="1600"/>
            </a:pPr>
            <a:endParaRPr lang="pt-BR"/>
          </a:p>
        </c:txPr>
        <c:crossAx val="57761152"/>
        <c:crosses val="autoZero"/>
        <c:crossBetween val="between"/>
        <c:majorUnit val="2"/>
      </c:valAx>
      <c:spPr>
        <a:ln>
          <a:solidFill>
            <a:srgbClr val="D9D9D9"/>
          </a:solidFill>
        </a:ln>
      </c:spPr>
    </c:plotArea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8"/>
  <c:chart>
    <c:plotArea>
      <c:layout/>
      <c:areaChart>
        <c:grouping val="standard"/>
        <c:ser>
          <c:idx val="0"/>
          <c:order val="0"/>
          <c:tx>
            <c:strRef>
              <c:f>Plan1!$B$1</c:f>
              <c:strCache>
                <c:ptCount val="1"/>
                <c:pt idx="0">
                  <c:v>Minério de Ferro</c:v>
                </c:pt>
              </c:strCache>
            </c:strRef>
          </c:tx>
          <c:cat>
            <c:numRef>
              <c:f>Plan1!$A$2:$A$384</c:f>
              <c:numCache>
                <c:formatCode>d/m/yyyy</c:formatCode>
                <c:ptCount val="383"/>
                <c:pt idx="0">
                  <c:v>41444</c:v>
                </c:pt>
                <c:pt idx="1">
                  <c:v>41443</c:v>
                </c:pt>
                <c:pt idx="2">
                  <c:v>41442</c:v>
                </c:pt>
                <c:pt idx="3">
                  <c:v>41439</c:v>
                </c:pt>
                <c:pt idx="4">
                  <c:v>41438</c:v>
                </c:pt>
                <c:pt idx="5">
                  <c:v>41437</c:v>
                </c:pt>
                <c:pt idx="6">
                  <c:v>41436</c:v>
                </c:pt>
                <c:pt idx="7">
                  <c:v>41435</c:v>
                </c:pt>
                <c:pt idx="8">
                  <c:v>41432</c:v>
                </c:pt>
                <c:pt idx="9">
                  <c:v>41431</c:v>
                </c:pt>
                <c:pt idx="10">
                  <c:v>41430</c:v>
                </c:pt>
                <c:pt idx="11">
                  <c:v>41429</c:v>
                </c:pt>
                <c:pt idx="12">
                  <c:v>41428</c:v>
                </c:pt>
                <c:pt idx="13">
                  <c:v>41425</c:v>
                </c:pt>
                <c:pt idx="14">
                  <c:v>41424</c:v>
                </c:pt>
                <c:pt idx="15">
                  <c:v>41423</c:v>
                </c:pt>
                <c:pt idx="16">
                  <c:v>41422</c:v>
                </c:pt>
                <c:pt idx="17">
                  <c:v>41421</c:v>
                </c:pt>
                <c:pt idx="18">
                  <c:v>41418</c:v>
                </c:pt>
                <c:pt idx="19">
                  <c:v>41417</c:v>
                </c:pt>
                <c:pt idx="20">
                  <c:v>41416</c:v>
                </c:pt>
                <c:pt idx="21">
                  <c:v>41415</c:v>
                </c:pt>
                <c:pt idx="22">
                  <c:v>41414</c:v>
                </c:pt>
                <c:pt idx="23">
                  <c:v>41411</c:v>
                </c:pt>
                <c:pt idx="24">
                  <c:v>41410</c:v>
                </c:pt>
                <c:pt idx="25">
                  <c:v>41409</c:v>
                </c:pt>
                <c:pt idx="26">
                  <c:v>41408</c:v>
                </c:pt>
                <c:pt idx="27">
                  <c:v>41407</c:v>
                </c:pt>
                <c:pt idx="28">
                  <c:v>41404</c:v>
                </c:pt>
                <c:pt idx="29">
                  <c:v>41403</c:v>
                </c:pt>
                <c:pt idx="30">
                  <c:v>41402</c:v>
                </c:pt>
                <c:pt idx="31">
                  <c:v>41401</c:v>
                </c:pt>
                <c:pt idx="32">
                  <c:v>41400</c:v>
                </c:pt>
                <c:pt idx="33">
                  <c:v>41397</c:v>
                </c:pt>
                <c:pt idx="34">
                  <c:v>41396</c:v>
                </c:pt>
                <c:pt idx="35">
                  <c:v>41394</c:v>
                </c:pt>
                <c:pt idx="36">
                  <c:v>41393</c:v>
                </c:pt>
                <c:pt idx="37">
                  <c:v>41390</c:v>
                </c:pt>
                <c:pt idx="38">
                  <c:v>41389</c:v>
                </c:pt>
                <c:pt idx="39">
                  <c:v>41388</c:v>
                </c:pt>
                <c:pt idx="40">
                  <c:v>41387</c:v>
                </c:pt>
                <c:pt idx="41">
                  <c:v>41386</c:v>
                </c:pt>
                <c:pt idx="42">
                  <c:v>41383</c:v>
                </c:pt>
                <c:pt idx="43">
                  <c:v>41382</c:v>
                </c:pt>
                <c:pt idx="44">
                  <c:v>41381</c:v>
                </c:pt>
                <c:pt idx="45">
                  <c:v>41380</c:v>
                </c:pt>
                <c:pt idx="46">
                  <c:v>41379</c:v>
                </c:pt>
                <c:pt idx="47">
                  <c:v>41376</c:v>
                </c:pt>
                <c:pt idx="48">
                  <c:v>41375</c:v>
                </c:pt>
                <c:pt idx="49">
                  <c:v>41374</c:v>
                </c:pt>
                <c:pt idx="50">
                  <c:v>41373</c:v>
                </c:pt>
                <c:pt idx="51">
                  <c:v>41372</c:v>
                </c:pt>
                <c:pt idx="52">
                  <c:v>41369</c:v>
                </c:pt>
                <c:pt idx="53">
                  <c:v>41368</c:v>
                </c:pt>
                <c:pt idx="54">
                  <c:v>41367</c:v>
                </c:pt>
                <c:pt idx="55">
                  <c:v>41366</c:v>
                </c:pt>
                <c:pt idx="56">
                  <c:v>41365</c:v>
                </c:pt>
                <c:pt idx="57">
                  <c:v>41362</c:v>
                </c:pt>
                <c:pt idx="58">
                  <c:v>41361</c:v>
                </c:pt>
                <c:pt idx="59">
                  <c:v>41360</c:v>
                </c:pt>
                <c:pt idx="60">
                  <c:v>41359</c:v>
                </c:pt>
                <c:pt idx="61">
                  <c:v>41358</c:v>
                </c:pt>
                <c:pt idx="62">
                  <c:v>41355</c:v>
                </c:pt>
                <c:pt idx="63">
                  <c:v>41354</c:v>
                </c:pt>
                <c:pt idx="64">
                  <c:v>41353</c:v>
                </c:pt>
                <c:pt idx="65">
                  <c:v>41352</c:v>
                </c:pt>
                <c:pt idx="66">
                  <c:v>41351</c:v>
                </c:pt>
                <c:pt idx="67">
                  <c:v>41348</c:v>
                </c:pt>
                <c:pt idx="68">
                  <c:v>41347</c:v>
                </c:pt>
                <c:pt idx="69">
                  <c:v>41346</c:v>
                </c:pt>
                <c:pt idx="70">
                  <c:v>41345</c:v>
                </c:pt>
                <c:pt idx="71">
                  <c:v>41344</c:v>
                </c:pt>
                <c:pt idx="72">
                  <c:v>41341</c:v>
                </c:pt>
                <c:pt idx="73">
                  <c:v>41340</c:v>
                </c:pt>
                <c:pt idx="74">
                  <c:v>41339</c:v>
                </c:pt>
                <c:pt idx="75">
                  <c:v>41338</c:v>
                </c:pt>
                <c:pt idx="76">
                  <c:v>41337</c:v>
                </c:pt>
                <c:pt idx="77">
                  <c:v>41334</c:v>
                </c:pt>
                <c:pt idx="78">
                  <c:v>41333</c:v>
                </c:pt>
                <c:pt idx="79">
                  <c:v>41332</c:v>
                </c:pt>
                <c:pt idx="80">
                  <c:v>41331</c:v>
                </c:pt>
                <c:pt idx="81">
                  <c:v>41330</c:v>
                </c:pt>
                <c:pt idx="82">
                  <c:v>41327</c:v>
                </c:pt>
                <c:pt idx="83">
                  <c:v>41326</c:v>
                </c:pt>
                <c:pt idx="84">
                  <c:v>41325</c:v>
                </c:pt>
                <c:pt idx="85">
                  <c:v>41324</c:v>
                </c:pt>
                <c:pt idx="86">
                  <c:v>41323</c:v>
                </c:pt>
                <c:pt idx="87">
                  <c:v>41320</c:v>
                </c:pt>
                <c:pt idx="88">
                  <c:v>41319</c:v>
                </c:pt>
                <c:pt idx="89">
                  <c:v>41318</c:v>
                </c:pt>
                <c:pt idx="90">
                  <c:v>41313</c:v>
                </c:pt>
                <c:pt idx="91">
                  <c:v>41312</c:v>
                </c:pt>
                <c:pt idx="92">
                  <c:v>41311</c:v>
                </c:pt>
                <c:pt idx="93">
                  <c:v>41310</c:v>
                </c:pt>
                <c:pt idx="94">
                  <c:v>41309</c:v>
                </c:pt>
                <c:pt idx="95">
                  <c:v>41306</c:v>
                </c:pt>
                <c:pt idx="96">
                  <c:v>41305</c:v>
                </c:pt>
                <c:pt idx="97">
                  <c:v>41304</c:v>
                </c:pt>
                <c:pt idx="98">
                  <c:v>41303</c:v>
                </c:pt>
                <c:pt idx="99">
                  <c:v>41302</c:v>
                </c:pt>
                <c:pt idx="100">
                  <c:v>41299</c:v>
                </c:pt>
                <c:pt idx="101">
                  <c:v>41298</c:v>
                </c:pt>
                <c:pt idx="102">
                  <c:v>41297</c:v>
                </c:pt>
                <c:pt idx="103">
                  <c:v>41296</c:v>
                </c:pt>
                <c:pt idx="104">
                  <c:v>41295</c:v>
                </c:pt>
                <c:pt idx="105">
                  <c:v>41292</c:v>
                </c:pt>
                <c:pt idx="106">
                  <c:v>41291</c:v>
                </c:pt>
                <c:pt idx="107">
                  <c:v>41290</c:v>
                </c:pt>
                <c:pt idx="108">
                  <c:v>41289</c:v>
                </c:pt>
                <c:pt idx="109">
                  <c:v>41288</c:v>
                </c:pt>
                <c:pt idx="110">
                  <c:v>41285</c:v>
                </c:pt>
                <c:pt idx="111">
                  <c:v>41284</c:v>
                </c:pt>
                <c:pt idx="112">
                  <c:v>41283</c:v>
                </c:pt>
                <c:pt idx="113">
                  <c:v>41282</c:v>
                </c:pt>
                <c:pt idx="114">
                  <c:v>41281</c:v>
                </c:pt>
                <c:pt idx="115">
                  <c:v>41278</c:v>
                </c:pt>
                <c:pt idx="116">
                  <c:v>41277</c:v>
                </c:pt>
                <c:pt idx="117">
                  <c:v>41276</c:v>
                </c:pt>
                <c:pt idx="118">
                  <c:v>41274</c:v>
                </c:pt>
                <c:pt idx="119">
                  <c:v>41271</c:v>
                </c:pt>
                <c:pt idx="120">
                  <c:v>41270</c:v>
                </c:pt>
                <c:pt idx="121">
                  <c:v>41269</c:v>
                </c:pt>
                <c:pt idx="122">
                  <c:v>41268</c:v>
                </c:pt>
                <c:pt idx="123">
                  <c:v>41267</c:v>
                </c:pt>
                <c:pt idx="124">
                  <c:v>41264</c:v>
                </c:pt>
                <c:pt idx="125">
                  <c:v>41263</c:v>
                </c:pt>
                <c:pt idx="126">
                  <c:v>41262</c:v>
                </c:pt>
                <c:pt idx="127">
                  <c:v>41261</c:v>
                </c:pt>
                <c:pt idx="128">
                  <c:v>41260</c:v>
                </c:pt>
                <c:pt idx="129">
                  <c:v>41257</c:v>
                </c:pt>
                <c:pt idx="130">
                  <c:v>41256</c:v>
                </c:pt>
                <c:pt idx="131">
                  <c:v>41255</c:v>
                </c:pt>
                <c:pt idx="132">
                  <c:v>41254</c:v>
                </c:pt>
                <c:pt idx="133">
                  <c:v>41253</c:v>
                </c:pt>
                <c:pt idx="134">
                  <c:v>41250</c:v>
                </c:pt>
                <c:pt idx="135">
                  <c:v>41249</c:v>
                </c:pt>
                <c:pt idx="136">
                  <c:v>41248</c:v>
                </c:pt>
                <c:pt idx="137">
                  <c:v>41247</c:v>
                </c:pt>
                <c:pt idx="138">
                  <c:v>41246</c:v>
                </c:pt>
                <c:pt idx="139">
                  <c:v>41243</c:v>
                </c:pt>
                <c:pt idx="140">
                  <c:v>41242</c:v>
                </c:pt>
                <c:pt idx="141">
                  <c:v>41241</c:v>
                </c:pt>
                <c:pt idx="142">
                  <c:v>41240</c:v>
                </c:pt>
                <c:pt idx="143">
                  <c:v>41239</c:v>
                </c:pt>
                <c:pt idx="144">
                  <c:v>41236</c:v>
                </c:pt>
                <c:pt idx="145">
                  <c:v>41235</c:v>
                </c:pt>
                <c:pt idx="146">
                  <c:v>41234</c:v>
                </c:pt>
                <c:pt idx="147">
                  <c:v>41233</c:v>
                </c:pt>
                <c:pt idx="148">
                  <c:v>41232</c:v>
                </c:pt>
                <c:pt idx="149">
                  <c:v>41229</c:v>
                </c:pt>
                <c:pt idx="150">
                  <c:v>41228</c:v>
                </c:pt>
                <c:pt idx="151">
                  <c:v>41227</c:v>
                </c:pt>
                <c:pt idx="152">
                  <c:v>41226</c:v>
                </c:pt>
                <c:pt idx="153">
                  <c:v>41225</c:v>
                </c:pt>
                <c:pt idx="154">
                  <c:v>41222</c:v>
                </c:pt>
                <c:pt idx="155">
                  <c:v>41221</c:v>
                </c:pt>
                <c:pt idx="156">
                  <c:v>41220</c:v>
                </c:pt>
                <c:pt idx="157">
                  <c:v>41219</c:v>
                </c:pt>
                <c:pt idx="158">
                  <c:v>41218</c:v>
                </c:pt>
                <c:pt idx="159">
                  <c:v>41215</c:v>
                </c:pt>
                <c:pt idx="160">
                  <c:v>41214</c:v>
                </c:pt>
                <c:pt idx="161">
                  <c:v>41213</c:v>
                </c:pt>
                <c:pt idx="162">
                  <c:v>41212</c:v>
                </c:pt>
                <c:pt idx="163">
                  <c:v>41211</c:v>
                </c:pt>
                <c:pt idx="164">
                  <c:v>41208</c:v>
                </c:pt>
                <c:pt idx="165">
                  <c:v>41207</c:v>
                </c:pt>
                <c:pt idx="166">
                  <c:v>41206</c:v>
                </c:pt>
                <c:pt idx="167">
                  <c:v>41205</c:v>
                </c:pt>
                <c:pt idx="168">
                  <c:v>41204</c:v>
                </c:pt>
                <c:pt idx="169">
                  <c:v>41201</c:v>
                </c:pt>
                <c:pt idx="170">
                  <c:v>41200</c:v>
                </c:pt>
                <c:pt idx="171">
                  <c:v>41199</c:v>
                </c:pt>
                <c:pt idx="172">
                  <c:v>41198</c:v>
                </c:pt>
                <c:pt idx="173">
                  <c:v>41197</c:v>
                </c:pt>
                <c:pt idx="174">
                  <c:v>41194</c:v>
                </c:pt>
                <c:pt idx="175">
                  <c:v>41193</c:v>
                </c:pt>
                <c:pt idx="176">
                  <c:v>41192</c:v>
                </c:pt>
                <c:pt idx="177">
                  <c:v>41191</c:v>
                </c:pt>
                <c:pt idx="178">
                  <c:v>41190</c:v>
                </c:pt>
                <c:pt idx="179">
                  <c:v>41187</c:v>
                </c:pt>
                <c:pt idx="180">
                  <c:v>41186</c:v>
                </c:pt>
                <c:pt idx="181">
                  <c:v>41185</c:v>
                </c:pt>
                <c:pt idx="182">
                  <c:v>41184</c:v>
                </c:pt>
                <c:pt idx="183">
                  <c:v>41183</c:v>
                </c:pt>
                <c:pt idx="184">
                  <c:v>41180</c:v>
                </c:pt>
                <c:pt idx="185">
                  <c:v>41179</c:v>
                </c:pt>
                <c:pt idx="186">
                  <c:v>41178</c:v>
                </c:pt>
                <c:pt idx="187">
                  <c:v>41177</c:v>
                </c:pt>
                <c:pt idx="188">
                  <c:v>41176</c:v>
                </c:pt>
                <c:pt idx="189">
                  <c:v>41173</c:v>
                </c:pt>
                <c:pt idx="190">
                  <c:v>41172</c:v>
                </c:pt>
                <c:pt idx="191">
                  <c:v>41171</c:v>
                </c:pt>
                <c:pt idx="192">
                  <c:v>41170</c:v>
                </c:pt>
                <c:pt idx="193">
                  <c:v>41169</c:v>
                </c:pt>
                <c:pt idx="194">
                  <c:v>41166</c:v>
                </c:pt>
                <c:pt idx="195">
                  <c:v>41165</c:v>
                </c:pt>
                <c:pt idx="196">
                  <c:v>41164</c:v>
                </c:pt>
                <c:pt idx="197">
                  <c:v>41163</c:v>
                </c:pt>
                <c:pt idx="198">
                  <c:v>41162</c:v>
                </c:pt>
                <c:pt idx="199">
                  <c:v>41159</c:v>
                </c:pt>
                <c:pt idx="200">
                  <c:v>41158</c:v>
                </c:pt>
                <c:pt idx="201">
                  <c:v>41157</c:v>
                </c:pt>
                <c:pt idx="202">
                  <c:v>41156</c:v>
                </c:pt>
                <c:pt idx="203">
                  <c:v>41155</c:v>
                </c:pt>
                <c:pt idx="204">
                  <c:v>41152</c:v>
                </c:pt>
                <c:pt idx="205">
                  <c:v>41151</c:v>
                </c:pt>
                <c:pt idx="206">
                  <c:v>41150</c:v>
                </c:pt>
                <c:pt idx="207">
                  <c:v>41149</c:v>
                </c:pt>
                <c:pt idx="208">
                  <c:v>41148</c:v>
                </c:pt>
                <c:pt idx="209">
                  <c:v>41145</c:v>
                </c:pt>
                <c:pt idx="210">
                  <c:v>41144</c:v>
                </c:pt>
                <c:pt idx="211">
                  <c:v>41143</c:v>
                </c:pt>
                <c:pt idx="212">
                  <c:v>41142</c:v>
                </c:pt>
                <c:pt idx="213">
                  <c:v>41141</c:v>
                </c:pt>
                <c:pt idx="214">
                  <c:v>41138</c:v>
                </c:pt>
                <c:pt idx="215">
                  <c:v>41137</c:v>
                </c:pt>
                <c:pt idx="216">
                  <c:v>41136</c:v>
                </c:pt>
                <c:pt idx="217">
                  <c:v>41135</c:v>
                </c:pt>
                <c:pt idx="218">
                  <c:v>41134</c:v>
                </c:pt>
                <c:pt idx="219">
                  <c:v>41131</c:v>
                </c:pt>
                <c:pt idx="220">
                  <c:v>41130</c:v>
                </c:pt>
                <c:pt idx="221">
                  <c:v>41129</c:v>
                </c:pt>
                <c:pt idx="222">
                  <c:v>41128</c:v>
                </c:pt>
                <c:pt idx="223">
                  <c:v>41127</c:v>
                </c:pt>
                <c:pt idx="224">
                  <c:v>41124</c:v>
                </c:pt>
                <c:pt idx="225">
                  <c:v>41123</c:v>
                </c:pt>
                <c:pt idx="226">
                  <c:v>41122</c:v>
                </c:pt>
                <c:pt idx="227">
                  <c:v>41121</c:v>
                </c:pt>
                <c:pt idx="228">
                  <c:v>41120</c:v>
                </c:pt>
                <c:pt idx="229">
                  <c:v>41117</c:v>
                </c:pt>
                <c:pt idx="230">
                  <c:v>41116</c:v>
                </c:pt>
                <c:pt idx="231">
                  <c:v>41115</c:v>
                </c:pt>
                <c:pt idx="232">
                  <c:v>41114</c:v>
                </c:pt>
                <c:pt idx="233">
                  <c:v>41113</c:v>
                </c:pt>
                <c:pt idx="234">
                  <c:v>41110</c:v>
                </c:pt>
                <c:pt idx="235">
                  <c:v>41109</c:v>
                </c:pt>
                <c:pt idx="236">
                  <c:v>41108</c:v>
                </c:pt>
                <c:pt idx="237">
                  <c:v>41107</c:v>
                </c:pt>
                <c:pt idx="238">
                  <c:v>41106</c:v>
                </c:pt>
                <c:pt idx="239">
                  <c:v>41103</c:v>
                </c:pt>
                <c:pt idx="240">
                  <c:v>41102</c:v>
                </c:pt>
                <c:pt idx="241">
                  <c:v>41101</c:v>
                </c:pt>
                <c:pt idx="242">
                  <c:v>41100</c:v>
                </c:pt>
                <c:pt idx="243">
                  <c:v>41099</c:v>
                </c:pt>
                <c:pt idx="244">
                  <c:v>41096</c:v>
                </c:pt>
                <c:pt idx="245">
                  <c:v>41095</c:v>
                </c:pt>
                <c:pt idx="246">
                  <c:v>41094</c:v>
                </c:pt>
                <c:pt idx="247">
                  <c:v>41093</c:v>
                </c:pt>
                <c:pt idx="248">
                  <c:v>41092</c:v>
                </c:pt>
                <c:pt idx="249">
                  <c:v>41089</c:v>
                </c:pt>
                <c:pt idx="250">
                  <c:v>41088</c:v>
                </c:pt>
                <c:pt idx="251">
                  <c:v>41087</c:v>
                </c:pt>
                <c:pt idx="252">
                  <c:v>41086</c:v>
                </c:pt>
                <c:pt idx="253">
                  <c:v>41085</c:v>
                </c:pt>
                <c:pt idx="254">
                  <c:v>41082</c:v>
                </c:pt>
                <c:pt idx="255">
                  <c:v>41081</c:v>
                </c:pt>
                <c:pt idx="256">
                  <c:v>41080</c:v>
                </c:pt>
                <c:pt idx="257">
                  <c:v>41079</c:v>
                </c:pt>
                <c:pt idx="258">
                  <c:v>41078</c:v>
                </c:pt>
                <c:pt idx="259">
                  <c:v>41075</c:v>
                </c:pt>
                <c:pt idx="260">
                  <c:v>41074</c:v>
                </c:pt>
                <c:pt idx="261">
                  <c:v>41073</c:v>
                </c:pt>
                <c:pt idx="262">
                  <c:v>41072</c:v>
                </c:pt>
                <c:pt idx="263">
                  <c:v>41071</c:v>
                </c:pt>
                <c:pt idx="264">
                  <c:v>41068</c:v>
                </c:pt>
                <c:pt idx="265">
                  <c:v>41067</c:v>
                </c:pt>
                <c:pt idx="266">
                  <c:v>41066</c:v>
                </c:pt>
                <c:pt idx="267">
                  <c:v>41065</c:v>
                </c:pt>
                <c:pt idx="268">
                  <c:v>41064</c:v>
                </c:pt>
                <c:pt idx="269">
                  <c:v>41061</c:v>
                </c:pt>
                <c:pt idx="270">
                  <c:v>41060</c:v>
                </c:pt>
                <c:pt idx="271">
                  <c:v>41059</c:v>
                </c:pt>
                <c:pt idx="272">
                  <c:v>41058</c:v>
                </c:pt>
                <c:pt idx="273">
                  <c:v>41057</c:v>
                </c:pt>
                <c:pt idx="274">
                  <c:v>41054</c:v>
                </c:pt>
                <c:pt idx="275">
                  <c:v>41053</c:v>
                </c:pt>
                <c:pt idx="276">
                  <c:v>41052</c:v>
                </c:pt>
                <c:pt idx="277">
                  <c:v>41051</c:v>
                </c:pt>
                <c:pt idx="278">
                  <c:v>41050</c:v>
                </c:pt>
                <c:pt idx="279">
                  <c:v>41047</c:v>
                </c:pt>
                <c:pt idx="280">
                  <c:v>41046</c:v>
                </c:pt>
                <c:pt idx="281">
                  <c:v>41045</c:v>
                </c:pt>
                <c:pt idx="282">
                  <c:v>41044</c:v>
                </c:pt>
                <c:pt idx="283">
                  <c:v>41043</c:v>
                </c:pt>
                <c:pt idx="284">
                  <c:v>41040</c:v>
                </c:pt>
                <c:pt idx="285">
                  <c:v>41039</c:v>
                </c:pt>
                <c:pt idx="286">
                  <c:v>41038</c:v>
                </c:pt>
                <c:pt idx="287">
                  <c:v>41037</c:v>
                </c:pt>
                <c:pt idx="288">
                  <c:v>41036</c:v>
                </c:pt>
                <c:pt idx="289">
                  <c:v>41033</c:v>
                </c:pt>
                <c:pt idx="290">
                  <c:v>41032</c:v>
                </c:pt>
                <c:pt idx="291">
                  <c:v>41031</c:v>
                </c:pt>
                <c:pt idx="292">
                  <c:v>41029</c:v>
                </c:pt>
                <c:pt idx="293">
                  <c:v>41026</c:v>
                </c:pt>
                <c:pt idx="294">
                  <c:v>41025</c:v>
                </c:pt>
                <c:pt idx="295">
                  <c:v>41024</c:v>
                </c:pt>
                <c:pt idx="296">
                  <c:v>41023</c:v>
                </c:pt>
                <c:pt idx="297">
                  <c:v>41022</c:v>
                </c:pt>
                <c:pt idx="298">
                  <c:v>41019</c:v>
                </c:pt>
                <c:pt idx="299">
                  <c:v>41018</c:v>
                </c:pt>
                <c:pt idx="300">
                  <c:v>41017</c:v>
                </c:pt>
                <c:pt idx="301">
                  <c:v>41016</c:v>
                </c:pt>
                <c:pt idx="302">
                  <c:v>41015</c:v>
                </c:pt>
                <c:pt idx="303">
                  <c:v>41012</c:v>
                </c:pt>
                <c:pt idx="304">
                  <c:v>41011</c:v>
                </c:pt>
                <c:pt idx="305">
                  <c:v>41010</c:v>
                </c:pt>
                <c:pt idx="306">
                  <c:v>41009</c:v>
                </c:pt>
                <c:pt idx="307">
                  <c:v>41008</c:v>
                </c:pt>
                <c:pt idx="308">
                  <c:v>41004</c:v>
                </c:pt>
                <c:pt idx="309">
                  <c:v>41003</c:v>
                </c:pt>
                <c:pt idx="310">
                  <c:v>41002</c:v>
                </c:pt>
                <c:pt idx="311">
                  <c:v>41001</c:v>
                </c:pt>
                <c:pt idx="312">
                  <c:v>40998</c:v>
                </c:pt>
                <c:pt idx="313">
                  <c:v>40997</c:v>
                </c:pt>
                <c:pt idx="314">
                  <c:v>40996</c:v>
                </c:pt>
                <c:pt idx="315">
                  <c:v>40995</c:v>
                </c:pt>
                <c:pt idx="316">
                  <c:v>40994</c:v>
                </c:pt>
                <c:pt idx="317">
                  <c:v>40991</c:v>
                </c:pt>
                <c:pt idx="318">
                  <c:v>40990</c:v>
                </c:pt>
                <c:pt idx="319">
                  <c:v>40989</c:v>
                </c:pt>
                <c:pt idx="320">
                  <c:v>40988</c:v>
                </c:pt>
                <c:pt idx="321">
                  <c:v>40987</c:v>
                </c:pt>
                <c:pt idx="322">
                  <c:v>40984</c:v>
                </c:pt>
                <c:pt idx="323">
                  <c:v>40983</c:v>
                </c:pt>
                <c:pt idx="324">
                  <c:v>40982</c:v>
                </c:pt>
                <c:pt idx="325">
                  <c:v>40981</c:v>
                </c:pt>
                <c:pt idx="326">
                  <c:v>40980</c:v>
                </c:pt>
                <c:pt idx="327">
                  <c:v>40977</c:v>
                </c:pt>
                <c:pt idx="328">
                  <c:v>40976</c:v>
                </c:pt>
                <c:pt idx="329">
                  <c:v>40975</c:v>
                </c:pt>
                <c:pt idx="330">
                  <c:v>40974</c:v>
                </c:pt>
                <c:pt idx="331">
                  <c:v>40973</c:v>
                </c:pt>
                <c:pt idx="332">
                  <c:v>40970</c:v>
                </c:pt>
                <c:pt idx="333">
                  <c:v>40969</c:v>
                </c:pt>
                <c:pt idx="334">
                  <c:v>40968</c:v>
                </c:pt>
                <c:pt idx="335">
                  <c:v>40967</c:v>
                </c:pt>
                <c:pt idx="336">
                  <c:v>40966</c:v>
                </c:pt>
                <c:pt idx="337">
                  <c:v>40963</c:v>
                </c:pt>
                <c:pt idx="338">
                  <c:v>40962</c:v>
                </c:pt>
                <c:pt idx="339">
                  <c:v>40961</c:v>
                </c:pt>
                <c:pt idx="340">
                  <c:v>40956</c:v>
                </c:pt>
                <c:pt idx="341">
                  <c:v>40955</c:v>
                </c:pt>
                <c:pt idx="342">
                  <c:v>40954</c:v>
                </c:pt>
                <c:pt idx="343">
                  <c:v>40953</c:v>
                </c:pt>
                <c:pt idx="344">
                  <c:v>40952</c:v>
                </c:pt>
                <c:pt idx="345">
                  <c:v>40949</c:v>
                </c:pt>
                <c:pt idx="346">
                  <c:v>40948</c:v>
                </c:pt>
                <c:pt idx="347">
                  <c:v>40947</c:v>
                </c:pt>
                <c:pt idx="348">
                  <c:v>40946</c:v>
                </c:pt>
                <c:pt idx="349">
                  <c:v>40945</c:v>
                </c:pt>
                <c:pt idx="350">
                  <c:v>40942</c:v>
                </c:pt>
                <c:pt idx="351">
                  <c:v>40941</c:v>
                </c:pt>
                <c:pt idx="352">
                  <c:v>40940</c:v>
                </c:pt>
                <c:pt idx="353">
                  <c:v>40939</c:v>
                </c:pt>
                <c:pt idx="354">
                  <c:v>40938</c:v>
                </c:pt>
                <c:pt idx="355">
                  <c:v>40935</c:v>
                </c:pt>
                <c:pt idx="356">
                  <c:v>40934</c:v>
                </c:pt>
                <c:pt idx="357">
                  <c:v>40932</c:v>
                </c:pt>
                <c:pt idx="358">
                  <c:v>40931</c:v>
                </c:pt>
                <c:pt idx="359">
                  <c:v>40928</c:v>
                </c:pt>
                <c:pt idx="360">
                  <c:v>40927</c:v>
                </c:pt>
                <c:pt idx="361">
                  <c:v>40926</c:v>
                </c:pt>
                <c:pt idx="362">
                  <c:v>40925</c:v>
                </c:pt>
                <c:pt idx="363">
                  <c:v>40924</c:v>
                </c:pt>
                <c:pt idx="364">
                  <c:v>40921</c:v>
                </c:pt>
                <c:pt idx="365">
                  <c:v>40920</c:v>
                </c:pt>
                <c:pt idx="366">
                  <c:v>40919</c:v>
                </c:pt>
                <c:pt idx="367">
                  <c:v>40918</c:v>
                </c:pt>
                <c:pt idx="368">
                  <c:v>40917</c:v>
                </c:pt>
                <c:pt idx="369">
                  <c:v>40914</c:v>
                </c:pt>
                <c:pt idx="370">
                  <c:v>40913</c:v>
                </c:pt>
                <c:pt idx="371">
                  <c:v>40912</c:v>
                </c:pt>
                <c:pt idx="372">
                  <c:v>40911</c:v>
                </c:pt>
                <c:pt idx="373">
                  <c:v>40910</c:v>
                </c:pt>
                <c:pt idx="374">
                  <c:v>40907</c:v>
                </c:pt>
                <c:pt idx="375">
                  <c:v>40906</c:v>
                </c:pt>
                <c:pt idx="376">
                  <c:v>40905</c:v>
                </c:pt>
                <c:pt idx="377">
                  <c:v>40904</c:v>
                </c:pt>
                <c:pt idx="378">
                  <c:v>40903</c:v>
                </c:pt>
                <c:pt idx="379">
                  <c:v>40900</c:v>
                </c:pt>
                <c:pt idx="380">
                  <c:v>40899</c:v>
                </c:pt>
                <c:pt idx="381">
                  <c:v>40898</c:v>
                </c:pt>
                <c:pt idx="382">
                  <c:v>40897</c:v>
                </c:pt>
              </c:numCache>
            </c:numRef>
          </c:cat>
          <c:val>
            <c:numRef>
              <c:f>Plan1!$B$2:$B$384</c:f>
              <c:numCache>
                <c:formatCode>0</c:formatCode>
                <c:ptCount val="383"/>
                <c:pt idx="0">
                  <c:v>120</c:v>
                </c:pt>
                <c:pt idx="1">
                  <c:v>117.7</c:v>
                </c:pt>
                <c:pt idx="2">
                  <c:v>116.7</c:v>
                </c:pt>
                <c:pt idx="3">
                  <c:v>113.2</c:v>
                </c:pt>
                <c:pt idx="4">
                  <c:v>112.2</c:v>
                </c:pt>
                <c:pt idx="5">
                  <c:v>113</c:v>
                </c:pt>
                <c:pt idx="6">
                  <c:v>113</c:v>
                </c:pt>
                <c:pt idx="7">
                  <c:v>113</c:v>
                </c:pt>
                <c:pt idx="8">
                  <c:v>113</c:v>
                </c:pt>
                <c:pt idx="9">
                  <c:v>115.5</c:v>
                </c:pt>
                <c:pt idx="10">
                  <c:v>118</c:v>
                </c:pt>
                <c:pt idx="11">
                  <c:v>118</c:v>
                </c:pt>
                <c:pt idx="12">
                  <c:v>114.5</c:v>
                </c:pt>
                <c:pt idx="13">
                  <c:v>113</c:v>
                </c:pt>
                <c:pt idx="14">
                  <c:v>114.5</c:v>
                </c:pt>
                <c:pt idx="15">
                  <c:v>117.3</c:v>
                </c:pt>
                <c:pt idx="16">
                  <c:v>119.8</c:v>
                </c:pt>
                <c:pt idx="17">
                  <c:v>122</c:v>
                </c:pt>
                <c:pt idx="18">
                  <c:v>124</c:v>
                </c:pt>
                <c:pt idx="19">
                  <c:v>124.5</c:v>
                </c:pt>
                <c:pt idx="20">
                  <c:v>125.5</c:v>
                </c:pt>
                <c:pt idx="21">
                  <c:v>126</c:v>
                </c:pt>
                <c:pt idx="22">
                  <c:v>125</c:v>
                </c:pt>
                <c:pt idx="23">
                  <c:v>125.7</c:v>
                </c:pt>
                <c:pt idx="24">
                  <c:v>127.3</c:v>
                </c:pt>
                <c:pt idx="25">
                  <c:v>128.9</c:v>
                </c:pt>
                <c:pt idx="26">
                  <c:v>129.9</c:v>
                </c:pt>
                <c:pt idx="27">
                  <c:v>130.80000000000001</c:v>
                </c:pt>
                <c:pt idx="28">
                  <c:v>131.80000000000001</c:v>
                </c:pt>
                <c:pt idx="29">
                  <c:v>132</c:v>
                </c:pt>
                <c:pt idx="30">
                  <c:v>132</c:v>
                </c:pt>
                <c:pt idx="31">
                  <c:v>131.4</c:v>
                </c:pt>
                <c:pt idx="32">
                  <c:v>131.1</c:v>
                </c:pt>
                <c:pt idx="33">
                  <c:v>131.1</c:v>
                </c:pt>
                <c:pt idx="34">
                  <c:v>132.1</c:v>
                </c:pt>
                <c:pt idx="35">
                  <c:v>134.6</c:v>
                </c:pt>
                <c:pt idx="36">
                  <c:v>134.6</c:v>
                </c:pt>
                <c:pt idx="37">
                  <c:v>134.6</c:v>
                </c:pt>
                <c:pt idx="38">
                  <c:v>135.1</c:v>
                </c:pt>
                <c:pt idx="39">
                  <c:v>136.19999999999999</c:v>
                </c:pt>
                <c:pt idx="40">
                  <c:v>136.69999999999999</c:v>
                </c:pt>
                <c:pt idx="41">
                  <c:v>137.9</c:v>
                </c:pt>
                <c:pt idx="42">
                  <c:v>138</c:v>
                </c:pt>
                <c:pt idx="43">
                  <c:v>138.30000000000001</c:v>
                </c:pt>
                <c:pt idx="44">
                  <c:v>138.5</c:v>
                </c:pt>
                <c:pt idx="45">
                  <c:v>139</c:v>
                </c:pt>
                <c:pt idx="46">
                  <c:v>140.1</c:v>
                </c:pt>
                <c:pt idx="47">
                  <c:v>141.69999999999999</c:v>
                </c:pt>
                <c:pt idx="48">
                  <c:v>141.30000000000001</c:v>
                </c:pt>
                <c:pt idx="49">
                  <c:v>139.80000000000001</c:v>
                </c:pt>
                <c:pt idx="50">
                  <c:v>138.19999999999999</c:v>
                </c:pt>
                <c:pt idx="51">
                  <c:v>136.5</c:v>
                </c:pt>
                <c:pt idx="52">
                  <c:v>134.80000000000001</c:v>
                </c:pt>
                <c:pt idx="53">
                  <c:v>134.80000000000001</c:v>
                </c:pt>
                <c:pt idx="54">
                  <c:v>134.80000000000001</c:v>
                </c:pt>
                <c:pt idx="55">
                  <c:v>134</c:v>
                </c:pt>
                <c:pt idx="56">
                  <c:v>134</c:v>
                </c:pt>
                <c:pt idx="57">
                  <c:v>134</c:v>
                </c:pt>
                <c:pt idx="58">
                  <c:v>135.1</c:v>
                </c:pt>
                <c:pt idx="59">
                  <c:v>137.5</c:v>
                </c:pt>
                <c:pt idx="60">
                  <c:v>137</c:v>
                </c:pt>
                <c:pt idx="61">
                  <c:v>135.5</c:v>
                </c:pt>
                <c:pt idx="62">
                  <c:v>134.69999999999999</c:v>
                </c:pt>
                <c:pt idx="63">
                  <c:v>133.19999999999999</c:v>
                </c:pt>
                <c:pt idx="64">
                  <c:v>132.69999999999999</c:v>
                </c:pt>
                <c:pt idx="65">
                  <c:v>133.30000000000001</c:v>
                </c:pt>
                <c:pt idx="66">
                  <c:v>135</c:v>
                </c:pt>
                <c:pt idx="67">
                  <c:v>135.4</c:v>
                </c:pt>
                <c:pt idx="68">
                  <c:v>138.4</c:v>
                </c:pt>
                <c:pt idx="69">
                  <c:v>139.9</c:v>
                </c:pt>
                <c:pt idx="70">
                  <c:v>144.4</c:v>
                </c:pt>
                <c:pt idx="71">
                  <c:v>145.9</c:v>
                </c:pt>
                <c:pt idx="72">
                  <c:v>147.9</c:v>
                </c:pt>
                <c:pt idx="73">
                  <c:v>147.80000000000001</c:v>
                </c:pt>
                <c:pt idx="74">
                  <c:v>147.30000000000001</c:v>
                </c:pt>
                <c:pt idx="75">
                  <c:v>147</c:v>
                </c:pt>
                <c:pt idx="76">
                  <c:v>147.5</c:v>
                </c:pt>
                <c:pt idx="77">
                  <c:v>150</c:v>
                </c:pt>
                <c:pt idx="78">
                  <c:v>150.5</c:v>
                </c:pt>
                <c:pt idx="79">
                  <c:v>151.6</c:v>
                </c:pt>
                <c:pt idx="80">
                  <c:v>152.1</c:v>
                </c:pt>
                <c:pt idx="81">
                  <c:v>153.1</c:v>
                </c:pt>
                <c:pt idx="82">
                  <c:v>153.80000000000001</c:v>
                </c:pt>
                <c:pt idx="83">
                  <c:v>156</c:v>
                </c:pt>
                <c:pt idx="84">
                  <c:v>158</c:v>
                </c:pt>
                <c:pt idx="85">
                  <c:v>157.80000000000001</c:v>
                </c:pt>
                <c:pt idx="86">
                  <c:v>156.1</c:v>
                </c:pt>
                <c:pt idx="87">
                  <c:v>152.5</c:v>
                </c:pt>
                <c:pt idx="88">
                  <c:v>152.5</c:v>
                </c:pt>
                <c:pt idx="89">
                  <c:v>152.5</c:v>
                </c:pt>
                <c:pt idx="90">
                  <c:v>152.5</c:v>
                </c:pt>
                <c:pt idx="91">
                  <c:v>152.5</c:v>
                </c:pt>
                <c:pt idx="92">
                  <c:v>152.4</c:v>
                </c:pt>
                <c:pt idx="93">
                  <c:v>152.30000000000001</c:v>
                </c:pt>
                <c:pt idx="94">
                  <c:v>151.80000000000001</c:v>
                </c:pt>
                <c:pt idx="95">
                  <c:v>151.80000000000001</c:v>
                </c:pt>
                <c:pt idx="96">
                  <c:v>150.6</c:v>
                </c:pt>
                <c:pt idx="97">
                  <c:v>149.6</c:v>
                </c:pt>
                <c:pt idx="98">
                  <c:v>149.6</c:v>
                </c:pt>
                <c:pt idx="99">
                  <c:v>149.6</c:v>
                </c:pt>
                <c:pt idx="100">
                  <c:v>148.6</c:v>
                </c:pt>
                <c:pt idx="101">
                  <c:v>148.6</c:v>
                </c:pt>
                <c:pt idx="102">
                  <c:v>147.69999999999999</c:v>
                </c:pt>
                <c:pt idx="103">
                  <c:v>147</c:v>
                </c:pt>
                <c:pt idx="104">
                  <c:v>146</c:v>
                </c:pt>
                <c:pt idx="105">
                  <c:v>144.5</c:v>
                </c:pt>
                <c:pt idx="106">
                  <c:v>145.5</c:v>
                </c:pt>
                <c:pt idx="107">
                  <c:v>147</c:v>
                </c:pt>
                <c:pt idx="108">
                  <c:v>151.6</c:v>
                </c:pt>
                <c:pt idx="109">
                  <c:v>153.1</c:v>
                </c:pt>
                <c:pt idx="110">
                  <c:v>154.6</c:v>
                </c:pt>
                <c:pt idx="111">
                  <c:v>156.1</c:v>
                </c:pt>
                <c:pt idx="112">
                  <c:v>156.69999999999999</c:v>
                </c:pt>
                <c:pt idx="113">
                  <c:v>156.69999999999999</c:v>
                </c:pt>
                <c:pt idx="114">
                  <c:v>154.9</c:v>
                </c:pt>
                <c:pt idx="115">
                  <c:v>150.9</c:v>
                </c:pt>
                <c:pt idx="116">
                  <c:v>140.9</c:v>
                </c:pt>
                <c:pt idx="117">
                  <c:v>140.9</c:v>
                </c:pt>
                <c:pt idx="118">
                  <c:v>140.9</c:v>
                </c:pt>
                <c:pt idx="119">
                  <c:v>140.9</c:v>
                </c:pt>
                <c:pt idx="120">
                  <c:v>140.69999999999999</c:v>
                </c:pt>
                <c:pt idx="121">
                  <c:v>138.5</c:v>
                </c:pt>
                <c:pt idx="122">
                  <c:v>136.5</c:v>
                </c:pt>
                <c:pt idx="123">
                  <c:v>135.80000000000001</c:v>
                </c:pt>
                <c:pt idx="124">
                  <c:v>136.30000000000001</c:v>
                </c:pt>
                <c:pt idx="125">
                  <c:v>136.30000000000001</c:v>
                </c:pt>
                <c:pt idx="126">
                  <c:v>135.80000000000001</c:v>
                </c:pt>
                <c:pt idx="127">
                  <c:v>133.80000000000001</c:v>
                </c:pt>
                <c:pt idx="128">
                  <c:v>132.30000000000001</c:v>
                </c:pt>
                <c:pt idx="129">
                  <c:v>129.19999999999999</c:v>
                </c:pt>
                <c:pt idx="130">
                  <c:v>126.2</c:v>
                </c:pt>
                <c:pt idx="131">
                  <c:v>125.2</c:v>
                </c:pt>
                <c:pt idx="132">
                  <c:v>124.7</c:v>
                </c:pt>
                <c:pt idx="133">
                  <c:v>123.6</c:v>
                </c:pt>
                <c:pt idx="134">
                  <c:v>121</c:v>
                </c:pt>
                <c:pt idx="135">
                  <c:v>119.5</c:v>
                </c:pt>
                <c:pt idx="136">
                  <c:v>117.9</c:v>
                </c:pt>
                <c:pt idx="137">
                  <c:v>117.2</c:v>
                </c:pt>
                <c:pt idx="138">
                  <c:v>116.7</c:v>
                </c:pt>
                <c:pt idx="139">
                  <c:v>116.7</c:v>
                </c:pt>
                <c:pt idx="140">
                  <c:v>116.8</c:v>
                </c:pt>
                <c:pt idx="141">
                  <c:v>118.1</c:v>
                </c:pt>
                <c:pt idx="142">
                  <c:v>118.1</c:v>
                </c:pt>
                <c:pt idx="143">
                  <c:v>118.9</c:v>
                </c:pt>
                <c:pt idx="144">
                  <c:v>118.9</c:v>
                </c:pt>
                <c:pt idx="145">
                  <c:v>119.5</c:v>
                </c:pt>
                <c:pt idx="146">
                  <c:v>120.1</c:v>
                </c:pt>
                <c:pt idx="147">
                  <c:v>120.2</c:v>
                </c:pt>
                <c:pt idx="148">
                  <c:v>120.2</c:v>
                </c:pt>
                <c:pt idx="149">
                  <c:v>121</c:v>
                </c:pt>
                <c:pt idx="150">
                  <c:v>121</c:v>
                </c:pt>
                <c:pt idx="151">
                  <c:v>121.2</c:v>
                </c:pt>
                <c:pt idx="152">
                  <c:v>121.2</c:v>
                </c:pt>
                <c:pt idx="153">
                  <c:v>122.2</c:v>
                </c:pt>
                <c:pt idx="154">
                  <c:v>122.2</c:v>
                </c:pt>
                <c:pt idx="155">
                  <c:v>122.2</c:v>
                </c:pt>
                <c:pt idx="156">
                  <c:v>121.4</c:v>
                </c:pt>
                <c:pt idx="157">
                  <c:v>121.4</c:v>
                </c:pt>
                <c:pt idx="158">
                  <c:v>121.4</c:v>
                </c:pt>
                <c:pt idx="159">
                  <c:v>121.4</c:v>
                </c:pt>
                <c:pt idx="160">
                  <c:v>119.9</c:v>
                </c:pt>
                <c:pt idx="161">
                  <c:v>119.3</c:v>
                </c:pt>
                <c:pt idx="162">
                  <c:v>119.3</c:v>
                </c:pt>
                <c:pt idx="163">
                  <c:v>119.3</c:v>
                </c:pt>
                <c:pt idx="164">
                  <c:v>119.9</c:v>
                </c:pt>
                <c:pt idx="165">
                  <c:v>119.9</c:v>
                </c:pt>
                <c:pt idx="166">
                  <c:v>120</c:v>
                </c:pt>
                <c:pt idx="167">
                  <c:v>120</c:v>
                </c:pt>
                <c:pt idx="168">
                  <c:v>119</c:v>
                </c:pt>
                <c:pt idx="169">
                  <c:v>117.3</c:v>
                </c:pt>
                <c:pt idx="170">
                  <c:v>116.7</c:v>
                </c:pt>
                <c:pt idx="171">
                  <c:v>115.2</c:v>
                </c:pt>
                <c:pt idx="172">
                  <c:v>114.2</c:v>
                </c:pt>
                <c:pt idx="173">
                  <c:v>115</c:v>
                </c:pt>
                <c:pt idx="174">
                  <c:v>116.7</c:v>
                </c:pt>
                <c:pt idx="175">
                  <c:v>117.4</c:v>
                </c:pt>
                <c:pt idx="176">
                  <c:v>118</c:v>
                </c:pt>
                <c:pt idx="177">
                  <c:v>116.7</c:v>
                </c:pt>
                <c:pt idx="178">
                  <c:v>106</c:v>
                </c:pt>
                <c:pt idx="179">
                  <c:v>106</c:v>
                </c:pt>
                <c:pt idx="180">
                  <c:v>106</c:v>
                </c:pt>
                <c:pt idx="181">
                  <c:v>106</c:v>
                </c:pt>
                <c:pt idx="182">
                  <c:v>106</c:v>
                </c:pt>
                <c:pt idx="183">
                  <c:v>106</c:v>
                </c:pt>
                <c:pt idx="184">
                  <c:v>106</c:v>
                </c:pt>
                <c:pt idx="185">
                  <c:v>106.5</c:v>
                </c:pt>
                <c:pt idx="186">
                  <c:v>107.3</c:v>
                </c:pt>
                <c:pt idx="187">
                  <c:v>107.3</c:v>
                </c:pt>
                <c:pt idx="188">
                  <c:v>108.8</c:v>
                </c:pt>
                <c:pt idx="189">
                  <c:v>109.8</c:v>
                </c:pt>
                <c:pt idx="190">
                  <c:v>112.8</c:v>
                </c:pt>
                <c:pt idx="191">
                  <c:v>114</c:v>
                </c:pt>
                <c:pt idx="192">
                  <c:v>112.3</c:v>
                </c:pt>
                <c:pt idx="193">
                  <c:v>107</c:v>
                </c:pt>
                <c:pt idx="194">
                  <c:v>101</c:v>
                </c:pt>
                <c:pt idx="195">
                  <c:v>98</c:v>
                </c:pt>
                <c:pt idx="196">
                  <c:v>100.5</c:v>
                </c:pt>
                <c:pt idx="197">
                  <c:v>99</c:v>
                </c:pt>
                <c:pt idx="198">
                  <c:v>95</c:v>
                </c:pt>
                <c:pt idx="199">
                  <c:v>89.7</c:v>
                </c:pt>
                <c:pt idx="200">
                  <c:v>86.6</c:v>
                </c:pt>
                <c:pt idx="201">
                  <c:v>87.5</c:v>
                </c:pt>
                <c:pt idx="202">
                  <c:v>88</c:v>
                </c:pt>
                <c:pt idx="203">
                  <c:v>88.3</c:v>
                </c:pt>
                <c:pt idx="204">
                  <c:v>89.8</c:v>
                </c:pt>
                <c:pt idx="205">
                  <c:v>91.8</c:v>
                </c:pt>
                <c:pt idx="206">
                  <c:v>94.2</c:v>
                </c:pt>
                <c:pt idx="207">
                  <c:v>96.7</c:v>
                </c:pt>
                <c:pt idx="208">
                  <c:v>99.8</c:v>
                </c:pt>
                <c:pt idx="209">
                  <c:v>101.3</c:v>
                </c:pt>
                <c:pt idx="210">
                  <c:v>102.3</c:v>
                </c:pt>
                <c:pt idx="211">
                  <c:v>105.9</c:v>
                </c:pt>
                <c:pt idx="212">
                  <c:v>108.7</c:v>
                </c:pt>
                <c:pt idx="213">
                  <c:v>110.1</c:v>
                </c:pt>
                <c:pt idx="214">
                  <c:v>111.1</c:v>
                </c:pt>
                <c:pt idx="215">
                  <c:v>111.6</c:v>
                </c:pt>
                <c:pt idx="216">
                  <c:v>112.3</c:v>
                </c:pt>
                <c:pt idx="217">
                  <c:v>113.8</c:v>
                </c:pt>
                <c:pt idx="218">
                  <c:v>114.4</c:v>
                </c:pt>
                <c:pt idx="219">
                  <c:v>116</c:v>
                </c:pt>
                <c:pt idx="220">
                  <c:v>116</c:v>
                </c:pt>
                <c:pt idx="221">
                  <c:v>116.2</c:v>
                </c:pt>
                <c:pt idx="222">
                  <c:v>116.7</c:v>
                </c:pt>
                <c:pt idx="223">
                  <c:v>116.7</c:v>
                </c:pt>
                <c:pt idx="224">
                  <c:v>116.7</c:v>
                </c:pt>
                <c:pt idx="225">
                  <c:v>117.7</c:v>
                </c:pt>
                <c:pt idx="226">
                  <c:v>119.2</c:v>
                </c:pt>
                <c:pt idx="227">
                  <c:v>119.2</c:v>
                </c:pt>
                <c:pt idx="228">
                  <c:v>117.6</c:v>
                </c:pt>
                <c:pt idx="229">
                  <c:v>117.7</c:v>
                </c:pt>
                <c:pt idx="230">
                  <c:v>118.9</c:v>
                </c:pt>
                <c:pt idx="231">
                  <c:v>119.8</c:v>
                </c:pt>
                <c:pt idx="232">
                  <c:v>120.8</c:v>
                </c:pt>
                <c:pt idx="233">
                  <c:v>122.1</c:v>
                </c:pt>
                <c:pt idx="234">
                  <c:v>125.9</c:v>
                </c:pt>
                <c:pt idx="235">
                  <c:v>127.9</c:v>
                </c:pt>
                <c:pt idx="236">
                  <c:v>129.80000000000001</c:v>
                </c:pt>
                <c:pt idx="237">
                  <c:v>130.69999999999999</c:v>
                </c:pt>
                <c:pt idx="238">
                  <c:v>132.4</c:v>
                </c:pt>
                <c:pt idx="239">
                  <c:v>133.69999999999999</c:v>
                </c:pt>
                <c:pt idx="240">
                  <c:v>133.80000000000001</c:v>
                </c:pt>
                <c:pt idx="241">
                  <c:v>134.6</c:v>
                </c:pt>
                <c:pt idx="242">
                  <c:v>134.69999999999999</c:v>
                </c:pt>
                <c:pt idx="243">
                  <c:v>134.69999999999999</c:v>
                </c:pt>
                <c:pt idx="244">
                  <c:v>134.80000000000001</c:v>
                </c:pt>
                <c:pt idx="245">
                  <c:v>134.80000000000001</c:v>
                </c:pt>
                <c:pt idx="246">
                  <c:v>135</c:v>
                </c:pt>
                <c:pt idx="247">
                  <c:v>134.4</c:v>
                </c:pt>
                <c:pt idx="248">
                  <c:v>134.30000000000001</c:v>
                </c:pt>
                <c:pt idx="249">
                  <c:v>135.1</c:v>
                </c:pt>
                <c:pt idx="250">
                  <c:v>135.1</c:v>
                </c:pt>
                <c:pt idx="251">
                  <c:v>135.9</c:v>
                </c:pt>
                <c:pt idx="252">
                  <c:v>137.1</c:v>
                </c:pt>
                <c:pt idx="253">
                  <c:v>137.1</c:v>
                </c:pt>
                <c:pt idx="254">
                  <c:v>137.1</c:v>
                </c:pt>
                <c:pt idx="255">
                  <c:v>137.1</c:v>
                </c:pt>
                <c:pt idx="256">
                  <c:v>136.69999999999999</c:v>
                </c:pt>
                <c:pt idx="257">
                  <c:v>136.30000000000001</c:v>
                </c:pt>
                <c:pt idx="258">
                  <c:v>135.4</c:v>
                </c:pt>
                <c:pt idx="259">
                  <c:v>134.30000000000001</c:v>
                </c:pt>
                <c:pt idx="260">
                  <c:v>133.30000000000001</c:v>
                </c:pt>
                <c:pt idx="261">
                  <c:v>131.69999999999999</c:v>
                </c:pt>
                <c:pt idx="262">
                  <c:v>131.1</c:v>
                </c:pt>
                <c:pt idx="263">
                  <c:v>130.9</c:v>
                </c:pt>
                <c:pt idx="264">
                  <c:v>130.9</c:v>
                </c:pt>
                <c:pt idx="265">
                  <c:v>129.69999999999999</c:v>
                </c:pt>
                <c:pt idx="266">
                  <c:v>129.69999999999999</c:v>
                </c:pt>
                <c:pt idx="267">
                  <c:v>130.4</c:v>
                </c:pt>
                <c:pt idx="268">
                  <c:v>132.1</c:v>
                </c:pt>
                <c:pt idx="269">
                  <c:v>132</c:v>
                </c:pt>
                <c:pt idx="270">
                  <c:v>131.80000000000001</c:v>
                </c:pt>
                <c:pt idx="271">
                  <c:v>131.19999999999999</c:v>
                </c:pt>
                <c:pt idx="272">
                  <c:v>129.6</c:v>
                </c:pt>
                <c:pt idx="273">
                  <c:v>128.6</c:v>
                </c:pt>
                <c:pt idx="274">
                  <c:v>128.5</c:v>
                </c:pt>
                <c:pt idx="275">
                  <c:v>128.6</c:v>
                </c:pt>
                <c:pt idx="276">
                  <c:v>130.19999999999999</c:v>
                </c:pt>
                <c:pt idx="277">
                  <c:v>130.5</c:v>
                </c:pt>
                <c:pt idx="278">
                  <c:v>131.69999999999999</c:v>
                </c:pt>
                <c:pt idx="279">
                  <c:v>133.1</c:v>
                </c:pt>
                <c:pt idx="280">
                  <c:v>134.6</c:v>
                </c:pt>
                <c:pt idx="281">
                  <c:v>135.80000000000001</c:v>
                </c:pt>
                <c:pt idx="282">
                  <c:v>137.4</c:v>
                </c:pt>
                <c:pt idx="283">
                  <c:v>139.1</c:v>
                </c:pt>
                <c:pt idx="284">
                  <c:v>141.30000000000001</c:v>
                </c:pt>
                <c:pt idx="285">
                  <c:v>142.1</c:v>
                </c:pt>
                <c:pt idx="286">
                  <c:v>143.5</c:v>
                </c:pt>
                <c:pt idx="287">
                  <c:v>143.9</c:v>
                </c:pt>
                <c:pt idx="288">
                  <c:v>144.4</c:v>
                </c:pt>
                <c:pt idx="289">
                  <c:v>144.9</c:v>
                </c:pt>
                <c:pt idx="290">
                  <c:v>145</c:v>
                </c:pt>
                <c:pt idx="291">
                  <c:v>145.1</c:v>
                </c:pt>
                <c:pt idx="292">
                  <c:v>145.1</c:v>
                </c:pt>
                <c:pt idx="293">
                  <c:v>145.1</c:v>
                </c:pt>
                <c:pt idx="294">
                  <c:v>145.4</c:v>
                </c:pt>
                <c:pt idx="295">
                  <c:v>145.5</c:v>
                </c:pt>
                <c:pt idx="296">
                  <c:v>146.30000000000001</c:v>
                </c:pt>
                <c:pt idx="297">
                  <c:v>146.9</c:v>
                </c:pt>
                <c:pt idx="298">
                  <c:v>147.6</c:v>
                </c:pt>
                <c:pt idx="299">
                  <c:v>147.69999999999999</c:v>
                </c:pt>
                <c:pt idx="300">
                  <c:v>148</c:v>
                </c:pt>
                <c:pt idx="301">
                  <c:v>148</c:v>
                </c:pt>
                <c:pt idx="302">
                  <c:v>148</c:v>
                </c:pt>
                <c:pt idx="303">
                  <c:v>148.4</c:v>
                </c:pt>
                <c:pt idx="304">
                  <c:v>148.19999999999999</c:v>
                </c:pt>
                <c:pt idx="305">
                  <c:v>147.4</c:v>
                </c:pt>
                <c:pt idx="306">
                  <c:v>145.1</c:v>
                </c:pt>
                <c:pt idx="307">
                  <c:v>145.1</c:v>
                </c:pt>
                <c:pt idx="308">
                  <c:v>145.1</c:v>
                </c:pt>
                <c:pt idx="309">
                  <c:v>145.1</c:v>
                </c:pt>
                <c:pt idx="310">
                  <c:v>145.1</c:v>
                </c:pt>
                <c:pt idx="311">
                  <c:v>145.1</c:v>
                </c:pt>
                <c:pt idx="312">
                  <c:v>145.1</c:v>
                </c:pt>
                <c:pt idx="313">
                  <c:v>145.1</c:v>
                </c:pt>
                <c:pt idx="314">
                  <c:v>145.1</c:v>
                </c:pt>
                <c:pt idx="315">
                  <c:v>145.1</c:v>
                </c:pt>
                <c:pt idx="316">
                  <c:v>145.1</c:v>
                </c:pt>
                <c:pt idx="317">
                  <c:v>145.1</c:v>
                </c:pt>
                <c:pt idx="318">
                  <c:v>145.30000000000001</c:v>
                </c:pt>
                <c:pt idx="319">
                  <c:v>144.69999999999999</c:v>
                </c:pt>
                <c:pt idx="320">
                  <c:v>144.69999999999999</c:v>
                </c:pt>
                <c:pt idx="321">
                  <c:v>144.9</c:v>
                </c:pt>
                <c:pt idx="322">
                  <c:v>144.9</c:v>
                </c:pt>
                <c:pt idx="323">
                  <c:v>144.80000000000001</c:v>
                </c:pt>
                <c:pt idx="324">
                  <c:v>144</c:v>
                </c:pt>
                <c:pt idx="325">
                  <c:v>143.1</c:v>
                </c:pt>
                <c:pt idx="326">
                  <c:v>140.9</c:v>
                </c:pt>
                <c:pt idx="327">
                  <c:v>143.19999999999999</c:v>
                </c:pt>
                <c:pt idx="328">
                  <c:v>143.19999999999999</c:v>
                </c:pt>
                <c:pt idx="329">
                  <c:v>143.19999999999999</c:v>
                </c:pt>
                <c:pt idx="330">
                  <c:v>143.19999999999999</c:v>
                </c:pt>
                <c:pt idx="331">
                  <c:v>142.9</c:v>
                </c:pt>
                <c:pt idx="332">
                  <c:v>142.9</c:v>
                </c:pt>
                <c:pt idx="333">
                  <c:v>141.4</c:v>
                </c:pt>
                <c:pt idx="334">
                  <c:v>141.4</c:v>
                </c:pt>
                <c:pt idx="335">
                  <c:v>141.4</c:v>
                </c:pt>
                <c:pt idx="336">
                  <c:v>141.4</c:v>
                </c:pt>
                <c:pt idx="337">
                  <c:v>141.4</c:v>
                </c:pt>
                <c:pt idx="338">
                  <c:v>141.4</c:v>
                </c:pt>
                <c:pt idx="339">
                  <c:v>141.4</c:v>
                </c:pt>
                <c:pt idx="340">
                  <c:v>141.4</c:v>
                </c:pt>
                <c:pt idx="341">
                  <c:v>141.4</c:v>
                </c:pt>
                <c:pt idx="342">
                  <c:v>141.4</c:v>
                </c:pt>
                <c:pt idx="343">
                  <c:v>142.69999999999999</c:v>
                </c:pt>
                <c:pt idx="344">
                  <c:v>143.4</c:v>
                </c:pt>
                <c:pt idx="345">
                  <c:v>143.5</c:v>
                </c:pt>
                <c:pt idx="346">
                  <c:v>143.6</c:v>
                </c:pt>
                <c:pt idx="347">
                  <c:v>143.9</c:v>
                </c:pt>
                <c:pt idx="348">
                  <c:v>143.69999999999999</c:v>
                </c:pt>
                <c:pt idx="349">
                  <c:v>143.4</c:v>
                </c:pt>
                <c:pt idx="350">
                  <c:v>143.19999999999999</c:v>
                </c:pt>
                <c:pt idx="351">
                  <c:v>142.80000000000001</c:v>
                </c:pt>
                <c:pt idx="352">
                  <c:v>142.4</c:v>
                </c:pt>
                <c:pt idx="353">
                  <c:v>141.80000000000001</c:v>
                </c:pt>
                <c:pt idx="354">
                  <c:v>141</c:v>
                </c:pt>
                <c:pt idx="355">
                  <c:v>141</c:v>
                </c:pt>
                <c:pt idx="356">
                  <c:v>141</c:v>
                </c:pt>
                <c:pt idx="357">
                  <c:v>141</c:v>
                </c:pt>
                <c:pt idx="358">
                  <c:v>141</c:v>
                </c:pt>
                <c:pt idx="359">
                  <c:v>141</c:v>
                </c:pt>
                <c:pt idx="360">
                  <c:v>141</c:v>
                </c:pt>
                <c:pt idx="361">
                  <c:v>141.4</c:v>
                </c:pt>
                <c:pt idx="362">
                  <c:v>141.69999999999999</c:v>
                </c:pt>
                <c:pt idx="363">
                  <c:v>142.5</c:v>
                </c:pt>
                <c:pt idx="364">
                  <c:v>142.5</c:v>
                </c:pt>
                <c:pt idx="365">
                  <c:v>142.5</c:v>
                </c:pt>
                <c:pt idx="366">
                  <c:v>142.5</c:v>
                </c:pt>
                <c:pt idx="367">
                  <c:v>141.9</c:v>
                </c:pt>
                <c:pt idx="368">
                  <c:v>141.19999999999999</c:v>
                </c:pt>
                <c:pt idx="369">
                  <c:v>140.6</c:v>
                </c:pt>
                <c:pt idx="370">
                  <c:v>138.19999999999999</c:v>
                </c:pt>
                <c:pt idx="371">
                  <c:v>138.19999999999999</c:v>
                </c:pt>
                <c:pt idx="372">
                  <c:v>138.19999999999999</c:v>
                </c:pt>
                <c:pt idx="373">
                  <c:v>138.19999999999999</c:v>
                </c:pt>
                <c:pt idx="374">
                  <c:v>138.19999999999999</c:v>
                </c:pt>
                <c:pt idx="375">
                  <c:v>137.5</c:v>
                </c:pt>
                <c:pt idx="376">
                  <c:v>136.5</c:v>
                </c:pt>
                <c:pt idx="377">
                  <c:v>136.30000000000001</c:v>
                </c:pt>
                <c:pt idx="378">
                  <c:v>136.19999999999999</c:v>
                </c:pt>
                <c:pt idx="379">
                  <c:v>135.80000000000001</c:v>
                </c:pt>
                <c:pt idx="380">
                  <c:v>135.6</c:v>
                </c:pt>
                <c:pt idx="381">
                  <c:v>135.6</c:v>
                </c:pt>
                <c:pt idx="382">
                  <c:v>135.6</c:v>
                </c:pt>
              </c:numCache>
            </c:numRef>
          </c:val>
        </c:ser>
        <c:axId val="58915072"/>
        <c:axId val="60051456"/>
      </c:areaChart>
      <c:lineChart>
        <c:grouping val="standard"/>
        <c:ser>
          <c:idx val="1"/>
          <c:order val="1"/>
          <c:tx>
            <c:strRef>
              <c:f>Plan1!$C$1</c:f>
              <c:strCache>
                <c:ptCount val="1"/>
                <c:pt idx="0">
                  <c:v>VALE5</c:v>
                </c:pt>
              </c:strCache>
            </c:strRef>
          </c:tx>
          <c:spPr>
            <a:ln>
              <a:solidFill>
                <a:srgbClr val="00293D"/>
              </a:solidFill>
            </a:ln>
          </c:spPr>
          <c:marker>
            <c:symbol val="none"/>
          </c:marker>
          <c:cat>
            <c:numRef>
              <c:f>Plan1!$A$2:$A$384</c:f>
              <c:numCache>
                <c:formatCode>d/m/yyyy</c:formatCode>
                <c:ptCount val="383"/>
                <c:pt idx="0">
                  <c:v>41444</c:v>
                </c:pt>
                <c:pt idx="1">
                  <c:v>41443</c:v>
                </c:pt>
                <c:pt idx="2">
                  <c:v>41442</c:v>
                </c:pt>
                <c:pt idx="3">
                  <c:v>41439</c:v>
                </c:pt>
                <c:pt idx="4">
                  <c:v>41438</c:v>
                </c:pt>
                <c:pt idx="5">
                  <c:v>41437</c:v>
                </c:pt>
                <c:pt idx="6">
                  <c:v>41436</c:v>
                </c:pt>
                <c:pt idx="7">
                  <c:v>41435</c:v>
                </c:pt>
                <c:pt idx="8">
                  <c:v>41432</c:v>
                </c:pt>
                <c:pt idx="9">
                  <c:v>41431</c:v>
                </c:pt>
                <c:pt idx="10">
                  <c:v>41430</c:v>
                </c:pt>
                <c:pt idx="11">
                  <c:v>41429</c:v>
                </c:pt>
                <c:pt idx="12">
                  <c:v>41428</c:v>
                </c:pt>
                <c:pt idx="13">
                  <c:v>41425</c:v>
                </c:pt>
                <c:pt idx="14">
                  <c:v>41424</c:v>
                </c:pt>
                <c:pt idx="15">
                  <c:v>41423</c:v>
                </c:pt>
                <c:pt idx="16">
                  <c:v>41422</c:v>
                </c:pt>
                <c:pt idx="17">
                  <c:v>41421</c:v>
                </c:pt>
                <c:pt idx="18">
                  <c:v>41418</c:v>
                </c:pt>
                <c:pt idx="19">
                  <c:v>41417</c:v>
                </c:pt>
                <c:pt idx="20">
                  <c:v>41416</c:v>
                </c:pt>
                <c:pt idx="21">
                  <c:v>41415</c:v>
                </c:pt>
                <c:pt idx="22">
                  <c:v>41414</c:v>
                </c:pt>
                <c:pt idx="23">
                  <c:v>41411</c:v>
                </c:pt>
                <c:pt idx="24">
                  <c:v>41410</c:v>
                </c:pt>
                <c:pt idx="25">
                  <c:v>41409</c:v>
                </c:pt>
                <c:pt idx="26">
                  <c:v>41408</c:v>
                </c:pt>
                <c:pt idx="27">
                  <c:v>41407</c:v>
                </c:pt>
                <c:pt idx="28">
                  <c:v>41404</c:v>
                </c:pt>
                <c:pt idx="29">
                  <c:v>41403</c:v>
                </c:pt>
                <c:pt idx="30">
                  <c:v>41402</c:v>
                </c:pt>
                <c:pt idx="31">
                  <c:v>41401</c:v>
                </c:pt>
                <c:pt idx="32">
                  <c:v>41400</c:v>
                </c:pt>
                <c:pt idx="33">
                  <c:v>41397</c:v>
                </c:pt>
                <c:pt idx="34">
                  <c:v>41396</c:v>
                </c:pt>
                <c:pt idx="35">
                  <c:v>41394</c:v>
                </c:pt>
                <c:pt idx="36">
                  <c:v>41393</c:v>
                </c:pt>
                <c:pt idx="37">
                  <c:v>41390</c:v>
                </c:pt>
                <c:pt idx="38">
                  <c:v>41389</c:v>
                </c:pt>
                <c:pt idx="39">
                  <c:v>41388</c:v>
                </c:pt>
                <c:pt idx="40">
                  <c:v>41387</c:v>
                </c:pt>
                <c:pt idx="41">
                  <c:v>41386</c:v>
                </c:pt>
                <c:pt idx="42">
                  <c:v>41383</c:v>
                </c:pt>
                <c:pt idx="43">
                  <c:v>41382</c:v>
                </c:pt>
                <c:pt idx="44">
                  <c:v>41381</c:v>
                </c:pt>
                <c:pt idx="45">
                  <c:v>41380</c:v>
                </c:pt>
                <c:pt idx="46">
                  <c:v>41379</c:v>
                </c:pt>
                <c:pt idx="47">
                  <c:v>41376</c:v>
                </c:pt>
                <c:pt idx="48">
                  <c:v>41375</c:v>
                </c:pt>
                <c:pt idx="49">
                  <c:v>41374</c:v>
                </c:pt>
                <c:pt idx="50">
                  <c:v>41373</c:v>
                </c:pt>
                <c:pt idx="51">
                  <c:v>41372</c:v>
                </c:pt>
                <c:pt idx="52">
                  <c:v>41369</c:v>
                </c:pt>
                <c:pt idx="53">
                  <c:v>41368</c:v>
                </c:pt>
                <c:pt idx="54">
                  <c:v>41367</c:v>
                </c:pt>
                <c:pt idx="55">
                  <c:v>41366</c:v>
                </c:pt>
                <c:pt idx="56">
                  <c:v>41365</c:v>
                </c:pt>
                <c:pt idx="57">
                  <c:v>41362</c:v>
                </c:pt>
                <c:pt idx="58">
                  <c:v>41361</c:v>
                </c:pt>
                <c:pt idx="59">
                  <c:v>41360</c:v>
                </c:pt>
                <c:pt idx="60">
                  <c:v>41359</c:v>
                </c:pt>
                <c:pt idx="61">
                  <c:v>41358</c:v>
                </c:pt>
                <c:pt idx="62">
                  <c:v>41355</c:v>
                </c:pt>
                <c:pt idx="63">
                  <c:v>41354</c:v>
                </c:pt>
                <c:pt idx="64">
                  <c:v>41353</c:v>
                </c:pt>
                <c:pt idx="65">
                  <c:v>41352</c:v>
                </c:pt>
                <c:pt idx="66">
                  <c:v>41351</c:v>
                </c:pt>
                <c:pt idx="67">
                  <c:v>41348</c:v>
                </c:pt>
                <c:pt idx="68">
                  <c:v>41347</c:v>
                </c:pt>
                <c:pt idx="69">
                  <c:v>41346</c:v>
                </c:pt>
                <c:pt idx="70">
                  <c:v>41345</c:v>
                </c:pt>
                <c:pt idx="71">
                  <c:v>41344</c:v>
                </c:pt>
                <c:pt idx="72">
                  <c:v>41341</c:v>
                </c:pt>
                <c:pt idx="73">
                  <c:v>41340</c:v>
                </c:pt>
                <c:pt idx="74">
                  <c:v>41339</c:v>
                </c:pt>
                <c:pt idx="75">
                  <c:v>41338</c:v>
                </c:pt>
                <c:pt idx="76">
                  <c:v>41337</c:v>
                </c:pt>
                <c:pt idx="77">
                  <c:v>41334</c:v>
                </c:pt>
                <c:pt idx="78">
                  <c:v>41333</c:v>
                </c:pt>
                <c:pt idx="79">
                  <c:v>41332</c:v>
                </c:pt>
                <c:pt idx="80">
                  <c:v>41331</c:v>
                </c:pt>
                <c:pt idx="81">
                  <c:v>41330</c:v>
                </c:pt>
                <c:pt idx="82">
                  <c:v>41327</c:v>
                </c:pt>
                <c:pt idx="83">
                  <c:v>41326</c:v>
                </c:pt>
                <c:pt idx="84">
                  <c:v>41325</c:v>
                </c:pt>
                <c:pt idx="85">
                  <c:v>41324</c:v>
                </c:pt>
                <c:pt idx="86">
                  <c:v>41323</c:v>
                </c:pt>
                <c:pt idx="87">
                  <c:v>41320</c:v>
                </c:pt>
                <c:pt idx="88">
                  <c:v>41319</c:v>
                </c:pt>
                <c:pt idx="89">
                  <c:v>41318</c:v>
                </c:pt>
                <c:pt idx="90">
                  <c:v>41313</c:v>
                </c:pt>
                <c:pt idx="91">
                  <c:v>41312</c:v>
                </c:pt>
                <c:pt idx="92">
                  <c:v>41311</c:v>
                </c:pt>
                <c:pt idx="93">
                  <c:v>41310</c:v>
                </c:pt>
                <c:pt idx="94">
                  <c:v>41309</c:v>
                </c:pt>
                <c:pt idx="95">
                  <c:v>41306</c:v>
                </c:pt>
                <c:pt idx="96">
                  <c:v>41305</c:v>
                </c:pt>
                <c:pt idx="97">
                  <c:v>41304</c:v>
                </c:pt>
                <c:pt idx="98">
                  <c:v>41303</c:v>
                </c:pt>
                <c:pt idx="99">
                  <c:v>41302</c:v>
                </c:pt>
                <c:pt idx="100">
                  <c:v>41299</c:v>
                </c:pt>
                <c:pt idx="101">
                  <c:v>41298</c:v>
                </c:pt>
                <c:pt idx="102">
                  <c:v>41297</c:v>
                </c:pt>
                <c:pt idx="103">
                  <c:v>41296</c:v>
                </c:pt>
                <c:pt idx="104">
                  <c:v>41295</c:v>
                </c:pt>
                <c:pt idx="105">
                  <c:v>41292</c:v>
                </c:pt>
                <c:pt idx="106">
                  <c:v>41291</c:v>
                </c:pt>
                <c:pt idx="107">
                  <c:v>41290</c:v>
                </c:pt>
                <c:pt idx="108">
                  <c:v>41289</c:v>
                </c:pt>
                <c:pt idx="109">
                  <c:v>41288</c:v>
                </c:pt>
                <c:pt idx="110">
                  <c:v>41285</c:v>
                </c:pt>
                <c:pt idx="111">
                  <c:v>41284</c:v>
                </c:pt>
                <c:pt idx="112">
                  <c:v>41283</c:v>
                </c:pt>
                <c:pt idx="113">
                  <c:v>41282</c:v>
                </c:pt>
                <c:pt idx="114">
                  <c:v>41281</c:v>
                </c:pt>
                <c:pt idx="115">
                  <c:v>41278</c:v>
                </c:pt>
                <c:pt idx="116">
                  <c:v>41277</c:v>
                </c:pt>
                <c:pt idx="117">
                  <c:v>41276</c:v>
                </c:pt>
                <c:pt idx="118">
                  <c:v>41274</c:v>
                </c:pt>
                <c:pt idx="119">
                  <c:v>41271</c:v>
                </c:pt>
                <c:pt idx="120">
                  <c:v>41270</c:v>
                </c:pt>
                <c:pt idx="121">
                  <c:v>41269</c:v>
                </c:pt>
                <c:pt idx="122">
                  <c:v>41268</c:v>
                </c:pt>
                <c:pt idx="123">
                  <c:v>41267</c:v>
                </c:pt>
                <c:pt idx="124">
                  <c:v>41264</c:v>
                </c:pt>
                <c:pt idx="125">
                  <c:v>41263</c:v>
                </c:pt>
                <c:pt idx="126">
                  <c:v>41262</c:v>
                </c:pt>
                <c:pt idx="127">
                  <c:v>41261</c:v>
                </c:pt>
                <c:pt idx="128">
                  <c:v>41260</c:v>
                </c:pt>
                <c:pt idx="129">
                  <c:v>41257</c:v>
                </c:pt>
                <c:pt idx="130">
                  <c:v>41256</c:v>
                </c:pt>
                <c:pt idx="131">
                  <c:v>41255</c:v>
                </c:pt>
                <c:pt idx="132">
                  <c:v>41254</c:v>
                </c:pt>
                <c:pt idx="133">
                  <c:v>41253</c:v>
                </c:pt>
                <c:pt idx="134">
                  <c:v>41250</c:v>
                </c:pt>
                <c:pt idx="135">
                  <c:v>41249</c:v>
                </c:pt>
                <c:pt idx="136">
                  <c:v>41248</c:v>
                </c:pt>
                <c:pt idx="137">
                  <c:v>41247</c:v>
                </c:pt>
                <c:pt idx="138">
                  <c:v>41246</c:v>
                </c:pt>
                <c:pt idx="139">
                  <c:v>41243</c:v>
                </c:pt>
                <c:pt idx="140">
                  <c:v>41242</c:v>
                </c:pt>
                <c:pt idx="141">
                  <c:v>41241</c:v>
                </c:pt>
                <c:pt idx="142">
                  <c:v>41240</c:v>
                </c:pt>
                <c:pt idx="143">
                  <c:v>41239</c:v>
                </c:pt>
                <c:pt idx="144">
                  <c:v>41236</c:v>
                </c:pt>
                <c:pt idx="145">
                  <c:v>41235</c:v>
                </c:pt>
                <c:pt idx="146">
                  <c:v>41234</c:v>
                </c:pt>
                <c:pt idx="147">
                  <c:v>41233</c:v>
                </c:pt>
                <c:pt idx="148">
                  <c:v>41232</c:v>
                </c:pt>
                <c:pt idx="149">
                  <c:v>41229</c:v>
                </c:pt>
                <c:pt idx="150">
                  <c:v>41228</c:v>
                </c:pt>
                <c:pt idx="151">
                  <c:v>41227</c:v>
                </c:pt>
                <c:pt idx="152">
                  <c:v>41226</c:v>
                </c:pt>
                <c:pt idx="153">
                  <c:v>41225</c:v>
                </c:pt>
                <c:pt idx="154">
                  <c:v>41222</c:v>
                </c:pt>
                <c:pt idx="155">
                  <c:v>41221</c:v>
                </c:pt>
                <c:pt idx="156">
                  <c:v>41220</c:v>
                </c:pt>
                <c:pt idx="157">
                  <c:v>41219</c:v>
                </c:pt>
                <c:pt idx="158">
                  <c:v>41218</c:v>
                </c:pt>
                <c:pt idx="159">
                  <c:v>41215</c:v>
                </c:pt>
                <c:pt idx="160">
                  <c:v>41214</c:v>
                </c:pt>
                <c:pt idx="161">
                  <c:v>41213</c:v>
                </c:pt>
                <c:pt idx="162">
                  <c:v>41212</c:v>
                </c:pt>
                <c:pt idx="163">
                  <c:v>41211</c:v>
                </c:pt>
                <c:pt idx="164">
                  <c:v>41208</c:v>
                </c:pt>
                <c:pt idx="165">
                  <c:v>41207</c:v>
                </c:pt>
                <c:pt idx="166">
                  <c:v>41206</c:v>
                </c:pt>
                <c:pt idx="167">
                  <c:v>41205</c:v>
                </c:pt>
                <c:pt idx="168">
                  <c:v>41204</c:v>
                </c:pt>
                <c:pt idx="169">
                  <c:v>41201</c:v>
                </c:pt>
                <c:pt idx="170">
                  <c:v>41200</c:v>
                </c:pt>
                <c:pt idx="171">
                  <c:v>41199</c:v>
                </c:pt>
                <c:pt idx="172">
                  <c:v>41198</c:v>
                </c:pt>
                <c:pt idx="173">
                  <c:v>41197</c:v>
                </c:pt>
                <c:pt idx="174">
                  <c:v>41194</c:v>
                </c:pt>
                <c:pt idx="175">
                  <c:v>41193</c:v>
                </c:pt>
                <c:pt idx="176">
                  <c:v>41192</c:v>
                </c:pt>
                <c:pt idx="177">
                  <c:v>41191</c:v>
                </c:pt>
                <c:pt idx="178">
                  <c:v>41190</c:v>
                </c:pt>
                <c:pt idx="179">
                  <c:v>41187</c:v>
                </c:pt>
                <c:pt idx="180">
                  <c:v>41186</c:v>
                </c:pt>
                <c:pt idx="181">
                  <c:v>41185</c:v>
                </c:pt>
                <c:pt idx="182">
                  <c:v>41184</c:v>
                </c:pt>
                <c:pt idx="183">
                  <c:v>41183</c:v>
                </c:pt>
                <c:pt idx="184">
                  <c:v>41180</c:v>
                </c:pt>
                <c:pt idx="185">
                  <c:v>41179</c:v>
                </c:pt>
                <c:pt idx="186">
                  <c:v>41178</c:v>
                </c:pt>
                <c:pt idx="187">
                  <c:v>41177</c:v>
                </c:pt>
                <c:pt idx="188">
                  <c:v>41176</c:v>
                </c:pt>
                <c:pt idx="189">
                  <c:v>41173</c:v>
                </c:pt>
                <c:pt idx="190">
                  <c:v>41172</c:v>
                </c:pt>
                <c:pt idx="191">
                  <c:v>41171</c:v>
                </c:pt>
                <c:pt idx="192">
                  <c:v>41170</c:v>
                </c:pt>
                <c:pt idx="193">
                  <c:v>41169</c:v>
                </c:pt>
                <c:pt idx="194">
                  <c:v>41166</c:v>
                </c:pt>
                <c:pt idx="195">
                  <c:v>41165</c:v>
                </c:pt>
                <c:pt idx="196">
                  <c:v>41164</c:v>
                </c:pt>
                <c:pt idx="197">
                  <c:v>41163</c:v>
                </c:pt>
                <c:pt idx="198">
                  <c:v>41162</c:v>
                </c:pt>
                <c:pt idx="199">
                  <c:v>41159</c:v>
                </c:pt>
                <c:pt idx="200">
                  <c:v>41158</c:v>
                </c:pt>
                <c:pt idx="201">
                  <c:v>41157</c:v>
                </c:pt>
                <c:pt idx="202">
                  <c:v>41156</c:v>
                </c:pt>
                <c:pt idx="203">
                  <c:v>41155</c:v>
                </c:pt>
                <c:pt idx="204">
                  <c:v>41152</c:v>
                </c:pt>
                <c:pt idx="205">
                  <c:v>41151</c:v>
                </c:pt>
                <c:pt idx="206">
                  <c:v>41150</c:v>
                </c:pt>
                <c:pt idx="207">
                  <c:v>41149</c:v>
                </c:pt>
                <c:pt idx="208">
                  <c:v>41148</c:v>
                </c:pt>
                <c:pt idx="209">
                  <c:v>41145</c:v>
                </c:pt>
                <c:pt idx="210">
                  <c:v>41144</c:v>
                </c:pt>
                <c:pt idx="211">
                  <c:v>41143</c:v>
                </c:pt>
                <c:pt idx="212">
                  <c:v>41142</c:v>
                </c:pt>
                <c:pt idx="213">
                  <c:v>41141</c:v>
                </c:pt>
                <c:pt idx="214">
                  <c:v>41138</c:v>
                </c:pt>
                <c:pt idx="215">
                  <c:v>41137</c:v>
                </c:pt>
                <c:pt idx="216">
                  <c:v>41136</c:v>
                </c:pt>
                <c:pt idx="217">
                  <c:v>41135</c:v>
                </c:pt>
                <c:pt idx="218">
                  <c:v>41134</c:v>
                </c:pt>
                <c:pt idx="219">
                  <c:v>41131</c:v>
                </c:pt>
                <c:pt idx="220">
                  <c:v>41130</c:v>
                </c:pt>
                <c:pt idx="221">
                  <c:v>41129</c:v>
                </c:pt>
                <c:pt idx="222">
                  <c:v>41128</c:v>
                </c:pt>
                <c:pt idx="223">
                  <c:v>41127</c:v>
                </c:pt>
                <c:pt idx="224">
                  <c:v>41124</c:v>
                </c:pt>
                <c:pt idx="225">
                  <c:v>41123</c:v>
                </c:pt>
                <c:pt idx="226">
                  <c:v>41122</c:v>
                </c:pt>
                <c:pt idx="227">
                  <c:v>41121</c:v>
                </c:pt>
                <c:pt idx="228">
                  <c:v>41120</c:v>
                </c:pt>
                <c:pt idx="229">
                  <c:v>41117</c:v>
                </c:pt>
                <c:pt idx="230">
                  <c:v>41116</c:v>
                </c:pt>
                <c:pt idx="231">
                  <c:v>41115</c:v>
                </c:pt>
                <c:pt idx="232">
                  <c:v>41114</c:v>
                </c:pt>
                <c:pt idx="233">
                  <c:v>41113</c:v>
                </c:pt>
                <c:pt idx="234">
                  <c:v>41110</c:v>
                </c:pt>
                <c:pt idx="235">
                  <c:v>41109</c:v>
                </c:pt>
                <c:pt idx="236">
                  <c:v>41108</c:v>
                </c:pt>
                <c:pt idx="237">
                  <c:v>41107</c:v>
                </c:pt>
                <c:pt idx="238">
                  <c:v>41106</c:v>
                </c:pt>
                <c:pt idx="239">
                  <c:v>41103</c:v>
                </c:pt>
                <c:pt idx="240">
                  <c:v>41102</c:v>
                </c:pt>
                <c:pt idx="241">
                  <c:v>41101</c:v>
                </c:pt>
                <c:pt idx="242">
                  <c:v>41100</c:v>
                </c:pt>
                <c:pt idx="243">
                  <c:v>41099</c:v>
                </c:pt>
                <c:pt idx="244">
                  <c:v>41096</c:v>
                </c:pt>
                <c:pt idx="245">
                  <c:v>41095</c:v>
                </c:pt>
                <c:pt idx="246">
                  <c:v>41094</c:v>
                </c:pt>
                <c:pt idx="247">
                  <c:v>41093</c:v>
                </c:pt>
                <c:pt idx="248">
                  <c:v>41092</c:v>
                </c:pt>
                <c:pt idx="249">
                  <c:v>41089</c:v>
                </c:pt>
                <c:pt idx="250">
                  <c:v>41088</c:v>
                </c:pt>
                <c:pt idx="251">
                  <c:v>41087</c:v>
                </c:pt>
                <c:pt idx="252">
                  <c:v>41086</c:v>
                </c:pt>
                <c:pt idx="253">
                  <c:v>41085</c:v>
                </c:pt>
                <c:pt idx="254">
                  <c:v>41082</c:v>
                </c:pt>
                <c:pt idx="255">
                  <c:v>41081</c:v>
                </c:pt>
                <c:pt idx="256">
                  <c:v>41080</c:v>
                </c:pt>
                <c:pt idx="257">
                  <c:v>41079</c:v>
                </c:pt>
                <c:pt idx="258">
                  <c:v>41078</c:v>
                </c:pt>
                <c:pt idx="259">
                  <c:v>41075</c:v>
                </c:pt>
                <c:pt idx="260">
                  <c:v>41074</c:v>
                </c:pt>
                <c:pt idx="261">
                  <c:v>41073</c:v>
                </c:pt>
                <c:pt idx="262">
                  <c:v>41072</c:v>
                </c:pt>
                <c:pt idx="263">
                  <c:v>41071</c:v>
                </c:pt>
                <c:pt idx="264">
                  <c:v>41068</c:v>
                </c:pt>
                <c:pt idx="265">
                  <c:v>41067</c:v>
                </c:pt>
                <c:pt idx="266">
                  <c:v>41066</c:v>
                </c:pt>
                <c:pt idx="267">
                  <c:v>41065</c:v>
                </c:pt>
                <c:pt idx="268">
                  <c:v>41064</c:v>
                </c:pt>
                <c:pt idx="269">
                  <c:v>41061</c:v>
                </c:pt>
                <c:pt idx="270">
                  <c:v>41060</c:v>
                </c:pt>
                <c:pt idx="271">
                  <c:v>41059</c:v>
                </c:pt>
                <c:pt idx="272">
                  <c:v>41058</c:v>
                </c:pt>
                <c:pt idx="273">
                  <c:v>41057</c:v>
                </c:pt>
                <c:pt idx="274">
                  <c:v>41054</c:v>
                </c:pt>
                <c:pt idx="275">
                  <c:v>41053</c:v>
                </c:pt>
                <c:pt idx="276">
                  <c:v>41052</c:v>
                </c:pt>
                <c:pt idx="277">
                  <c:v>41051</c:v>
                </c:pt>
                <c:pt idx="278">
                  <c:v>41050</c:v>
                </c:pt>
                <c:pt idx="279">
                  <c:v>41047</c:v>
                </c:pt>
                <c:pt idx="280">
                  <c:v>41046</c:v>
                </c:pt>
                <c:pt idx="281">
                  <c:v>41045</c:v>
                </c:pt>
                <c:pt idx="282">
                  <c:v>41044</c:v>
                </c:pt>
                <c:pt idx="283">
                  <c:v>41043</c:v>
                </c:pt>
                <c:pt idx="284">
                  <c:v>41040</c:v>
                </c:pt>
                <c:pt idx="285">
                  <c:v>41039</c:v>
                </c:pt>
                <c:pt idx="286">
                  <c:v>41038</c:v>
                </c:pt>
                <c:pt idx="287">
                  <c:v>41037</c:v>
                </c:pt>
                <c:pt idx="288">
                  <c:v>41036</c:v>
                </c:pt>
                <c:pt idx="289">
                  <c:v>41033</c:v>
                </c:pt>
                <c:pt idx="290">
                  <c:v>41032</c:v>
                </c:pt>
                <c:pt idx="291">
                  <c:v>41031</c:v>
                </c:pt>
                <c:pt idx="292">
                  <c:v>41029</c:v>
                </c:pt>
                <c:pt idx="293">
                  <c:v>41026</c:v>
                </c:pt>
                <c:pt idx="294">
                  <c:v>41025</c:v>
                </c:pt>
                <c:pt idx="295">
                  <c:v>41024</c:v>
                </c:pt>
                <c:pt idx="296">
                  <c:v>41023</c:v>
                </c:pt>
                <c:pt idx="297">
                  <c:v>41022</c:v>
                </c:pt>
                <c:pt idx="298">
                  <c:v>41019</c:v>
                </c:pt>
                <c:pt idx="299">
                  <c:v>41018</c:v>
                </c:pt>
                <c:pt idx="300">
                  <c:v>41017</c:v>
                </c:pt>
                <c:pt idx="301">
                  <c:v>41016</c:v>
                </c:pt>
                <c:pt idx="302">
                  <c:v>41015</c:v>
                </c:pt>
                <c:pt idx="303">
                  <c:v>41012</c:v>
                </c:pt>
                <c:pt idx="304">
                  <c:v>41011</c:v>
                </c:pt>
                <c:pt idx="305">
                  <c:v>41010</c:v>
                </c:pt>
                <c:pt idx="306">
                  <c:v>41009</c:v>
                </c:pt>
                <c:pt idx="307">
                  <c:v>41008</c:v>
                </c:pt>
                <c:pt idx="308">
                  <c:v>41004</c:v>
                </c:pt>
                <c:pt idx="309">
                  <c:v>41003</c:v>
                </c:pt>
                <c:pt idx="310">
                  <c:v>41002</c:v>
                </c:pt>
                <c:pt idx="311">
                  <c:v>41001</c:v>
                </c:pt>
                <c:pt idx="312">
                  <c:v>40998</c:v>
                </c:pt>
                <c:pt idx="313">
                  <c:v>40997</c:v>
                </c:pt>
                <c:pt idx="314">
                  <c:v>40996</c:v>
                </c:pt>
                <c:pt idx="315">
                  <c:v>40995</c:v>
                </c:pt>
                <c:pt idx="316">
                  <c:v>40994</c:v>
                </c:pt>
                <c:pt idx="317">
                  <c:v>40991</c:v>
                </c:pt>
                <c:pt idx="318">
                  <c:v>40990</c:v>
                </c:pt>
                <c:pt idx="319">
                  <c:v>40989</c:v>
                </c:pt>
                <c:pt idx="320">
                  <c:v>40988</c:v>
                </c:pt>
                <c:pt idx="321">
                  <c:v>40987</c:v>
                </c:pt>
                <c:pt idx="322">
                  <c:v>40984</c:v>
                </c:pt>
                <c:pt idx="323">
                  <c:v>40983</c:v>
                </c:pt>
                <c:pt idx="324">
                  <c:v>40982</c:v>
                </c:pt>
                <c:pt idx="325">
                  <c:v>40981</c:v>
                </c:pt>
                <c:pt idx="326">
                  <c:v>40980</c:v>
                </c:pt>
                <c:pt idx="327">
                  <c:v>40977</c:v>
                </c:pt>
                <c:pt idx="328">
                  <c:v>40976</c:v>
                </c:pt>
                <c:pt idx="329">
                  <c:v>40975</c:v>
                </c:pt>
                <c:pt idx="330">
                  <c:v>40974</c:v>
                </c:pt>
                <c:pt idx="331">
                  <c:v>40973</c:v>
                </c:pt>
                <c:pt idx="332">
                  <c:v>40970</c:v>
                </c:pt>
                <c:pt idx="333">
                  <c:v>40969</c:v>
                </c:pt>
                <c:pt idx="334">
                  <c:v>40968</c:v>
                </c:pt>
                <c:pt idx="335">
                  <c:v>40967</c:v>
                </c:pt>
                <c:pt idx="336">
                  <c:v>40966</c:v>
                </c:pt>
                <c:pt idx="337">
                  <c:v>40963</c:v>
                </c:pt>
                <c:pt idx="338">
                  <c:v>40962</c:v>
                </c:pt>
                <c:pt idx="339">
                  <c:v>40961</c:v>
                </c:pt>
                <c:pt idx="340">
                  <c:v>40956</c:v>
                </c:pt>
                <c:pt idx="341">
                  <c:v>40955</c:v>
                </c:pt>
                <c:pt idx="342">
                  <c:v>40954</c:v>
                </c:pt>
                <c:pt idx="343">
                  <c:v>40953</c:v>
                </c:pt>
                <c:pt idx="344">
                  <c:v>40952</c:v>
                </c:pt>
                <c:pt idx="345">
                  <c:v>40949</c:v>
                </c:pt>
                <c:pt idx="346">
                  <c:v>40948</c:v>
                </c:pt>
                <c:pt idx="347">
                  <c:v>40947</c:v>
                </c:pt>
                <c:pt idx="348">
                  <c:v>40946</c:v>
                </c:pt>
                <c:pt idx="349">
                  <c:v>40945</c:v>
                </c:pt>
                <c:pt idx="350">
                  <c:v>40942</c:v>
                </c:pt>
                <c:pt idx="351">
                  <c:v>40941</c:v>
                </c:pt>
                <c:pt idx="352">
                  <c:v>40940</c:v>
                </c:pt>
                <c:pt idx="353">
                  <c:v>40939</c:v>
                </c:pt>
                <c:pt idx="354">
                  <c:v>40938</c:v>
                </c:pt>
                <c:pt idx="355">
                  <c:v>40935</c:v>
                </c:pt>
                <c:pt idx="356">
                  <c:v>40934</c:v>
                </c:pt>
                <c:pt idx="357">
                  <c:v>40932</c:v>
                </c:pt>
                <c:pt idx="358">
                  <c:v>40931</c:v>
                </c:pt>
                <c:pt idx="359">
                  <c:v>40928</c:v>
                </c:pt>
                <c:pt idx="360">
                  <c:v>40927</c:v>
                </c:pt>
                <c:pt idx="361">
                  <c:v>40926</c:v>
                </c:pt>
                <c:pt idx="362">
                  <c:v>40925</c:v>
                </c:pt>
                <c:pt idx="363">
                  <c:v>40924</c:v>
                </c:pt>
                <c:pt idx="364">
                  <c:v>40921</c:v>
                </c:pt>
                <c:pt idx="365">
                  <c:v>40920</c:v>
                </c:pt>
                <c:pt idx="366">
                  <c:v>40919</c:v>
                </c:pt>
                <c:pt idx="367">
                  <c:v>40918</c:v>
                </c:pt>
                <c:pt idx="368">
                  <c:v>40917</c:v>
                </c:pt>
                <c:pt idx="369">
                  <c:v>40914</c:v>
                </c:pt>
                <c:pt idx="370">
                  <c:v>40913</c:v>
                </c:pt>
                <c:pt idx="371">
                  <c:v>40912</c:v>
                </c:pt>
                <c:pt idx="372">
                  <c:v>40911</c:v>
                </c:pt>
                <c:pt idx="373">
                  <c:v>40910</c:v>
                </c:pt>
                <c:pt idx="374">
                  <c:v>40907</c:v>
                </c:pt>
                <c:pt idx="375">
                  <c:v>40906</c:v>
                </c:pt>
                <c:pt idx="376">
                  <c:v>40905</c:v>
                </c:pt>
                <c:pt idx="377">
                  <c:v>40904</c:v>
                </c:pt>
                <c:pt idx="378">
                  <c:v>40903</c:v>
                </c:pt>
                <c:pt idx="379">
                  <c:v>40900</c:v>
                </c:pt>
                <c:pt idx="380">
                  <c:v>40899</c:v>
                </c:pt>
                <c:pt idx="381">
                  <c:v>40898</c:v>
                </c:pt>
                <c:pt idx="382">
                  <c:v>40897</c:v>
                </c:pt>
              </c:numCache>
            </c:numRef>
          </c:cat>
          <c:val>
            <c:numRef>
              <c:f>Plan1!$C$2:$C$384</c:f>
              <c:numCache>
                <c:formatCode>0</c:formatCode>
                <c:ptCount val="383"/>
                <c:pt idx="0">
                  <c:v>28.5</c:v>
                </c:pt>
                <c:pt idx="1">
                  <c:v>29.1</c:v>
                </c:pt>
                <c:pt idx="2">
                  <c:v>28.4</c:v>
                </c:pt>
                <c:pt idx="3">
                  <c:v>28.279999999999998</c:v>
                </c:pt>
                <c:pt idx="4">
                  <c:v>28.650000000000002</c:v>
                </c:pt>
                <c:pt idx="5">
                  <c:v>27.4</c:v>
                </c:pt>
                <c:pt idx="6">
                  <c:v>27.779999999999998</c:v>
                </c:pt>
                <c:pt idx="7">
                  <c:v>28.6</c:v>
                </c:pt>
                <c:pt idx="8">
                  <c:v>29.06</c:v>
                </c:pt>
                <c:pt idx="9">
                  <c:v>29.58</c:v>
                </c:pt>
                <c:pt idx="10">
                  <c:v>29.17</c:v>
                </c:pt>
                <c:pt idx="11">
                  <c:v>30.3</c:v>
                </c:pt>
                <c:pt idx="12">
                  <c:v>29.95</c:v>
                </c:pt>
                <c:pt idx="13">
                  <c:v>28.650000000000002</c:v>
                </c:pt>
                <c:pt idx="14">
                  <c:v>29.38</c:v>
                </c:pt>
                <c:pt idx="15">
                  <c:v>29.38</c:v>
                </c:pt>
                <c:pt idx="16">
                  <c:v>29.77</c:v>
                </c:pt>
                <c:pt idx="17">
                  <c:v>30.25</c:v>
                </c:pt>
                <c:pt idx="18">
                  <c:v>30.150000000000002</c:v>
                </c:pt>
                <c:pt idx="19">
                  <c:v>30.38</c:v>
                </c:pt>
                <c:pt idx="20">
                  <c:v>30.939999999999998</c:v>
                </c:pt>
                <c:pt idx="21">
                  <c:v>31.37</c:v>
                </c:pt>
                <c:pt idx="22">
                  <c:v>31.05</c:v>
                </c:pt>
                <c:pt idx="23">
                  <c:v>29.91</c:v>
                </c:pt>
                <c:pt idx="24">
                  <c:v>29.7</c:v>
                </c:pt>
                <c:pt idx="25">
                  <c:v>30.439999999999998</c:v>
                </c:pt>
                <c:pt idx="26">
                  <c:v>31.07</c:v>
                </c:pt>
                <c:pt idx="27">
                  <c:v>31.82</c:v>
                </c:pt>
                <c:pt idx="28">
                  <c:v>32.5</c:v>
                </c:pt>
                <c:pt idx="29">
                  <c:v>33.15</c:v>
                </c:pt>
                <c:pt idx="30">
                  <c:v>33.120000000000005</c:v>
                </c:pt>
                <c:pt idx="31">
                  <c:v>33.050000000000004</c:v>
                </c:pt>
                <c:pt idx="32">
                  <c:v>32.28</c:v>
                </c:pt>
                <c:pt idx="33">
                  <c:v>32.200000000000003</c:v>
                </c:pt>
                <c:pt idx="34">
                  <c:v>31.75</c:v>
                </c:pt>
                <c:pt idx="35">
                  <c:v>32.64</c:v>
                </c:pt>
                <c:pt idx="36">
                  <c:v>32.020000000000003</c:v>
                </c:pt>
                <c:pt idx="37">
                  <c:v>31.68</c:v>
                </c:pt>
                <c:pt idx="38">
                  <c:v>32.550000000000004</c:v>
                </c:pt>
                <c:pt idx="39">
                  <c:v>32.1</c:v>
                </c:pt>
                <c:pt idx="40">
                  <c:v>31.87</c:v>
                </c:pt>
                <c:pt idx="41">
                  <c:v>31.18</c:v>
                </c:pt>
                <c:pt idx="42">
                  <c:v>30.650000000000002</c:v>
                </c:pt>
                <c:pt idx="43">
                  <c:v>30.45</c:v>
                </c:pt>
                <c:pt idx="44">
                  <c:v>30.99</c:v>
                </c:pt>
                <c:pt idx="45">
                  <c:v>31.650000000000002</c:v>
                </c:pt>
                <c:pt idx="46">
                  <c:v>30.8</c:v>
                </c:pt>
                <c:pt idx="47">
                  <c:v>32.93</c:v>
                </c:pt>
                <c:pt idx="48">
                  <c:v>32.4</c:v>
                </c:pt>
                <c:pt idx="49">
                  <c:v>32.9</c:v>
                </c:pt>
                <c:pt idx="50">
                  <c:v>34.08</c:v>
                </c:pt>
                <c:pt idx="51">
                  <c:v>32.700000000000003</c:v>
                </c:pt>
                <c:pt idx="52">
                  <c:v>32.6</c:v>
                </c:pt>
                <c:pt idx="53">
                  <c:v>32.36</c:v>
                </c:pt>
                <c:pt idx="54">
                  <c:v>33.700000000000003</c:v>
                </c:pt>
                <c:pt idx="55">
                  <c:v>31.84</c:v>
                </c:pt>
                <c:pt idx="56">
                  <c:v>32.410000000000004</c:v>
                </c:pt>
                <c:pt idx="57">
                  <c:v>33.24</c:v>
                </c:pt>
                <c:pt idx="58">
                  <c:v>33.24</c:v>
                </c:pt>
                <c:pt idx="59">
                  <c:v>33.630000000000003</c:v>
                </c:pt>
                <c:pt idx="60">
                  <c:v>32.99</c:v>
                </c:pt>
                <c:pt idx="61">
                  <c:v>32.64</c:v>
                </c:pt>
                <c:pt idx="62">
                  <c:v>33.200000000000003</c:v>
                </c:pt>
                <c:pt idx="63">
                  <c:v>33.18</c:v>
                </c:pt>
                <c:pt idx="64">
                  <c:v>33.050000000000004</c:v>
                </c:pt>
                <c:pt idx="65">
                  <c:v>32.39</c:v>
                </c:pt>
                <c:pt idx="66">
                  <c:v>33.700000000000003</c:v>
                </c:pt>
                <c:pt idx="67">
                  <c:v>33.590000000000003</c:v>
                </c:pt>
                <c:pt idx="68">
                  <c:v>33.630000000000003</c:v>
                </c:pt>
                <c:pt idx="69">
                  <c:v>33.36</c:v>
                </c:pt>
                <c:pt idx="70">
                  <c:v>34.65</c:v>
                </c:pt>
                <c:pt idx="71">
                  <c:v>35.220000000000006</c:v>
                </c:pt>
                <c:pt idx="72">
                  <c:v>34.720000000000006</c:v>
                </c:pt>
                <c:pt idx="73">
                  <c:v>35.550000000000004</c:v>
                </c:pt>
                <c:pt idx="74">
                  <c:v>35.83</c:v>
                </c:pt>
                <c:pt idx="75">
                  <c:v>33.809999999999995</c:v>
                </c:pt>
                <c:pt idx="76">
                  <c:v>34.050000000000004</c:v>
                </c:pt>
                <c:pt idx="77">
                  <c:v>35.25</c:v>
                </c:pt>
                <c:pt idx="78">
                  <c:v>36.550000000000004</c:v>
                </c:pt>
                <c:pt idx="79">
                  <c:v>35.449999999999996</c:v>
                </c:pt>
                <c:pt idx="80">
                  <c:v>35.15</c:v>
                </c:pt>
                <c:pt idx="81">
                  <c:v>34.28</c:v>
                </c:pt>
                <c:pt idx="82">
                  <c:v>34.1</c:v>
                </c:pt>
                <c:pt idx="83">
                  <c:v>34.82</c:v>
                </c:pt>
                <c:pt idx="84">
                  <c:v>34.800000000000011</c:v>
                </c:pt>
                <c:pt idx="85">
                  <c:v>36.090000000000003</c:v>
                </c:pt>
                <c:pt idx="86">
                  <c:v>36.42</c:v>
                </c:pt>
                <c:pt idx="87">
                  <c:v>36.47</c:v>
                </c:pt>
                <c:pt idx="88">
                  <c:v>36.75</c:v>
                </c:pt>
                <c:pt idx="89">
                  <c:v>37.410000000000004</c:v>
                </c:pt>
                <c:pt idx="90">
                  <c:v>37.74</c:v>
                </c:pt>
                <c:pt idx="91">
                  <c:v>37.46</c:v>
                </c:pt>
                <c:pt idx="92">
                  <c:v>38.5</c:v>
                </c:pt>
                <c:pt idx="93">
                  <c:v>38.1</c:v>
                </c:pt>
                <c:pt idx="94">
                  <c:v>38.75</c:v>
                </c:pt>
                <c:pt idx="95">
                  <c:v>39.200000000000003</c:v>
                </c:pt>
                <c:pt idx="96">
                  <c:v>38.700000000000003</c:v>
                </c:pt>
                <c:pt idx="97">
                  <c:v>37.290000000000006</c:v>
                </c:pt>
                <c:pt idx="98">
                  <c:v>38.130000000000003</c:v>
                </c:pt>
                <c:pt idx="99">
                  <c:v>37.690000000000005</c:v>
                </c:pt>
                <c:pt idx="100">
                  <c:v>38.630000000000003</c:v>
                </c:pt>
                <c:pt idx="101">
                  <c:v>38.630000000000003</c:v>
                </c:pt>
                <c:pt idx="102">
                  <c:v>39.5</c:v>
                </c:pt>
                <c:pt idx="103">
                  <c:v>39.590000000000003</c:v>
                </c:pt>
                <c:pt idx="104">
                  <c:v>39.15</c:v>
                </c:pt>
                <c:pt idx="105">
                  <c:v>39.200000000000003</c:v>
                </c:pt>
                <c:pt idx="106">
                  <c:v>39.75</c:v>
                </c:pt>
                <c:pt idx="107">
                  <c:v>39.68</c:v>
                </c:pt>
                <c:pt idx="108">
                  <c:v>39.65</c:v>
                </c:pt>
                <c:pt idx="109">
                  <c:v>39.770000000000003</c:v>
                </c:pt>
                <c:pt idx="110">
                  <c:v>39.53</c:v>
                </c:pt>
                <c:pt idx="111">
                  <c:v>40.57</c:v>
                </c:pt>
                <c:pt idx="112">
                  <c:v>40.300000000000011</c:v>
                </c:pt>
                <c:pt idx="113">
                  <c:v>40.1</c:v>
                </c:pt>
                <c:pt idx="114">
                  <c:v>40.349999999999994</c:v>
                </c:pt>
                <c:pt idx="115">
                  <c:v>41.17</c:v>
                </c:pt>
                <c:pt idx="116">
                  <c:v>42.09</c:v>
                </c:pt>
                <c:pt idx="117">
                  <c:v>42.6</c:v>
                </c:pt>
                <c:pt idx="118">
                  <c:v>40.870000000000005</c:v>
                </c:pt>
                <c:pt idx="119">
                  <c:v>40.870000000000005</c:v>
                </c:pt>
                <c:pt idx="120">
                  <c:v>40.800000000000011</c:v>
                </c:pt>
                <c:pt idx="121">
                  <c:v>40.690000000000005</c:v>
                </c:pt>
                <c:pt idx="122">
                  <c:v>40.5</c:v>
                </c:pt>
                <c:pt idx="123">
                  <c:v>40.5</c:v>
                </c:pt>
                <c:pt idx="124">
                  <c:v>40.5</c:v>
                </c:pt>
                <c:pt idx="125">
                  <c:v>40.809999999999995</c:v>
                </c:pt>
                <c:pt idx="126">
                  <c:v>40.51</c:v>
                </c:pt>
                <c:pt idx="127">
                  <c:v>41</c:v>
                </c:pt>
                <c:pt idx="128">
                  <c:v>40.309999999999995</c:v>
                </c:pt>
                <c:pt idx="129">
                  <c:v>39.75</c:v>
                </c:pt>
                <c:pt idx="130">
                  <c:v>38.53</c:v>
                </c:pt>
                <c:pt idx="131">
                  <c:v>38.379999999999995</c:v>
                </c:pt>
                <c:pt idx="132">
                  <c:v>38.18</c:v>
                </c:pt>
                <c:pt idx="133">
                  <c:v>37.43</c:v>
                </c:pt>
                <c:pt idx="134">
                  <c:v>36.92</c:v>
                </c:pt>
                <c:pt idx="135">
                  <c:v>36.590000000000003</c:v>
                </c:pt>
                <c:pt idx="136">
                  <c:v>36.690000000000005</c:v>
                </c:pt>
                <c:pt idx="137">
                  <c:v>36.06</c:v>
                </c:pt>
                <c:pt idx="138">
                  <c:v>36.68</c:v>
                </c:pt>
                <c:pt idx="139">
                  <c:v>36.700000000000003</c:v>
                </c:pt>
                <c:pt idx="140">
                  <c:v>36.6</c:v>
                </c:pt>
                <c:pt idx="141">
                  <c:v>35.220000000000006</c:v>
                </c:pt>
                <c:pt idx="142">
                  <c:v>35.730000000000011</c:v>
                </c:pt>
                <c:pt idx="143">
                  <c:v>35.730000000000011</c:v>
                </c:pt>
                <c:pt idx="144">
                  <c:v>35.910000000000004</c:v>
                </c:pt>
                <c:pt idx="145">
                  <c:v>35.42</c:v>
                </c:pt>
                <c:pt idx="146">
                  <c:v>35.44</c:v>
                </c:pt>
                <c:pt idx="147">
                  <c:v>35.07</c:v>
                </c:pt>
                <c:pt idx="148">
                  <c:v>35.07</c:v>
                </c:pt>
                <c:pt idx="149">
                  <c:v>34.65</c:v>
                </c:pt>
                <c:pt idx="150">
                  <c:v>35.630000000000003</c:v>
                </c:pt>
                <c:pt idx="151">
                  <c:v>35.630000000000003</c:v>
                </c:pt>
                <c:pt idx="152">
                  <c:v>36.300000000000011</c:v>
                </c:pt>
                <c:pt idx="153">
                  <c:v>36.03</c:v>
                </c:pt>
                <c:pt idx="154">
                  <c:v>36.33</c:v>
                </c:pt>
                <c:pt idx="155">
                  <c:v>36.06</c:v>
                </c:pt>
                <c:pt idx="156">
                  <c:v>36.809999999999995</c:v>
                </c:pt>
                <c:pt idx="157">
                  <c:v>37.200000000000003</c:v>
                </c:pt>
                <c:pt idx="158">
                  <c:v>36.93</c:v>
                </c:pt>
                <c:pt idx="159">
                  <c:v>37.17</c:v>
                </c:pt>
                <c:pt idx="160">
                  <c:v>37.17</c:v>
                </c:pt>
                <c:pt idx="161">
                  <c:v>36.349999999999994</c:v>
                </c:pt>
                <c:pt idx="162">
                  <c:v>36.370000000000005</c:v>
                </c:pt>
                <c:pt idx="163">
                  <c:v>36.090000000000003</c:v>
                </c:pt>
                <c:pt idx="164">
                  <c:v>35.949999999999996</c:v>
                </c:pt>
                <c:pt idx="165">
                  <c:v>36.200000000000003</c:v>
                </c:pt>
                <c:pt idx="166">
                  <c:v>34.290000000000006</c:v>
                </c:pt>
                <c:pt idx="167">
                  <c:v>34.56</c:v>
                </c:pt>
                <c:pt idx="168">
                  <c:v>35.4</c:v>
                </c:pt>
                <c:pt idx="169">
                  <c:v>35.53</c:v>
                </c:pt>
                <c:pt idx="170">
                  <c:v>36.15</c:v>
                </c:pt>
                <c:pt idx="171">
                  <c:v>36.33</c:v>
                </c:pt>
                <c:pt idx="172">
                  <c:v>36.949999999999996</c:v>
                </c:pt>
                <c:pt idx="173">
                  <c:v>36.21</c:v>
                </c:pt>
                <c:pt idx="174">
                  <c:v>36.200000000000003</c:v>
                </c:pt>
                <c:pt idx="175">
                  <c:v>36.200000000000003</c:v>
                </c:pt>
                <c:pt idx="176">
                  <c:v>35.849999999999994</c:v>
                </c:pt>
                <c:pt idx="177">
                  <c:v>36.28</c:v>
                </c:pt>
                <c:pt idx="178">
                  <c:v>36.01</c:v>
                </c:pt>
                <c:pt idx="179">
                  <c:v>34.980000000000004</c:v>
                </c:pt>
                <c:pt idx="180">
                  <c:v>35.020000000000003</c:v>
                </c:pt>
                <c:pt idx="181">
                  <c:v>34.690000000000005</c:v>
                </c:pt>
                <c:pt idx="182">
                  <c:v>35.15</c:v>
                </c:pt>
                <c:pt idx="183">
                  <c:v>35.24</c:v>
                </c:pt>
                <c:pt idx="184">
                  <c:v>35.270000000000003</c:v>
                </c:pt>
                <c:pt idx="185">
                  <c:v>35.849999999999994</c:v>
                </c:pt>
                <c:pt idx="186">
                  <c:v>35.94</c:v>
                </c:pt>
                <c:pt idx="187">
                  <c:v>35.83</c:v>
                </c:pt>
                <c:pt idx="188">
                  <c:v>36.839999999999996</c:v>
                </c:pt>
                <c:pt idx="189">
                  <c:v>36.700000000000003</c:v>
                </c:pt>
                <c:pt idx="190">
                  <c:v>37.56</c:v>
                </c:pt>
                <c:pt idx="191">
                  <c:v>37.83</c:v>
                </c:pt>
                <c:pt idx="192">
                  <c:v>38.25</c:v>
                </c:pt>
                <c:pt idx="193">
                  <c:v>38.050000000000004</c:v>
                </c:pt>
                <c:pt idx="194">
                  <c:v>37.700000000000003</c:v>
                </c:pt>
                <c:pt idx="195">
                  <c:v>37.290000000000006</c:v>
                </c:pt>
                <c:pt idx="196">
                  <c:v>36.28</c:v>
                </c:pt>
                <c:pt idx="197">
                  <c:v>36.04</c:v>
                </c:pt>
                <c:pt idx="198">
                  <c:v>35.1</c:v>
                </c:pt>
                <c:pt idx="199">
                  <c:v>34.090000000000003</c:v>
                </c:pt>
                <c:pt idx="200">
                  <c:v>34.090000000000003</c:v>
                </c:pt>
                <c:pt idx="201">
                  <c:v>32.56</c:v>
                </c:pt>
                <c:pt idx="202">
                  <c:v>32.120000000000005</c:v>
                </c:pt>
                <c:pt idx="203">
                  <c:v>33.090000000000003</c:v>
                </c:pt>
                <c:pt idx="204">
                  <c:v>33.18</c:v>
                </c:pt>
                <c:pt idx="205">
                  <c:v>32.32</c:v>
                </c:pt>
                <c:pt idx="206">
                  <c:v>32.46</c:v>
                </c:pt>
                <c:pt idx="207">
                  <c:v>33.379999999999995</c:v>
                </c:pt>
                <c:pt idx="208">
                  <c:v>33.39</c:v>
                </c:pt>
                <c:pt idx="209">
                  <c:v>33.92</c:v>
                </c:pt>
                <c:pt idx="210">
                  <c:v>34.190000000000005</c:v>
                </c:pt>
                <c:pt idx="211">
                  <c:v>35.309999999999995</c:v>
                </c:pt>
                <c:pt idx="212">
                  <c:v>35.270000000000003</c:v>
                </c:pt>
                <c:pt idx="213">
                  <c:v>35.57</c:v>
                </c:pt>
                <c:pt idx="214">
                  <c:v>34.910000000000004</c:v>
                </c:pt>
                <c:pt idx="215">
                  <c:v>35.92</c:v>
                </c:pt>
                <c:pt idx="216">
                  <c:v>35.5</c:v>
                </c:pt>
                <c:pt idx="217">
                  <c:v>36.24</c:v>
                </c:pt>
                <c:pt idx="218">
                  <c:v>37.660000000000004</c:v>
                </c:pt>
                <c:pt idx="219">
                  <c:v>37.660000000000004</c:v>
                </c:pt>
                <c:pt idx="220">
                  <c:v>37.550000000000004</c:v>
                </c:pt>
                <c:pt idx="221">
                  <c:v>37.270000000000003</c:v>
                </c:pt>
                <c:pt idx="222">
                  <c:v>36.910000000000004</c:v>
                </c:pt>
                <c:pt idx="223">
                  <c:v>36.9</c:v>
                </c:pt>
                <c:pt idx="224">
                  <c:v>36.5</c:v>
                </c:pt>
                <c:pt idx="225">
                  <c:v>36.08</c:v>
                </c:pt>
                <c:pt idx="226">
                  <c:v>36.550000000000004</c:v>
                </c:pt>
                <c:pt idx="227">
                  <c:v>36.4</c:v>
                </c:pt>
                <c:pt idx="228">
                  <c:v>36.71</c:v>
                </c:pt>
                <c:pt idx="229">
                  <c:v>36.800000000000011</c:v>
                </c:pt>
                <c:pt idx="230">
                  <c:v>35.39</c:v>
                </c:pt>
                <c:pt idx="231">
                  <c:v>35.120000000000005</c:v>
                </c:pt>
                <c:pt idx="232">
                  <c:v>35.15</c:v>
                </c:pt>
                <c:pt idx="233">
                  <c:v>36.879999999999995</c:v>
                </c:pt>
                <c:pt idx="234">
                  <c:v>37.879999999999995</c:v>
                </c:pt>
                <c:pt idx="235">
                  <c:v>38.57</c:v>
                </c:pt>
                <c:pt idx="236">
                  <c:v>38.6</c:v>
                </c:pt>
                <c:pt idx="237">
                  <c:v>38.74</c:v>
                </c:pt>
                <c:pt idx="238">
                  <c:v>38.78</c:v>
                </c:pt>
                <c:pt idx="239">
                  <c:v>39.32</c:v>
                </c:pt>
                <c:pt idx="240">
                  <c:v>38.61</c:v>
                </c:pt>
                <c:pt idx="241">
                  <c:v>38.760000000000005</c:v>
                </c:pt>
                <c:pt idx="242">
                  <c:v>38.980000000000004</c:v>
                </c:pt>
                <c:pt idx="243">
                  <c:v>39.879999999999995</c:v>
                </c:pt>
                <c:pt idx="244">
                  <c:v>39.879999999999995</c:v>
                </c:pt>
                <c:pt idx="245">
                  <c:v>40.5</c:v>
                </c:pt>
                <c:pt idx="246">
                  <c:v>40.01</c:v>
                </c:pt>
                <c:pt idx="247">
                  <c:v>39.86</c:v>
                </c:pt>
                <c:pt idx="248">
                  <c:v>39.130000000000003</c:v>
                </c:pt>
                <c:pt idx="249">
                  <c:v>39.160000000000004</c:v>
                </c:pt>
                <c:pt idx="250">
                  <c:v>38.33</c:v>
                </c:pt>
                <c:pt idx="251">
                  <c:v>38.839999999999996</c:v>
                </c:pt>
                <c:pt idx="252">
                  <c:v>38.93</c:v>
                </c:pt>
                <c:pt idx="253">
                  <c:v>38.230000000000011</c:v>
                </c:pt>
                <c:pt idx="254">
                  <c:v>38.809999999999995</c:v>
                </c:pt>
                <c:pt idx="255">
                  <c:v>38.849999999999994</c:v>
                </c:pt>
                <c:pt idx="256">
                  <c:v>39.849999999999994</c:v>
                </c:pt>
                <c:pt idx="257">
                  <c:v>39.71</c:v>
                </c:pt>
                <c:pt idx="258">
                  <c:v>38.71</c:v>
                </c:pt>
                <c:pt idx="259">
                  <c:v>38.4</c:v>
                </c:pt>
                <c:pt idx="260">
                  <c:v>37.86</c:v>
                </c:pt>
                <c:pt idx="261">
                  <c:v>37.9</c:v>
                </c:pt>
                <c:pt idx="262">
                  <c:v>37.720000000000006</c:v>
                </c:pt>
                <c:pt idx="263">
                  <c:v>36.89</c:v>
                </c:pt>
                <c:pt idx="264">
                  <c:v>37.33</c:v>
                </c:pt>
                <c:pt idx="265">
                  <c:v>37.01</c:v>
                </c:pt>
                <c:pt idx="266">
                  <c:v>37.01</c:v>
                </c:pt>
                <c:pt idx="267">
                  <c:v>35.949999999999996</c:v>
                </c:pt>
                <c:pt idx="268">
                  <c:v>36.020000000000003</c:v>
                </c:pt>
                <c:pt idx="269">
                  <c:v>36.120000000000005</c:v>
                </c:pt>
                <c:pt idx="270">
                  <c:v>36.720000000000006</c:v>
                </c:pt>
                <c:pt idx="271">
                  <c:v>36.449999999999996</c:v>
                </c:pt>
                <c:pt idx="272">
                  <c:v>36.6</c:v>
                </c:pt>
                <c:pt idx="273">
                  <c:v>36.1</c:v>
                </c:pt>
                <c:pt idx="274">
                  <c:v>35.730000000000011</c:v>
                </c:pt>
                <c:pt idx="275">
                  <c:v>36.32</c:v>
                </c:pt>
                <c:pt idx="276">
                  <c:v>36.800000000000011</c:v>
                </c:pt>
                <c:pt idx="277">
                  <c:v>36.43</c:v>
                </c:pt>
                <c:pt idx="278">
                  <c:v>36.849999999999994</c:v>
                </c:pt>
                <c:pt idx="279">
                  <c:v>35.700000000000003</c:v>
                </c:pt>
                <c:pt idx="280">
                  <c:v>34.78</c:v>
                </c:pt>
                <c:pt idx="281">
                  <c:v>36.1</c:v>
                </c:pt>
                <c:pt idx="282">
                  <c:v>37.200000000000003</c:v>
                </c:pt>
                <c:pt idx="283">
                  <c:v>37.36</c:v>
                </c:pt>
                <c:pt idx="284">
                  <c:v>38</c:v>
                </c:pt>
                <c:pt idx="285">
                  <c:v>39.220000000000006</c:v>
                </c:pt>
                <c:pt idx="286">
                  <c:v>39.220000000000006</c:v>
                </c:pt>
                <c:pt idx="287">
                  <c:v>39.370000000000005</c:v>
                </c:pt>
                <c:pt idx="288">
                  <c:v>40.39</c:v>
                </c:pt>
                <c:pt idx="289">
                  <c:v>40.44</c:v>
                </c:pt>
                <c:pt idx="290">
                  <c:v>41.54</c:v>
                </c:pt>
                <c:pt idx="291">
                  <c:v>41.8</c:v>
                </c:pt>
                <c:pt idx="292">
                  <c:v>41.449999999999996</c:v>
                </c:pt>
                <c:pt idx="293">
                  <c:v>41.5</c:v>
                </c:pt>
                <c:pt idx="294">
                  <c:v>41.78</c:v>
                </c:pt>
                <c:pt idx="295">
                  <c:v>41.09</c:v>
                </c:pt>
                <c:pt idx="296">
                  <c:v>41.7</c:v>
                </c:pt>
                <c:pt idx="297">
                  <c:v>41.7</c:v>
                </c:pt>
                <c:pt idx="298">
                  <c:v>41.93</c:v>
                </c:pt>
                <c:pt idx="299">
                  <c:v>42.07</c:v>
                </c:pt>
                <c:pt idx="300">
                  <c:v>42.24</c:v>
                </c:pt>
                <c:pt idx="301">
                  <c:v>42.05</c:v>
                </c:pt>
                <c:pt idx="302">
                  <c:v>41.24</c:v>
                </c:pt>
                <c:pt idx="303">
                  <c:v>42.849999999999994</c:v>
                </c:pt>
                <c:pt idx="304">
                  <c:v>42.8</c:v>
                </c:pt>
                <c:pt idx="305">
                  <c:v>40.349999999999994</c:v>
                </c:pt>
                <c:pt idx="306">
                  <c:v>40.32</c:v>
                </c:pt>
                <c:pt idx="307">
                  <c:v>40.770000000000003</c:v>
                </c:pt>
                <c:pt idx="308">
                  <c:v>41.120000000000005</c:v>
                </c:pt>
                <c:pt idx="309">
                  <c:v>41.08</c:v>
                </c:pt>
                <c:pt idx="310">
                  <c:v>41.839999999999996</c:v>
                </c:pt>
                <c:pt idx="311">
                  <c:v>42.55</c:v>
                </c:pt>
                <c:pt idx="312">
                  <c:v>41.46</c:v>
                </c:pt>
                <c:pt idx="313">
                  <c:v>41</c:v>
                </c:pt>
                <c:pt idx="314">
                  <c:v>40.660000000000004</c:v>
                </c:pt>
                <c:pt idx="315">
                  <c:v>41.349999999999994</c:v>
                </c:pt>
                <c:pt idx="316">
                  <c:v>41</c:v>
                </c:pt>
                <c:pt idx="317">
                  <c:v>40.51</c:v>
                </c:pt>
                <c:pt idx="318">
                  <c:v>40.6</c:v>
                </c:pt>
                <c:pt idx="319">
                  <c:v>41.46</c:v>
                </c:pt>
                <c:pt idx="320">
                  <c:v>41.6</c:v>
                </c:pt>
                <c:pt idx="321">
                  <c:v>41.949999999999996</c:v>
                </c:pt>
                <c:pt idx="322">
                  <c:v>41.9</c:v>
                </c:pt>
                <c:pt idx="323">
                  <c:v>41.449999999999996</c:v>
                </c:pt>
                <c:pt idx="324">
                  <c:v>41.1</c:v>
                </c:pt>
                <c:pt idx="325">
                  <c:v>41.59</c:v>
                </c:pt>
                <c:pt idx="326">
                  <c:v>39.47</c:v>
                </c:pt>
                <c:pt idx="327">
                  <c:v>39.93</c:v>
                </c:pt>
                <c:pt idx="328">
                  <c:v>40.1</c:v>
                </c:pt>
                <c:pt idx="329">
                  <c:v>40.15</c:v>
                </c:pt>
                <c:pt idx="330">
                  <c:v>40.17</c:v>
                </c:pt>
                <c:pt idx="331">
                  <c:v>42.04</c:v>
                </c:pt>
                <c:pt idx="332">
                  <c:v>43.3</c:v>
                </c:pt>
                <c:pt idx="333">
                  <c:v>42.949999999999996</c:v>
                </c:pt>
                <c:pt idx="334">
                  <c:v>42.5</c:v>
                </c:pt>
                <c:pt idx="335">
                  <c:v>42.9</c:v>
                </c:pt>
                <c:pt idx="336">
                  <c:v>42.5</c:v>
                </c:pt>
                <c:pt idx="337">
                  <c:v>42.97</c:v>
                </c:pt>
                <c:pt idx="338">
                  <c:v>42.8</c:v>
                </c:pt>
                <c:pt idx="339">
                  <c:v>41.98</c:v>
                </c:pt>
                <c:pt idx="340">
                  <c:v>41.99</c:v>
                </c:pt>
                <c:pt idx="341">
                  <c:v>42.36</c:v>
                </c:pt>
                <c:pt idx="342">
                  <c:v>42.08</c:v>
                </c:pt>
                <c:pt idx="343">
                  <c:v>42.879999999999995</c:v>
                </c:pt>
                <c:pt idx="344">
                  <c:v>43.730000000000004</c:v>
                </c:pt>
                <c:pt idx="345">
                  <c:v>42.63</c:v>
                </c:pt>
                <c:pt idx="346">
                  <c:v>43.379999999999995</c:v>
                </c:pt>
                <c:pt idx="347">
                  <c:v>43.65</c:v>
                </c:pt>
                <c:pt idx="348">
                  <c:v>43.97</c:v>
                </c:pt>
                <c:pt idx="349">
                  <c:v>43.92</c:v>
                </c:pt>
                <c:pt idx="350">
                  <c:v>43.83</c:v>
                </c:pt>
                <c:pt idx="351">
                  <c:v>43.68</c:v>
                </c:pt>
                <c:pt idx="352">
                  <c:v>43.55</c:v>
                </c:pt>
                <c:pt idx="353">
                  <c:v>42.690000000000005</c:v>
                </c:pt>
                <c:pt idx="354">
                  <c:v>41.63</c:v>
                </c:pt>
                <c:pt idx="355">
                  <c:v>41.32</c:v>
                </c:pt>
                <c:pt idx="356">
                  <c:v>41.230000000000004</c:v>
                </c:pt>
                <c:pt idx="357">
                  <c:v>41.58</c:v>
                </c:pt>
                <c:pt idx="358">
                  <c:v>41.05</c:v>
                </c:pt>
                <c:pt idx="359">
                  <c:v>40.99</c:v>
                </c:pt>
                <c:pt idx="360">
                  <c:v>41.05</c:v>
                </c:pt>
                <c:pt idx="361">
                  <c:v>41.13</c:v>
                </c:pt>
                <c:pt idx="362">
                  <c:v>40.910000000000004</c:v>
                </c:pt>
                <c:pt idx="363">
                  <c:v>39.300000000000011</c:v>
                </c:pt>
                <c:pt idx="364">
                  <c:v>38.949999999999996</c:v>
                </c:pt>
                <c:pt idx="365">
                  <c:v>39.36</c:v>
                </c:pt>
                <c:pt idx="366">
                  <c:v>39.809999999999995</c:v>
                </c:pt>
                <c:pt idx="367">
                  <c:v>39.51</c:v>
                </c:pt>
                <c:pt idx="368">
                  <c:v>39.5</c:v>
                </c:pt>
                <c:pt idx="369">
                  <c:v>39.46</c:v>
                </c:pt>
                <c:pt idx="370">
                  <c:v>39.760000000000005</c:v>
                </c:pt>
                <c:pt idx="371">
                  <c:v>40.790000000000006</c:v>
                </c:pt>
                <c:pt idx="372">
                  <c:v>40.47</c:v>
                </c:pt>
                <c:pt idx="373">
                  <c:v>38.9</c:v>
                </c:pt>
                <c:pt idx="374">
                  <c:v>37.82</c:v>
                </c:pt>
                <c:pt idx="375">
                  <c:v>37.82</c:v>
                </c:pt>
                <c:pt idx="376">
                  <c:v>37.809999999999995</c:v>
                </c:pt>
                <c:pt idx="377">
                  <c:v>38.82</c:v>
                </c:pt>
                <c:pt idx="378">
                  <c:v>38.700000000000003</c:v>
                </c:pt>
                <c:pt idx="379">
                  <c:v>38.949999999999996</c:v>
                </c:pt>
                <c:pt idx="380">
                  <c:v>38.700000000000003</c:v>
                </c:pt>
                <c:pt idx="381">
                  <c:v>38.17</c:v>
                </c:pt>
                <c:pt idx="382">
                  <c:v>38.14</c:v>
                </c:pt>
              </c:numCache>
            </c:numRef>
          </c:val>
        </c:ser>
        <c:marker val="1"/>
        <c:axId val="60054528"/>
        <c:axId val="60052992"/>
      </c:lineChart>
      <c:dateAx>
        <c:axId val="58915072"/>
        <c:scaling>
          <c:orientation val="minMax"/>
        </c:scaling>
        <c:axPos val="b"/>
        <c:numFmt formatCode="d/m/yyyy" sourceLinked="1"/>
        <c:tickLblPos val="nextTo"/>
        <c:spPr>
          <a:ln>
            <a:solidFill>
              <a:srgbClr val="D9D9D9"/>
            </a:solidFill>
          </a:ln>
        </c:spPr>
        <c:txPr>
          <a:bodyPr/>
          <a:lstStyle/>
          <a:p>
            <a:pPr>
              <a:defRPr sz="1600">
                <a:solidFill>
                  <a:srgbClr val="00293D"/>
                </a:solidFill>
              </a:defRPr>
            </a:pPr>
            <a:endParaRPr lang="pt-BR"/>
          </a:p>
        </c:txPr>
        <c:crossAx val="60051456"/>
        <c:crosses val="autoZero"/>
        <c:auto val="1"/>
        <c:lblOffset val="100"/>
      </c:dateAx>
      <c:valAx>
        <c:axId val="60051456"/>
        <c:scaling>
          <c:orientation val="minMax"/>
        </c:scaling>
        <c:axPos val="l"/>
        <c:majorGridlines>
          <c:spPr>
            <a:ln>
              <a:solidFill>
                <a:srgbClr val="D9D9D9"/>
              </a:solidFill>
            </a:ln>
          </c:spPr>
        </c:majorGridlines>
        <c:numFmt formatCode="0" sourceLinked="1"/>
        <c:tickLblPos val="nextTo"/>
        <c:spPr>
          <a:ln>
            <a:solidFill>
              <a:srgbClr val="D9D9D9"/>
            </a:solidFill>
          </a:ln>
        </c:spPr>
        <c:txPr>
          <a:bodyPr/>
          <a:lstStyle/>
          <a:p>
            <a:pPr>
              <a:defRPr sz="1600">
                <a:solidFill>
                  <a:srgbClr val="00293D"/>
                </a:solidFill>
              </a:defRPr>
            </a:pPr>
            <a:endParaRPr lang="pt-BR"/>
          </a:p>
        </c:txPr>
        <c:crossAx val="58915072"/>
        <c:crosses val="autoZero"/>
        <c:crossBetween val="between"/>
      </c:valAx>
      <c:valAx>
        <c:axId val="60052992"/>
        <c:scaling>
          <c:orientation val="minMax"/>
        </c:scaling>
        <c:axPos val="r"/>
        <c:numFmt formatCode="0" sourceLinked="1"/>
        <c:tickLblPos val="nextTo"/>
        <c:spPr>
          <a:ln>
            <a:solidFill>
              <a:srgbClr val="D9D9D9"/>
            </a:solidFill>
          </a:ln>
        </c:spPr>
        <c:txPr>
          <a:bodyPr/>
          <a:lstStyle/>
          <a:p>
            <a:pPr>
              <a:defRPr sz="1600">
                <a:solidFill>
                  <a:srgbClr val="00293D"/>
                </a:solidFill>
              </a:defRPr>
            </a:pPr>
            <a:endParaRPr lang="pt-BR"/>
          </a:p>
        </c:txPr>
        <c:crossAx val="60054528"/>
        <c:crosses val="max"/>
        <c:crossBetween val="between"/>
      </c:valAx>
      <c:dateAx>
        <c:axId val="60054528"/>
        <c:scaling>
          <c:orientation val="minMax"/>
        </c:scaling>
        <c:delete val="1"/>
        <c:axPos val="b"/>
        <c:numFmt formatCode="d/m/yyyy" sourceLinked="1"/>
        <c:tickLblPos val="nextTo"/>
        <c:crossAx val="60052992"/>
        <c:crosses val="autoZero"/>
        <c:auto val="1"/>
        <c:lblOffset val="100"/>
      </c:dateAx>
      <c:spPr>
        <a:ln>
          <a:solidFill>
            <a:srgbClr val="D9D9D9"/>
          </a:solidFill>
        </a:ln>
      </c:spPr>
    </c:plotArea>
    <c:legend>
      <c:legendPos val="b"/>
      <c:txPr>
        <a:bodyPr/>
        <a:lstStyle/>
        <a:p>
          <a:pPr>
            <a:defRPr sz="1600">
              <a:solidFill>
                <a:srgbClr val="00293D"/>
              </a:solidFill>
            </a:defRPr>
          </a:pPr>
          <a:endParaRPr lang="pt-BR"/>
        </a:p>
      </c:txPr>
    </c:legend>
    <c:plotVisOnly val="1"/>
    <c:dispBlanksAs val="gap"/>
  </c:chart>
  <c:txPr>
    <a:bodyPr/>
    <a:lstStyle/>
    <a:p>
      <a:pPr>
        <a:defRPr sz="1800"/>
      </a:pPr>
      <a:endParaRPr lang="pt-B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7D3861-9835-457B-93F0-DCCEA18952DD}" type="datetimeFigureOut">
              <a:rPr lang="pt-BR"/>
              <a:pPr>
                <a:defRPr/>
              </a:pPr>
              <a:t>24/06/2013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AEC820E-8F13-4D69-A96C-0F926AB54ED6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4285091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96975"/>
            <a:ext cx="8229600" cy="4929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68313" y="530066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21C5C-E55D-460E-AEB9-5342051CCE8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68313" y="530066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C6B81-906B-477E-998F-A10C647461F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51F53-0ACD-4D1E-8653-3CB24A70779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68313" y="530066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2125-E6D6-4B42-AC00-70761899D64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prstGeom prst="rect">
            <a:avLst/>
          </a:prstGeo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78539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78539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F1A8E-1724-40B0-A833-20D5774205F7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68313" y="530066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59C06-6A68-4051-964A-B78EB74B173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68313" y="530066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3D826-00B4-4C76-A250-1821886BAB7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68313" y="530066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FC2C2-0D99-483F-B788-8849575BAAC6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68313" y="530066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247DC-41FF-4585-8D1F-5D15458B578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68313" y="530066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1825A-1E9F-4CBD-A612-34FFCB8BF9E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 userDrawn="1"/>
        </p:nvSpPr>
        <p:spPr>
          <a:xfrm>
            <a:off x="179388" y="6021388"/>
            <a:ext cx="3744912" cy="5032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10400" y="6597650"/>
            <a:ext cx="2133600" cy="2460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58B632-5D38-485F-8B23-46885CFA172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"/>
            <a:ext cx="9144000" cy="6857452"/>
          </a:xfrm>
          <a:prstGeom prst="rect">
            <a:avLst/>
          </a:prstGeom>
        </p:spPr>
      </p:pic>
      <p:pic>
        <p:nvPicPr>
          <p:cNvPr id="5" name="Picture 6" descr="PPT Riviera-02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9" r:id="rId2"/>
    <p:sldLayoutId id="2147483732" r:id="rId3"/>
    <p:sldLayoutId id="2147483730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entury Gothic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entury Gothic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entury Gothic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entury Gothic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entury Gothic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entury Gothic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entury Gothic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CaixaDeTexto 1"/>
          <p:cNvSpPr txBox="1">
            <a:spLocks noChangeArrowheads="1"/>
          </p:cNvSpPr>
          <p:nvPr/>
        </p:nvSpPr>
        <p:spPr bwMode="auto">
          <a:xfrm>
            <a:off x="838200" y="838199"/>
            <a:ext cx="388937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600" b="1" kern="0" dirty="0" smtClean="0">
                <a:solidFill>
                  <a:srgbClr val="00B4A7"/>
                </a:solidFill>
                <a:latin typeface="Calibri" pitchFamily="34" charset="0"/>
                <a:ea typeface="+mj-ea"/>
                <a:cs typeface="Calibri" pitchFamily="34" charset="0"/>
              </a:rPr>
              <a:t>Renda Variável – Seleção com Base em Fundamentos (</a:t>
            </a:r>
            <a:r>
              <a:rPr lang="pt-BR" sz="3600" b="1" kern="0" dirty="0" err="1" smtClean="0">
                <a:solidFill>
                  <a:srgbClr val="00B4A7"/>
                </a:solidFill>
                <a:latin typeface="Calibri" pitchFamily="34" charset="0"/>
                <a:ea typeface="+mj-ea"/>
                <a:cs typeface="Calibri" pitchFamily="34" charset="0"/>
              </a:rPr>
              <a:t>Value</a:t>
            </a:r>
            <a:r>
              <a:rPr lang="pt-BR" sz="3600" b="1" kern="0" dirty="0" smtClean="0">
                <a:solidFill>
                  <a:srgbClr val="00B4A7"/>
                </a:solidFill>
                <a:latin typeface="Calibri" pitchFamily="34" charset="0"/>
                <a:ea typeface="+mj-ea"/>
                <a:cs typeface="Calibri" pitchFamily="34" charset="0"/>
              </a:rPr>
              <a:t> </a:t>
            </a:r>
            <a:r>
              <a:rPr lang="pt-BR" sz="3600" b="1" kern="0" dirty="0" err="1" smtClean="0">
                <a:solidFill>
                  <a:srgbClr val="00B4A7"/>
                </a:solidFill>
                <a:latin typeface="Calibri" pitchFamily="34" charset="0"/>
                <a:ea typeface="+mj-ea"/>
                <a:cs typeface="Calibri" pitchFamily="34" charset="0"/>
              </a:rPr>
              <a:t>Investing</a:t>
            </a:r>
            <a:r>
              <a:rPr lang="pt-BR" sz="3600" b="1" kern="0" dirty="0" smtClean="0">
                <a:solidFill>
                  <a:srgbClr val="00B4A7"/>
                </a:solidFill>
                <a:latin typeface="Calibri" pitchFamily="34" charset="0"/>
                <a:ea typeface="+mj-ea"/>
                <a:cs typeface="Calibri" pitchFamily="34" charset="0"/>
              </a:rPr>
              <a:t>)</a:t>
            </a:r>
            <a:endParaRPr lang="pt-BR" sz="3600" b="1" kern="0" dirty="0">
              <a:solidFill>
                <a:srgbClr val="00B4A7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C5378-6450-42BF-A10D-C1A984F3817D}" type="slidenum">
              <a:rPr lang="pt-BR"/>
              <a:pPr>
                <a:defRPr/>
              </a:pPr>
              <a:t>10</a:t>
            </a:fld>
            <a:endParaRPr lang="pt-BR"/>
          </a:p>
        </p:txBody>
      </p:sp>
      <p:sp>
        <p:nvSpPr>
          <p:cNvPr id="4" name="Divisa 3"/>
          <p:cNvSpPr/>
          <p:nvPr/>
        </p:nvSpPr>
        <p:spPr>
          <a:xfrm>
            <a:off x="76200" y="1143000"/>
            <a:ext cx="2590800" cy="533400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0" hangingPunct="0"/>
            <a:r>
              <a:rPr lang="pt-BR" dirty="0" smtClean="0">
                <a:solidFill>
                  <a:srgbClr val="FFFFFF"/>
                </a:solidFill>
                <a:latin typeface="+mn-lt"/>
                <a:cs typeface="+mn-cs"/>
              </a:rPr>
              <a:t>Filtro</a:t>
            </a:r>
          </a:p>
        </p:txBody>
      </p:sp>
      <p:sp>
        <p:nvSpPr>
          <p:cNvPr id="7" name="Divisa 6"/>
          <p:cNvSpPr/>
          <p:nvPr/>
        </p:nvSpPr>
        <p:spPr>
          <a:xfrm>
            <a:off x="2514600" y="1143000"/>
            <a:ext cx="6553200" cy="533400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0" hangingPunct="0"/>
            <a:r>
              <a:rPr lang="pt-BR" dirty="0" smtClean="0">
                <a:solidFill>
                  <a:srgbClr val="FFFFFF"/>
                </a:solidFill>
                <a:latin typeface="+mn-lt"/>
                <a:cs typeface="+mn-cs"/>
              </a:rPr>
              <a:t>Análise Fundamentalista</a:t>
            </a:r>
          </a:p>
        </p:txBody>
      </p:sp>
      <p:sp>
        <p:nvSpPr>
          <p:cNvPr id="8" name="Espaço Reservado para Conteúdo 22"/>
          <p:cNvSpPr txBox="1">
            <a:spLocks/>
          </p:cNvSpPr>
          <p:nvPr/>
        </p:nvSpPr>
        <p:spPr bwMode="auto">
          <a:xfrm>
            <a:off x="0" y="2057400"/>
            <a:ext cx="457200" cy="1295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342900" indent="-342900" algn="ctr" eaLnBrk="0" hangingPunct="0"/>
            <a:r>
              <a:rPr lang="pt-BR" dirty="0" smtClean="0">
                <a:solidFill>
                  <a:schemeClr val="lt1"/>
                </a:solidFill>
                <a:latin typeface="+mn-lt"/>
                <a:cs typeface="+mn-cs"/>
              </a:rPr>
              <a:t>Objetivo</a:t>
            </a:r>
          </a:p>
        </p:txBody>
      </p:sp>
      <p:sp>
        <p:nvSpPr>
          <p:cNvPr id="9" name="Espaço Reservado para Conteúdo 22"/>
          <p:cNvSpPr txBox="1">
            <a:spLocks/>
          </p:cNvSpPr>
          <p:nvPr/>
        </p:nvSpPr>
        <p:spPr bwMode="auto">
          <a:xfrm>
            <a:off x="0" y="3429000"/>
            <a:ext cx="457200" cy="1295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342900" indent="-342900" algn="ctr" eaLnBrk="0" hangingPunct="0"/>
            <a:r>
              <a:rPr lang="pt-BR" dirty="0" smtClean="0">
                <a:solidFill>
                  <a:schemeClr val="lt1"/>
                </a:solidFill>
                <a:latin typeface="+mn-lt"/>
                <a:cs typeface="+mn-cs"/>
              </a:rPr>
              <a:t>Método</a:t>
            </a:r>
          </a:p>
        </p:txBody>
      </p:sp>
      <p:sp>
        <p:nvSpPr>
          <p:cNvPr id="10" name="Espaço Reservado para Conteúdo 22"/>
          <p:cNvSpPr txBox="1">
            <a:spLocks/>
          </p:cNvSpPr>
          <p:nvPr/>
        </p:nvSpPr>
        <p:spPr bwMode="auto">
          <a:xfrm>
            <a:off x="0" y="4800600"/>
            <a:ext cx="457200" cy="1295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0" anchor="ctr" anchorCtr="1"/>
          <a:lstStyle/>
          <a:p>
            <a:pPr marL="342900" indent="-342900" algn="ctr" eaLnBrk="0" hangingPunct="0"/>
            <a:r>
              <a:rPr lang="pt-BR" sz="1500" dirty="0" smtClean="0">
                <a:solidFill>
                  <a:schemeClr val="lt1"/>
                </a:solidFill>
                <a:latin typeface="+mn-lt"/>
                <a:cs typeface="+mn-cs"/>
              </a:rPr>
              <a:t>Questões</a:t>
            </a:r>
          </a:p>
          <a:p>
            <a:pPr marL="342900" indent="-342900" algn="ctr" eaLnBrk="0" hangingPunct="0"/>
            <a:r>
              <a:rPr lang="pt-BR" sz="1500" dirty="0" smtClean="0">
                <a:solidFill>
                  <a:schemeClr val="lt1"/>
                </a:solidFill>
                <a:latin typeface="+mn-lt"/>
                <a:cs typeface="+mn-cs"/>
              </a:rPr>
              <a:t> Chave</a:t>
            </a:r>
          </a:p>
        </p:txBody>
      </p:sp>
      <p:cxnSp>
        <p:nvCxnSpPr>
          <p:cNvPr id="11" name="Conector reto 10"/>
          <p:cNvCxnSpPr/>
          <p:nvPr/>
        </p:nvCxnSpPr>
        <p:spPr>
          <a:xfrm>
            <a:off x="2514600" y="2133600"/>
            <a:ext cx="0" cy="3960000"/>
          </a:xfrm>
          <a:prstGeom prst="line">
            <a:avLst/>
          </a:prstGeom>
          <a:ln w="15875">
            <a:solidFill>
              <a:srgbClr val="3E5974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>
            <a:off x="381000" y="3429000"/>
            <a:ext cx="8686800" cy="0"/>
          </a:xfrm>
          <a:prstGeom prst="line">
            <a:avLst/>
          </a:prstGeom>
          <a:ln w="15875">
            <a:solidFill>
              <a:srgbClr val="3E5974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381000" y="4800600"/>
            <a:ext cx="8686800" cy="0"/>
          </a:xfrm>
          <a:prstGeom prst="line">
            <a:avLst/>
          </a:prstGeom>
          <a:ln w="15875">
            <a:solidFill>
              <a:srgbClr val="3E5974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ivisa 13"/>
          <p:cNvSpPr/>
          <p:nvPr/>
        </p:nvSpPr>
        <p:spPr>
          <a:xfrm>
            <a:off x="2514600" y="1752600"/>
            <a:ext cx="2133600" cy="228600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0" hangingPunct="0"/>
            <a:r>
              <a:rPr lang="pt-BR" sz="1700" dirty="0" smtClean="0">
                <a:solidFill>
                  <a:srgbClr val="FFFFFF"/>
                </a:solidFill>
                <a:latin typeface="+mn-lt"/>
                <a:cs typeface="+mn-cs"/>
              </a:rPr>
              <a:t>Compreensão</a:t>
            </a:r>
          </a:p>
        </p:txBody>
      </p:sp>
      <p:sp>
        <p:nvSpPr>
          <p:cNvPr id="15" name="Divisa 14"/>
          <p:cNvSpPr/>
          <p:nvPr/>
        </p:nvSpPr>
        <p:spPr>
          <a:xfrm>
            <a:off x="4572000" y="1752600"/>
            <a:ext cx="2133600" cy="228600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0" hangingPunct="0"/>
            <a:r>
              <a:rPr lang="pt-BR" sz="1700" dirty="0" smtClean="0">
                <a:solidFill>
                  <a:srgbClr val="FFFFFF"/>
                </a:solidFill>
                <a:latin typeface="+mn-lt"/>
                <a:cs typeface="+mn-cs"/>
              </a:rPr>
              <a:t>Análise</a:t>
            </a:r>
          </a:p>
        </p:txBody>
      </p:sp>
      <p:sp>
        <p:nvSpPr>
          <p:cNvPr id="16" name="Divisa 15"/>
          <p:cNvSpPr/>
          <p:nvPr/>
        </p:nvSpPr>
        <p:spPr>
          <a:xfrm>
            <a:off x="6629400" y="1752600"/>
            <a:ext cx="2133600" cy="228600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0" hangingPunct="0"/>
            <a:r>
              <a:rPr lang="pt-BR" sz="1700" dirty="0" smtClean="0">
                <a:solidFill>
                  <a:srgbClr val="FFFFFF"/>
                </a:solidFill>
                <a:latin typeface="+mn-lt"/>
                <a:cs typeface="+mn-cs"/>
              </a:rPr>
              <a:t>Modelagem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457200" y="2133600"/>
            <a:ext cx="1524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1000" dirty="0" smtClean="0"/>
              <a:t>Identificar ações descontadas </a:t>
            </a:r>
          </a:p>
          <a:p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2667000" y="21336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• Compreender e avaliar o modelo de negócio da companhia </a:t>
            </a:r>
          </a:p>
          <a:p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4724400" y="2133600"/>
            <a:ext cx="1905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• Analisar a competição dentro do setor </a:t>
            </a:r>
          </a:p>
          <a:p>
            <a:endParaRPr lang="pt-BR" sz="1000" dirty="0" smtClean="0"/>
          </a:p>
          <a:p>
            <a:r>
              <a:rPr lang="pt-BR" sz="1000" dirty="0" smtClean="0"/>
              <a:t>• Analisar a competitividade da empresa no setor </a:t>
            </a:r>
          </a:p>
          <a:p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6781800" y="2133600"/>
            <a:ext cx="1905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• Modelagem da companhia e sua avaliação econômica </a:t>
            </a:r>
          </a:p>
          <a:p>
            <a:endParaRPr lang="pt-BR" sz="1000" dirty="0" smtClean="0"/>
          </a:p>
          <a:p>
            <a:r>
              <a:rPr lang="pt-BR" sz="1000" dirty="0" smtClean="0"/>
              <a:t>• Simular alterações no cenário base e seu impacto no investimento </a:t>
            </a:r>
          </a:p>
          <a:p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457200" y="3505200"/>
            <a:ext cx="152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• Análise de múltiplos tradicionais (P/L, EV/</a:t>
            </a:r>
            <a:r>
              <a:rPr lang="pt-BR" sz="1000" dirty="0" err="1" smtClean="0"/>
              <a:t>Ebitda</a:t>
            </a:r>
            <a:r>
              <a:rPr lang="pt-BR" sz="1000" dirty="0" smtClean="0"/>
              <a:t>, P/VPA) </a:t>
            </a:r>
          </a:p>
          <a:p>
            <a:endParaRPr lang="pt-BR" sz="1000" dirty="0" smtClean="0"/>
          </a:p>
          <a:p>
            <a:r>
              <a:rPr lang="pt-BR" sz="1000" dirty="0" smtClean="0"/>
              <a:t>• Análise de múltiplos setoriais (P/NAV, P/FFO etc.) </a:t>
            </a:r>
          </a:p>
          <a:p>
            <a:endParaRPr lang="pt-BR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2667000" y="3505200"/>
            <a:ext cx="1905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• Reuniões com management da companhia </a:t>
            </a:r>
          </a:p>
          <a:p>
            <a:endParaRPr lang="pt-BR" sz="1000" dirty="0" smtClean="0"/>
          </a:p>
          <a:p>
            <a:r>
              <a:rPr lang="pt-BR" sz="1000" dirty="0" smtClean="0"/>
              <a:t>• Reuniões públicas com analistas </a:t>
            </a:r>
          </a:p>
          <a:p>
            <a:endParaRPr lang="pt-BR" sz="1000" dirty="0" smtClean="0"/>
          </a:p>
          <a:p>
            <a:r>
              <a:rPr lang="pt-BR" sz="1000" dirty="0" smtClean="0"/>
              <a:t>• Relatórios setoriais 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4724400" y="3505200"/>
            <a:ext cx="1905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• Comparativos de modelos de negócios de empresas concorrentes </a:t>
            </a:r>
          </a:p>
          <a:p>
            <a:endParaRPr lang="pt-BR" sz="1000" dirty="0" smtClean="0"/>
          </a:p>
          <a:p>
            <a:r>
              <a:rPr lang="pt-BR" sz="1000" dirty="0" smtClean="0"/>
              <a:t>• Análises setoriais e histórico de desenvolvimento </a:t>
            </a:r>
          </a:p>
          <a:p>
            <a:endParaRPr lang="pt-BR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6781800" y="3505200"/>
            <a:ext cx="1905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• Elaboração de um modelo econômico da empresa </a:t>
            </a:r>
          </a:p>
          <a:p>
            <a:endParaRPr lang="pt-BR" sz="1000" dirty="0" smtClean="0"/>
          </a:p>
          <a:p>
            <a:r>
              <a:rPr lang="pt-BR" sz="1000" dirty="0" smtClean="0"/>
              <a:t>• Identificação do valor econômico da empresa </a:t>
            </a:r>
          </a:p>
          <a:p>
            <a:endParaRPr lang="pt-BR" sz="1000" dirty="0" smtClean="0"/>
          </a:p>
          <a:p>
            <a:r>
              <a:rPr lang="pt-BR" sz="1000" dirty="0" smtClean="0"/>
              <a:t>• </a:t>
            </a:r>
            <a:r>
              <a:rPr lang="pt-BR" sz="1000" dirty="0" err="1" smtClean="0"/>
              <a:t>Due</a:t>
            </a:r>
            <a:r>
              <a:rPr lang="pt-BR" sz="1000" dirty="0" smtClean="0"/>
              <a:t> </a:t>
            </a:r>
            <a:r>
              <a:rPr lang="pt-BR" sz="1000" dirty="0" err="1" smtClean="0"/>
              <a:t>Diligence</a:t>
            </a:r>
            <a:r>
              <a:rPr lang="pt-BR" sz="1000" dirty="0" smtClean="0"/>
              <a:t> </a:t>
            </a:r>
            <a:endParaRPr lang="pt-BR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457200" y="4876800"/>
            <a:ext cx="1981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• Setor está descontado em relação à bolsa? </a:t>
            </a:r>
          </a:p>
          <a:p>
            <a:endParaRPr lang="pt-BR" sz="500" dirty="0" smtClean="0"/>
          </a:p>
          <a:p>
            <a:r>
              <a:rPr lang="pt-BR" sz="1000" dirty="0" smtClean="0"/>
              <a:t>• Empresa está descontada em relação ao setor? </a:t>
            </a:r>
          </a:p>
          <a:p>
            <a:endParaRPr lang="pt-BR" sz="500" dirty="0" smtClean="0"/>
          </a:p>
          <a:p>
            <a:r>
              <a:rPr lang="pt-BR" sz="1000" dirty="0" smtClean="0"/>
              <a:t>• Existe alguma razão para o múltiplo descontado? </a:t>
            </a:r>
          </a:p>
          <a:p>
            <a:endParaRPr lang="pt-BR" sz="1000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2667000" y="4876800"/>
            <a:ext cx="1905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• Como a companhia gera lucros? </a:t>
            </a:r>
          </a:p>
          <a:p>
            <a:endParaRPr lang="pt-BR" sz="1000" dirty="0" smtClean="0"/>
          </a:p>
          <a:p>
            <a:r>
              <a:rPr lang="pt-BR" sz="1000" dirty="0" smtClean="0"/>
              <a:t>• O modelo de negócios é lucrativo? </a:t>
            </a:r>
          </a:p>
          <a:p>
            <a:endParaRPr lang="pt-BR" sz="1000" dirty="0" smtClean="0"/>
          </a:p>
          <a:p>
            <a:r>
              <a:rPr lang="pt-BR" sz="1000" dirty="0" smtClean="0"/>
              <a:t>• O modelo de negócios é </a:t>
            </a:r>
            <a:r>
              <a:rPr lang="pt-BR" sz="1000" dirty="0" err="1" smtClean="0"/>
              <a:t>resiliente</a:t>
            </a:r>
            <a:r>
              <a:rPr lang="pt-BR" sz="1000" dirty="0" smtClean="0"/>
              <a:t>? 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4724400" y="4876800"/>
            <a:ext cx="1905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• A empresa possui vantagens competitivas? </a:t>
            </a:r>
          </a:p>
          <a:p>
            <a:endParaRPr lang="pt-BR" sz="1000" dirty="0" smtClean="0"/>
          </a:p>
          <a:p>
            <a:r>
              <a:rPr lang="pt-BR" sz="1000" dirty="0" smtClean="0"/>
              <a:t>• Qual o ambiente competitivo da empresa? </a:t>
            </a:r>
          </a:p>
          <a:p>
            <a:endParaRPr lang="pt-BR" sz="1000" dirty="0" smtClean="0"/>
          </a:p>
          <a:p>
            <a:r>
              <a:rPr lang="pt-BR" sz="1000" dirty="0" smtClean="0"/>
              <a:t>• O management está alinhado com os acionistas? 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6781800" y="4876800"/>
            <a:ext cx="1905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• O modelo explica bem os resultados passados da companhia? </a:t>
            </a:r>
          </a:p>
          <a:p>
            <a:endParaRPr lang="pt-BR" sz="1000" dirty="0" smtClean="0"/>
          </a:p>
          <a:p>
            <a:r>
              <a:rPr lang="pt-BR" sz="1000" dirty="0" smtClean="0"/>
              <a:t>• Qual a participação da perpetuidade na remuneração do investimento? </a:t>
            </a: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152400" y="0"/>
            <a:ext cx="8077200" cy="838200"/>
          </a:xfrm>
          <a:prstGeom prst="rect">
            <a:avLst/>
          </a:prstGeom>
        </p:spPr>
        <p:txBody>
          <a:bodyPr/>
          <a:lstStyle/>
          <a:p>
            <a:pPr marL="324000" marR="0" lvl="0" indent="-449263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400" b="1" i="0" u="none" strike="noStrike" kern="0" cap="small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02.</a:t>
            </a:r>
            <a:r>
              <a:rPr kumimoji="0" lang="pt-BR" sz="2400" b="0" i="0" u="none" strike="noStrike" kern="0" cap="small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</a:t>
            </a:r>
            <a:r>
              <a:rPr kumimoji="0" lang="pt-BR" sz="2400" b="1" i="0" u="none" strike="noStrike" kern="0" cap="small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VALUE INVESTING</a:t>
            </a: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668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C5378-6450-42BF-A10D-C1A984F3817D}" type="slidenum">
              <a:rPr lang="pt-BR"/>
              <a:pPr>
                <a:defRPr/>
              </a:pPr>
              <a:t>11</a:t>
            </a:fld>
            <a:endParaRPr lang="pt-BR"/>
          </a:p>
        </p:txBody>
      </p:sp>
      <p:sp>
        <p:nvSpPr>
          <p:cNvPr id="4" name="Divisa 3"/>
          <p:cNvSpPr/>
          <p:nvPr/>
        </p:nvSpPr>
        <p:spPr>
          <a:xfrm>
            <a:off x="304800" y="1143000"/>
            <a:ext cx="4343400" cy="533400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0" hangingPunct="0"/>
            <a:r>
              <a:rPr lang="pt-BR" dirty="0" smtClean="0">
                <a:solidFill>
                  <a:srgbClr val="FFFFFF"/>
                </a:solidFill>
                <a:latin typeface="+mn-lt"/>
                <a:cs typeface="+mn-cs"/>
              </a:rPr>
              <a:t>Apresentação do Case</a:t>
            </a:r>
          </a:p>
        </p:txBody>
      </p:sp>
      <p:sp>
        <p:nvSpPr>
          <p:cNvPr id="7" name="Divisa 6"/>
          <p:cNvSpPr/>
          <p:nvPr/>
        </p:nvSpPr>
        <p:spPr>
          <a:xfrm>
            <a:off x="4479000" y="1143000"/>
            <a:ext cx="4284000" cy="533400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0" hangingPunct="0"/>
            <a:r>
              <a:rPr lang="pt-BR" dirty="0" smtClean="0">
                <a:solidFill>
                  <a:srgbClr val="FFFFFF"/>
                </a:solidFill>
              </a:rPr>
              <a:t>Monitoramento</a:t>
            </a:r>
          </a:p>
        </p:txBody>
      </p:sp>
      <p:sp>
        <p:nvSpPr>
          <p:cNvPr id="8" name="Espaço Reservado para Conteúdo 22"/>
          <p:cNvSpPr txBox="1">
            <a:spLocks/>
          </p:cNvSpPr>
          <p:nvPr/>
        </p:nvSpPr>
        <p:spPr bwMode="auto">
          <a:xfrm>
            <a:off x="0" y="2057400"/>
            <a:ext cx="457200" cy="1295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342900" indent="-342900" algn="ctr" eaLnBrk="0" hangingPunct="0"/>
            <a:r>
              <a:rPr lang="pt-BR" dirty="0" smtClean="0">
                <a:solidFill>
                  <a:schemeClr val="lt1"/>
                </a:solidFill>
                <a:latin typeface="+mn-lt"/>
                <a:cs typeface="+mn-cs"/>
              </a:rPr>
              <a:t>Objetivo</a:t>
            </a:r>
          </a:p>
        </p:txBody>
      </p:sp>
      <p:sp>
        <p:nvSpPr>
          <p:cNvPr id="9" name="Espaço Reservado para Conteúdo 22"/>
          <p:cNvSpPr txBox="1">
            <a:spLocks/>
          </p:cNvSpPr>
          <p:nvPr/>
        </p:nvSpPr>
        <p:spPr bwMode="auto">
          <a:xfrm>
            <a:off x="0" y="3429000"/>
            <a:ext cx="457200" cy="1295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342900" indent="-342900" algn="ctr" eaLnBrk="0" hangingPunct="0"/>
            <a:r>
              <a:rPr lang="pt-BR" dirty="0" smtClean="0">
                <a:solidFill>
                  <a:schemeClr val="lt1"/>
                </a:solidFill>
                <a:latin typeface="+mn-lt"/>
                <a:cs typeface="+mn-cs"/>
              </a:rPr>
              <a:t>Método</a:t>
            </a:r>
          </a:p>
        </p:txBody>
      </p:sp>
      <p:sp>
        <p:nvSpPr>
          <p:cNvPr id="10" name="Espaço Reservado para Conteúdo 22"/>
          <p:cNvSpPr txBox="1">
            <a:spLocks/>
          </p:cNvSpPr>
          <p:nvPr/>
        </p:nvSpPr>
        <p:spPr bwMode="auto">
          <a:xfrm>
            <a:off x="0" y="4800600"/>
            <a:ext cx="457200" cy="1295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0" anchor="ctr" anchorCtr="1"/>
          <a:lstStyle/>
          <a:p>
            <a:pPr marL="342900" indent="-342900" algn="ctr" eaLnBrk="0" hangingPunct="0"/>
            <a:r>
              <a:rPr lang="pt-BR" sz="1500" dirty="0" smtClean="0">
                <a:solidFill>
                  <a:schemeClr val="lt1"/>
                </a:solidFill>
                <a:latin typeface="+mn-lt"/>
                <a:cs typeface="+mn-cs"/>
              </a:rPr>
              <a:t>Questões</a:t>
            </a:r>
          </a:p>
          <a:p>
            <a:pPr marL="342900" indent="-342900" algn="ctr" eaLnBrk="0" hangingPunct="0"/>
            <a:r>
              <a:rPr lang="pt-BR" sz="1500" dirty="0" smtClean="0">
                <a:solidFill>
                  <a:schemeClr val="lt1"/>
                </a:solidFill>
                <a:latin typeface="+mn-lt"/>
                <a:cs typeface="+mn-cs"/>
              </a:rPr>
              <a:t> Chave</a:t>
            </a:r>
          </a:p>
        </p:txBody>
      </p:sp>
      <p:cxnSp>
        <p:nvCxnSpPr>
          <p:cNvPr id="11" name="Conector reto 10"/>
          <p:cNvCxnSpPr/>
          <p:nvPr/>
        </p:nvCxnSpPr>
        <p:spPr>
          <a:xfrm>
            <a:off x="4419600" y="1905000"/>
            <a:ext cx="0" cy="4188600"/>
          </a:xfrm>
          <a:prstGeom prst="line">
            <a:avLst/>
          </a:prstGeom>
          <a:ln w="15875">
            <a:solidFill>
              <a:srgbClr val="3E5974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533400" y="3505200"/>
            <a:ext cx="3505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• Elaboração de teses de investimento pelos analistas responsáveis </a:t>
            </a:r>
          </a:p>
          <a:p>
            <a:endParaRPr lang="pt-BR" sz="1000" dirty="0" smtClean="0"/>
          </a:p>
          <a:p>
            <a:r>
              <a:rPr lang="pt-BR" sz="1000" dirty="0" smtClean="0"/>
              <a:t>• Apresentação das teses para os demais analistas e gestor </a:t>
            </a:r>
          </a:p>
          <a:p>
            <a:endParaRPr lang="pt-BR" sz="1000" dirty="0" smtClean="0"/>
          </a:p>
          <a:p>
            <a:r>
              <a:rPr lang="pt-BR" sz="1000" dirty="0" smtClean="0"/>
              <a:t>• Rodadas de discussão e debate sobre as teses </a:t>
            </a:r>
          </a:p>
          <a:p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4419600" y="2133600"/>
            <a:ext cx="3505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• Avaliar a aderência dos cenários traçados com a realidade </a:t>
            </a:r>
          </a:p>
          <a:p>
            <a:endParaRPr lang="pt-BR" sz="1000" dirty="0" smtClean="0"/>
          </a:p>
          <a:p>
            <a:r>
              <a:rPr lang="pt-BR" sz="1000" dirty="0" smtClean="0"/>
              <a:t>• Atualizar eventuais mudanças nos cenários base e suas implicações nos fundamentos das empresas </a:t>
            </a:r>
          </a:p>
          <a:p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4419600" y="3505200"/>
            <a:ext cx="3505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• Atualização de premissas e de modelos econômicos </a:t>
            </a:r>
          </a:p>
          <a:p>
            <a:endParaRPr lang="pt-BR" sz="1000" dirty="0" smtClean="0"/>
          </a:p>
          <a:p>
            <a:r>
              <a:rPr lang="pt-BR" sz="1000" dirty="0" smtClean="0"/>
              <a:t>• Reuniões com management </a:t>
            </a:r>
          </a:p>
          <a:p>
            <a:endParaRPr lang="pt-BR" sz="1000" dirty="0" smtClean="0"/>
          </a:p>
          <a:p>
            <a:r>
              <a:rPr lang="pt-BR" sz="1000" dirty="0" smtClean="0"/>
              <a:t>• Reunião com analistas setoriais </a:t>
            </a:r>
          </a:p>
          <a:p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4419600" y="4876800"/>
            <a:ext cx="3505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• A empresa está desenvolvendo sua tese de investimento de maneira adequada? </a:t>
            </a:r>
          </a:p>
          <a:p>
            <a:endParaRPr lang="pt-BR" sz="1000" dirty="0" smtClean="0"/>
          </a:p>
          <a:p>
            <a:r>
              <a:rPr lang="pt-BR" sz="1000" dirty="0" smtClean="0"/>
              <a:t>• Houve uma alteração significativa no cenário base? Qual seu impacto na tese de investimento? </a:t>
            </a:r>
          </a:p>
          <a:p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533400" y="2133600"/>
            <a:ext cx="35052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• Depurar e questionar premissas nas teses de investimento </a:t>
            </a:r>
          </a:p>
          <a:p>
            <a:endParaRPr lang="pt-BR" sz="1000" dirty="0" smtClean="0"/>
          </a:p>
          <a:p>
            <a:r>
              <a:rPr lang="pt-BR" sz="1000" dirty="0" smtClean="0"/>
              <a:t>• Aprovar potenciais investimentos e desinvestimentos </a:t>
            </a:r>
          </a:p>
          <a:p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533400" y="4876800"/>
            <a:ext cx="3505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• Qual o grau de certeza do cenário base? Existe risco de perda permanente de capital? </a:t>
            </a:r>
          </a:p>
          <a:p>
            <a:endParaRPr lang="pt-BR" sz="1000" dirty="0" smtClean="0"/>
          </a:p>
          <a:p>
            <a:r>
              <a:rPr lang="pt-BR" sz="1000" dirty="0" smtClean="0"/>
              <a:t>• Qual a remuneração justa pelo investimento? </a:t>
            </a:r>
          </a:p>
          <a:p>
            <a:endParaRPr lang="pt-BR" sz="1000" dirty="0" smtClean="0"/>
          </a:p>
          <a:p>
            <a:r>
              <a:rPr lang="pt-BR" sz="1000" dirty="0" smtClean="0"/>
              <a:t>• Qual a margem de segurança do investimento? </a:t>
            </a:r>
          </a:p>
          <a:p>
            <a:endParaRPr lang="pt-BR" dirty="0"/>
          </a:p>
        </p:txBody>
      </p:sp>
      <p:cxnSp>
        <p:nvCxnSpPr>
          <p:cNvPr id="18" name="Conector reto 17"/>
          <p:cNvCxnSpPr/>
          <p:nvPr/>
        </p:nvCxnSpPr>
        <p:spPr>
          <a:xfrm>
            <a:off x="381000" y="3429000"/>
            <a:ext cx="8686800" cy="0"/>
          </a:xfrm>
          <a:prstGeom prst="line">
            <a:avLst/>
          </a:prstGeom>
          <a:ln w="15875">
            <a:solidFill>
              <a:srgbClr val="3E5974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381000" y="4800600"/>
            <a:ext cx="8686800" cy="0"/>
          </a:xfrm>
          <a:prstGeom prst="line">
            <a:avLst/>
          </a:prstGeom>
          <a:ln w="15875">
            <a:solidFill>
              <a:srgbClr val="3E5974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152400" y="0"/>
            <a:ext cx="8077200" cy="838200"/>
          </a:xfrm>
          <a:prstGeom prst="rect">
            <a:avLst/>
          </a:prstGeom>
        </p:spPr>
        <p:txBody>
          <a:bodyPr/>
          <a:lstStyle/>
          <a:p>
            <a:pPr marL="324000" marR="0" lvl="0" indent="-449263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400" b="1" i="0" u="none" strike="noStrike" kern="0" cap="small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02.</a:t>
            </a:r>
            <a:r>
              <a:rPr kumimoji="0" lang="pt-BR" sz="2400" b="0" i="0" u="none" strike="noStrike" kern="0" cap="small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</a:t>
            </a:r>
            <a:r>
              <a:rPr kumimoji="0" lang="pt-BR" sz="2400" b="1" i="0" u="none" strike="noStrike" kern="0" cap="small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VALUE INVESTING</a:t>
            </a: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668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C5378-6450-42BF-A10D-C1A984F3817D}" type="slidenum">
              <a:rPr lang="pt-BR"/>
              <a:pPr>
                <a:defRPr/>
              </a:pPr>
              <a:t>12</a:t>
            </a:fld>
            <a:endParaRPr lang="pt-BR"/>
          </a:p>
        </p:txBody>
      </p:sp>
      <p:sp>
        <p:nvSpPr>
          <p:cNvPr id="4" name="Espaço Reservado para Conteúdo 22"/>
          <p:cNvSpPr>
            <a:spLocks noGrp="1"/>
          </p:cNvSpPr>
          <p:nvPr>
            <p:ph idx="1"/>
          </p:nvPr>
        </p:nvSpPr>
        <p:spPr>
          <a:xfrm>
            <a:off x="457200" y="1295400"/>
            <a:ext cx="2895600" cy="22860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Estratégia de</a:t>
            </a:r>
          </a:p>
          <a:p>
            <a:pPr algn="ctr">
              <a:spcBef>
                <a:spcPct val="0"/>
              </a:spcBef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Investimento</a:t>
            </a:r>
          </a:p>
        </p:txBody>
      </p:sp>
      <p:sp>
        <p:nvSpPr>
          <p:cNvPr id="7" name="Espaço Reservado para Conteúdo 22"/>
          <p:cNvSpPr txBox="1">
            <a:spLocks/>
          </p:cNvSpPr>
          <p:nvPr/>
        </p:nvSpPr>
        <p:spPr bwMode="auto">
          <a:xfrm>
            <a:off x="457200" y="3657600"/>
            <a:ext cx="2895600" cy="1600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0" hangingPunct="0">
              <a:buNone/>
            </a:pPr>
            <a:r>
              <a:rPr lang="pt-BR" sz="2000" dirty="0" smtClean="0">
                <a:solidFill>
                  <a:srgbClr val="FFFFFF"/>
                </a:solidFill>
                <a:latin typeface="+mn-lt"/>
                <a:cs typeface="+mn-cs"/>
              </a:rPr>
              <a:t>Base de Investidores</a:t>
            </a:r>
          </a:p>
        </p:txBody>
      </p:sp>
      <p:sp>
        <p:nvSpPr>
          <p:cNvPr id="8" name="Espaço Reservado para Conteúdo 22"/>
          <p:cNvSpPr txBox="1">
            <a:spLocks/>
          </p:cNvSpPr>
          <p:nvPr/>
        </p:nvSpPr>
        <p:spPr bwMode="auto">
          <a:xfrm>
            <a:off x="3429000" y="1295400"/>
            <a:ext cx="5105400" cy="2286000"/>
          </a:xfrm>
          <a:prstGeom prst="rect">
            <a:avLst/>
          </a:prstGeom>
          <a:solidFill>
            <a:srgbClr val="CED9E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</a:rPr>
              <a:t>• Seleção de papéis </a:t>
            </a:r>
            <a:r>
              <a:rPr lang="pt-BR" sz="1500" i="1" dirty="0" err="1" smtClean="0">
                <a:solidFill>
                  <a:srgbClr val="002940"/>
                </a:solidFill>
                <a:latin typeface="+mj-lt"/>
              </a:rPr>
              <a:t>bottom-up</a:t>
            </a:r>
            <a:r>
              <a:rPr lang="pt-BR" sz="1500" i="1" dirty="0" smtClean="0">
                <a:solidFill>
                  <a:srgbClr val="002940"/>
                </a:solidFill>
                <a:latin typeface="+mj-lt"/>
              </a:rPr>
              <a:t> </a:t>
            </a:r>
          </a:p>
          <a:p>
            <a:pPr marL="342900" indent="-342900" eaLnBrk="0" hangingPunct="0"/>
            <a:endParaRPr lang="pt-BR" sz="1000" i="1" dirty="0" smtClean="0">
              <a:solidFill>
                <a:srgbClr val="002940"/>
              </a:solidFill>
              <a:latin typeface="+mj-lt"/>
            </a:endParaRPr>
          </a:p>
          <a:p>
            <a:pPr marL="342900" indent="-342900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</a:rPr>
              <a:t>• Pragmatismo nas análises e conservadorismo nas</a:t>
            </a:r>
          </a:p>
          <a:p>
            <a:pPr marL="342900" indent="-342900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</a:rPr>
              <a:t>   projeções </a:t>
            </a:r>
          </a:p>
          <a:p>
            <a:pPr marL="342900" indent="-342900" eaLnBrk="0" hangingPunct="0"/>
            <a:endParaRPr lang="pt-BR" sz="1000" i="1" dirty="0" smtClean="0">
              <a:solidFill>
                <a:srgbClr val="002940"/>
              </a:solidFill>
              <a:latin typeface="+mj-lt"/>
            </a:endParaRPr>
          </a:p>
          <a:p>
            <a:pPr marL="342900" indent="-342900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</a:rPr>
              <a:t>• A margem de segurança é mandatória </a:t>
            </a:r>
          </a:p>
          <a:p>
            <a:pPr marL="342900" indent="-342900" eaLnBrk="0" hangingPunct="0"/>
            <a:endParaRPr lang="pt-BR" sz="1000" i="1" dirty="0" smtClean="0">
              <a:solidFill>
                <a:srgbClr val="002940"/>
              </a:solidFill>
              <a:latin typeface="+mj-lt"/>
            </a:endParaRPr>
          </a:p>
          <a:p>
            <a:pPr marL="342900" indent="-342900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</a:rPr>
              <a:t>• Disciplina ao seguir filosofia </a:t>
            </a:r>
            <a:r>
              <a:rPr lang="pt-BR" sz="1500" i="1" dirty="0" err="1" smtClean="0">
                <a:solidFill>
                  <a:srgbClr val="002940"/>
                </a:solidFill>
                <a:latin typeface="+mj-lt"/>
              </a:rPr>
              <a:t>value</a:t>
            </a:r>
            <a:r>
              <a:rPr lang="pt-BR" sz="1500" i="1" dirty="0" smtClean="0">
                <a:solidFill>
                  <a:srgbClr val="002940"/>
                </a:solidFill>
                <a:latin typeface="+mj-lt"/>
              </a:rPr>
              <a:t> </a:t>
            </a:r>
            <a:r>
              <a:rPr lang="pt-BR" sz="1500" i="1" dirty="0" err="1" smtClean="0">
                <a:solidFill>
                  <a:srgbClr val="002940"/>
                </a:solidFill>
                <a:latin typeface="+mj-lt"/>
              </a:rPr>
              <a:t>investing</a:t>
            </a:r>
            <a:r>
              <a:rPr lang="pt-BR" sz="1500" i="1" dirty="0" smtClean="0">
                <a:solidFill>
                  <a:srgbClr val="002940"/>
                </a:solidFill>
                <a:latin typeface="+mj-lt"/>
              </a:rPr>
              <a:t> </a:t>
            </a:r>
          </a:p>
        </p:txBody>
      </p:sp>
      <p:sp>
        <p:nvSpPr>
          <p:cNvPr id="9" name="Espaço Reservado para Conteúdo 22"/>
          <p:cNvSpPr txBox="1">
            <a:spLocks/>
          </p:cNvSpPr>
          <p:nvPr/>
        </p:nvSpPr>
        <p:spPr bwMode="auto">
          <a:xfrm>
            <a:off x="3429000" y="3657600"/>
            <a:ext cx="5105400" cy="1600200"/>
          </a:xfrm>
          <a:prstGeom prst="rect">
            <a:avLst/>
          </a:prstGeom>
          <a:solidFill>
            <a:srgbClr val="CED9E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eaLnBrk="0" hangingPunct="0"/>
            <a:endParaRPr lang="pt-BR" sz="1500" i="1" dirty="0" smtClean="0">
              <a:solidFill>
                <a:srgbClr val="002940"/>
              </a:solidFill>
              <a:latin typeface="+mj-lt"/>
              <a:cs typeface="+mn-cs"/>
            </a:endParaRPr>
          </a:p>
          <a:p>
            <a:pPr marL="342900" indent="-342900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  <a:cs typeface="+mn-cs"/>
              </a:rPr>
              <a:t>• Alinhados com a perspectiva de retornos no longo</a:t>
            </a:r>
          </a:p>
          <a:p>
            <a:pPr marL="342900" indent="-342900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  <a:cs typeface="+mn-cs"/>
              </a:rPr>
              <a:t>  prazo </a:t>
            </a:r>
          </a:p>
          <a:p>
            <a:pPr marL="342900" indent="-342900" eaLnBrk="0" hangingPunct="0"/>
            <a:endParaRPr lang="pt-BR" sz="1500" i="1" dirty="0" smtClean="0">
              <a:solidFill>
                <a:srgbClr val="002940"/>
              </a:solidFill>
              <a:latin typeface="+mj-lt"/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52400" y="0"/>
            <a:ext cx="8077200" cy="838200"/>
          </a:xfrm>
          <a:prstGeom prst="rect">
            <a:avLst/>
          </a:prstGeom>
        </p:spPr>
        <p:txBody>
          <a:bodyPr/>
          <a:lstStyle/>
          <a:p>
            <a:pPr marL="324000" marR="0" lvl="0" indent="-449263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400" b="1" i="0" u="none" strike="noStrike" kern="0" cap="small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02.</a:t>
            </a:r>
            <a:r>
              <a:rPr kumimoji="0" lang="pt-BR" sz="2400" b="0" i="0" u="none" strike="noStrike" kern="0" cap="small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</a:t>
            </a:r>
            <a:r>
              <a:rPr kumimoji="0" lang="pt-BR" sz="2400" b="1" i="0" u="none" strike="noStrike" kern="0" cap="small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VALUE INVESTING</a:t>
            </a: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668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077200" cy="838200"/>
          </a:xfrm>
        </p:spPr>
        <p:txBody>
          <a:bodyPr/>
          <a:lstStyle/>
          <a:p>
            <a:pPr marL="324000" lvl="0" indent="-449263" eaLnBrk="1" hangingPunct="1">
              <a:spcBef>
                <a:spcPts val="0"/>
              </a:spcBef>
              <a:buNone/>
              <a:defRPr/>
            </a:pPr>
            <a:r>
              <a:rPr lang="pt-BR" sz="2400" b="1" kern="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02.</a:t>
            </a:r>
            <a:r>
              <a:rPr lang="pt-BR" sz="2400" kern="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pt-BR" sz="2400" b="1" kern="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VALUE INVESTING</a:t>
            </a:r>
            <a:endParaRPr lang="pt-BR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143000" y="1143001"/>
            <a:ext cx="670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kern="0" cap="small" dirty="0" smtClean="0">
                <a:solidFill>
                  <a:srgbClr val="008080"/>
                </a:solidFill>
                <a:latin typeface="Calibri" pitchFamily="34" charset="0"/>
              </a:rPr>
              <a:t>   </a:t>
            </a:r>
            <a:r>
              <a:rPr lang="pt-BR" sz="2000" b="1" kern="0" cap="small" dirty="0" err="1" smtClean="0">
                <a:solidFill>
                  <a:srgbClr val="008080"/>
                </a:solidFill>
                <a:latin typeface="Calibri" pitchFamily="34" charset="0"/>
              </a:rPr>
              <a:t>Eztec</a:t>
            </a:r>
            <a:r>
              <a:rPr lang="pt-BR" sz="2000" b="1" kern="0" cap="small" dirty="0" smtClean="0">
                <a:solidFill>
                  <a:srgbClr val="008080"/>
                </a:solidFill>
                <a:latin typeface="Calibri" pitchFamily="34" charset="0"/>
              </a:rPr>
              <a:t> (EZTC3)</a:t>
            </a:r>
          </a:p>
          <a:p>
            <a:pPr marL="177800" algn="just">
              <a:buClr>
                <a:srgbClr val="00B4A7"/>
              </a:buClr>
            </a:pPr>
            <a:endParaRPr lang="pt-BR" sz="2000" kern="0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303800"/>
            <a:ext cx="198001" cy="144000"/>
          </a:xfrm>
          <a:prstGeom prst="rect">
            <a:avLst/>
          </a:prstGeom>
        </p:spPr>
      </p:pic>
      <p:graphicFrame>
        <p:nvGraphicFramePr>
          <p:cNvPr id="8" name="Gráfico 7"/>
          <p:cNvGraphicFramePr/>
          <p:nvPr/>
        </p:nvGraphicFramePr>
        <p:xfrm>
          <a:off x="1143000" y="1600200"/>
          <a:ext cx="70104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077200" cy="838200"/>
          </a:xfrm>
        </p:spPr>
        <p:txBody>
          <a:bodyPr/>
          <a:lstStyle/>
          <a:p>
            <a:pPr marL="324000" lvl="0" indent="-449263" eaLnBrk="1" hangingPunct="1">
              <a:spcBef>
                <a:spcPts val="0"/>
              </a:spcBef>
              <a:buNone/>
              <a:defRPr/>
            </a:pPr>
            <a:r>
              <a:rPr lang="pt-BR" sz="2400" b="1" kern="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02.</a:t>
            </a:r>
            <a:r>
              <a:rPr lang="pt-BR" sz="2400" kern="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pt-BR" sz="2400" b="1" kern="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VALUE INVESTING</a:t>
            </a:r>
            <a:endParaRPr lang="pt-BR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143000" y="1143001"/>
            <a:ext cx="670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kern="0" cap="small" dirty="0" smtClean="0">
                <a:solidFill>
                  <a:srgbClr val="008080"/>
                </a:solidFill>
                <a:latin typeface="Calibri" pitchFamily="34" charset="0"/>
              </a:rPr>
              <a:t>   Grendene (GRND3)</a:t>
            </a:r>
          </a:p>
          <a:p>
            <a:pPr marL="177800" algn="just">
              <a:buClr>
                <a:srgbClr val="00B4A7"/>
              </a:buClr>
            </a:pPr>
            <a:endParaRPr lang="pt-BR" sz="2000" kern="0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303800"/>
            <a:ext cx="198001" cy="144000"/>
          </a:xfrm>
          <a:prstGeom prst="rect">
            <a:avLst/>
          </a:prstGeom>
        </p:spPr>
      </p:pic>
      <p:graphicFrame>
        <p:nvGraphicFramePr>
          <p:cNvPr id="7" name="Gráfico 6"/>
          <p:cNvGraphicFramePr/>
          <p:nvPr/>
        </p:nvGraphicFramePr>
        <p:xfrm>
          <a:off x="1143000" y="1524000"/>
          <a:ext cx="6934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C51F53-0ACD-4D1E-8653-3CB24A70779D}" type="slidenum">
              <a:rPr lang="pt-BR" smtClean="0"/>
              <a:pPr>
                <a:defRPr/>
              </a:pPr>
              <a:t>15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2895600" y="457200"/>
            <a:ext cx="2971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8950" lvl="0" indent="-401638">
              <a:spcBef>
                <a:spcPts val="0"/>
              </a:spcBef>
            </a:pPr>
            <a:r>
              <a:rPr lang="pt-BR" sz="3600" b="1" kern="0" dirty="0" smtClean="0">
                <a:solidFill>
                  <a:srgbClr val="00B4A7"/>
                </a:solidFill>
                <a:latin typeface="Calibri" pitchFamily="34" charset="0"/>
                <a:ea typeface="+mj-ea"/>
                <a:cs typeface="Calibri" pitchFamily="34" charset="0"/>
              </a:rPr>
              <a:t>03.</a:t>
            </a:r>
            <a:r>
              <a:rPr lang="pt-BR" sz="3600" b="1" kern="0" dirty="0" smtClean="0">
                <a:solidFill>
                  <a:srgbClr val="00B4A7"/>
                </a:solidFill>
                <a:latin typeface="Helvetica Neue LT" pitchFamily="50" charset="0"/>
                <a:ea typeface="+mj-ea"/>
                <a:cs typeface="+mj-cs"/>
              </a:rPr>
              <a:t> </a:t>
            </a:r>
            <a:endParaRPr lang="pt-BR" sz="3600" b="1" kern="0" dirty="0">
              <a:solidFill>
                <a:srgbClr val="00B4A7"/>
              </a:solidFill>
              <a:latin typeface="Helvetica Neue LT" pitchFamily="50" charset="0"/>
              <a:ea typeface="+mj-ea"/>
              <a:cs typeface="+mj-cs"/>
            </a:endParaRPr>
          </a:p>
          <a:p>
            <a:pPr marL="87313" lvl="0">
              <a:spcBef>
                <a:spcPts val="0"/>
              </a:spcBef>
            </a:pPr>
            <a:r>
              <a:rPr lang="pt-BR" sz="2400" b="1" kern="0" dirty="0" smtClean="0">
                <a:solidFill>
                  <a:srgbClr val="00B4A7"/>
                </a:solidFill>
                <a:latin typeface="Calibri" pitchFamily="34" charset="0"/>
                <a:cs typeface="Calibri" pitchFamily="34" charset="0"/>
              </a:rPr>
              <a:t>Aversão ao Risco</a:t>
            </a:r>
            <a:endParaRPr lang="pt-BR" sz="2400" b="1" kern="0" dirty="0">
              <a:solidFill>
                <a:srgbClr val="00B4A7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045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077200" cy="838200"/>
          </a:xfrm>
        </p:spPr>
        <p:txBody>
          <a:bodyPr/>
          <a:lstStyle/>
          <a:p>
            <a:pPr marL="324000" indent="-449263" eaLnBrk="1" hangingPunct="1">
              <a:spcBef>
                <a:spcPts val="0"/>
              </a:spcBef>
              <a:buNone/>
            </a:pPr>
            <a:r>
              <a:rPr lang="pt-BR" sz="2400" b="1" kern="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03.</a:t>
            </a:r>
            <a:r>
              <a:rPr lang="pt-BR" sz="2400" kern="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</a:t>
            </a:r>
            <a:r>
              <a:rPr lang="pt-BR" sz="2400" b="1" kern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AVERSÃO AO RISCO</a:t>
            </a:r>
            <a:endParaRPr lang="pt-BR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295400" y="1752601"/>
          <a:ext cx="6857999" cy="4114799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811131"/>
                <a:gridCol w="1435653"/>
                <a:gridCol w="1308651"/>
                <a:gridCol w="1242391"/>
                <a:gridCol w="1060173"/>
              </a:tblGrid>
              <a:tr h="672139"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u="none" strike="noStrike" dirty="0"/>
                        <a:t>Empresa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u="none" strike="noStrike" dirty="0"/>
                        <a:t>País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u="none" strike="noStrike" dirty="0"/>
                        <a:t>Preço/Lucro (P/L)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u="none" strike="noStrike" dirty="0"/>
                        <a:t>EV/EBITDA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600" b="1" u="none" strike="noStrike" dirty="0"/>
                        <a:t>ROE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426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u="none" strike="noStrike" dirty="0"/>
                        <a:t> Vale SA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u="none" strike="noStrike" dirty="0"/>
                        <a:t>Brasil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/>
                        <a:t>5,65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/>
                        <a:t>5,8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/>
                        <a:t>6,10%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</a:tr>
              <a:tr h="34426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/>
                        <a:t> </a:t>
                      </a:r>
                      <a:r>
                        <a:rPr lang="pt-BR" sz="1600" u="none" strike="noStrike" dirty="0" smtClean="0"/>
                        <a:t>CSN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/>
                        <a:t>Brasil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/>
                        <a:t>9,84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/>
                        <a:t>17,79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solidFill>
                            <a:srgbClr val="FF0000"/>
                          </a:solidFill>
                        </a:rPr>
                        <a:t>-6,30%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</a:tr>
              <a:tr h="34426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/>
                        <a:t> Alcoa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/>
                        <a:t>EUA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/>
                        <a:t>17,87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/>
                        <a:t>8,56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/>
                        <a:t>1,79%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</a:tr>
              <a:tr h="34426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/>
                        <a:t> Rio Tint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/>
                        <a:t>Reino Unido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/>
                        <a:t>8,13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/>
                        <a:t>7,49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solidFill>
                            <a:srgbClr val="FF0000"/>
                          </a:solidFill>
                        </a:rPr>
                        <a:t>-6,00%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</a:tr>
              <a:tr h="34426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/>
                        <a:t> Anglo American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/>
                        <a:t>Reino Unido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/>
                        <a:t>10,52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/>
                        <a:t>40,91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solidFill>
                            <a:srgbClr val="FF0000"/>
                          </a:solidFill>
                        </a:rPr>
                        <a:t>-3,89%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</a:tr>
              <a:tr h="34426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/>
                        <a:t> Jiangxi Copper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 err="1"/>
                        <a:t>Hong</a:t>
                      </a:r>
                      <a:r>
                        <a:rPr lang="pt-BR" sz="1600" u="none" strike="noStrike" dirty="0"/>
                        <a:t> Kong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/>
                        <a:t>11,52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/>
                        <a:t>10,02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/>
                        <a:t>11,24%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</a:tr>
              <a:tr h="34426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/>
                        <a:t> BHP Billiton Ltd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 err="1"/>
                        <a:t>Australia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/>
                        <a:t>10,78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/>
                        <a:t>6,71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/>
                        <a:t>14,73%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</a:tr>
              <a:tr h="34426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/>
                        <a:t> Aurubis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/>
                        <a:t>Alemanha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/>
                        <a:t>9,99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/>
                        <a:t>4,39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/>
                        <a:t>11,13%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</a:tr>
              <a:tr h="34426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u="none" strike="noStrike" dirty="0"/>
                        <a:t>Média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u="none" strike="noStrike" dirty="0"/>
                        <a:t>-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/>
                        <a:t>10,54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/>
                        <a:t>12,71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/>
                        <a:t>3,60% 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</a:tr>
              <a:tr h="344266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u="none" strike="noStrike" dirty="0"/>
                        <a:t>Média Ajustada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u="none" strike="noStrike" dirty="0"/>
                        <a:t>-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/>
                        <a:t>9,49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/>
                        <a:t>8,68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b="1" u="none" strike="noStrike" dirty="0"/>
                        <a:t>3,60%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latin typeface="+mj-lt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pic>
        <p:nvPicPr>
          <p:cNvPr id="5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303800"/>
            <a:ext cx="198001" cy="1440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143000" y="1143001"/>
            <a:ext cx="670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kern="0" cap="small" dirty="0" smtClean="0">
                <a:solidFill>
                  <a:srgbClr val="008080"/>
                </a:solidFill>
                <a:latin typeface="Calibri" pitchFamily="34" charset="0"/>
              </a:rPr>
              <a:t>   Comparativo Setorial</a:t>
            </a:r>
          </a:p>
          <a:p>
            <a:pPr marL="177800" algn="just">
              <a:buClr>
                <a:srgbClr val="00B4A7"/>
              </a:buClr>
            </a:pPr>
            <a:endParaRPr lang="pt-BR" sz="2000" kern="0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077200" cy="838200"/>
          </a:xfrm>
        </p:spPr>
        <p:txBody>
          <a:bodyPr/>
          <a:lstStyle/>
          <a:p>
            <a:pPr marL="324000" indent="-449263" eaLnBrk="1" hangingPunct="1">
              <a:spcBef>
                <a:spcPts val="0"/>
              </a:spcBef>
              <a:buNone/>
            </a:pPr>
            <a:r>
              <a:rPr lang="pt-BR" sz="2400" b="1" kern="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03.</a:t>
            </a:r>
            <a:r>
              <a:rPr lang="pt-BR" sz="2400" kern="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</a:t>
            </a:r>
            <a:r>
              <a:rPr lang="pt-BR" sz="2400" b="1" kern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AVERSÃO AO RISCO</a:t>
            </a:r>
            <a:endParaRPr lang="pt-BR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143000" y="1143001"/>
            <a:ext cx="670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kern="0" cap="small" dirty="0" smtClean="0">
                <a:solidFill>
                  <a:srgbClr val="008080"/>
                </a:solidFill>
                <a:latin typeface="Calibri" pitchFamily="34" charset="0"/>
              </a:rPr>
              <a:t>   Correlação Minério de Ferro x Vale (VALE5)</a:t>
            </a:r>
          </a:p>
          <a:p>
            <a:pPr marL="177800" algn="just">
              <a:buClr>
                <a:srgbClr val="00B4A7"/>
              </a:buClr>
            </a:pPr>
            <a:endParaRPr lang="pt-BR" sz="2000" kern="0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303800"/>
            <a:ext cx="198001" cy="144000"/>
          </a:xfrm>
          <a:prstGeom prst="rect">
            <a:avLst/>
          </a:prstGeom>
        </p:spPr>
      </p:pic>
      <p:graphicFrame>
        <p:nvGraphicFramePr>
          <p:cNvPr id="8" name="Gráfico 7"/>
          <p:cNvGraphicFramePr>
            <a:graphicFrameLocks noGrp="1"/>
          </p:cNvGraphicFramePr>
          <p:nvPr/>
        </p:nvGraphicFramePr>
        <p:xfrm>
          <a:off x="533400" y="1600200"/>
          <a:ext cx="8017852" cy="4841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7391400" y="3124200"/>
            <a:ext cx="68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28,5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315200" y="2286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120,0</a:t>
            </a:r>
            <a:endParaRPr lang="pt-BR" dirty="0"/>
          </a:p>
        </p:txBody>
      </p:sp>
      <p:cxnSp>
        <p:nvCxnSpPr>
          <p:cNvPr id="12" name="Conector reto 11"/>
          <p:cNvCxnSpPr/>
          <p:nvPr/>
        </p:nvCxnSpPr>
        <p:spPr>
          <a:xfrm rot="10800000">
            <a:off x="1143000" y="2743200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077200" cy="838200"/>
          </a:xfrm>
        </p:spPr>
        <p:txBody>
          <a:bodyPr/>
          <a:lstStyle/>
          <a:p>
            <a:pPr marL="324000" indent="-449263" eaLnBrk="1" hangingPunct="1">
              <a:spcBef>
                <a:spcPts val="0"/>
              </a:spcBef>
              <a:buNone/>
            </a:pPr>
            <a:r>
              <a:rPr lang="pt-BR" sz="2400" b="1" kern="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03.</a:t>
            </a:r>
            <a:r>
              <a:rPr lang="pt-BR" sz="2400" kern="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</a:t>
            </a:r>
            <a:r>
              <a:rPr lang="pt-BR" sz="2400" b="1" kern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AVERSÃO AO RISCO</a:t>
            </a:r>
            <a:endParaRPr lang="pt-BR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143000" y="1143001"/>
            <a:ext cx="670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kern="0" cap="small" dirty="0" smtClean="0">
                <a:solidFill>
                  <a:srgbClr val="008080"/>
                </a:solidFill>
                <a:latin typeface="Calibri" pitchFamily="34" charset="0"/>
              </a:rPr>
              <a:t>   Preço / Valor Patrimonial por Ação (P/VPA)</a:t>
            </a:r>
          </a:p>
          <a:p>
            <a:pPr marL="177800" algn="just">
              <a:buClr>
                <a:srgbClr val="00B4A7"/>
              </a:buClr>
            </a:pPr>
            <a:endParaRPr lang="pt-BR" sz="2000" kern="0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303800"/>
            <a:ext cx="198001" cy="144000"/>
          </a:xfrm>
          <a:prstGeom prst="rect">
            <a:avLst/>
          </a:prstGeom>
        </p:spPr>
      </p:pic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1295400" y="1828794"/>
          <a:ext cx="6553198" cy="381001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718872"/>
                <a:gridCol w="1887690"/>
                <a:gridCol w="982212"/>
                <a:gridCol w="982212"/>
                <a:gridCol w="982212"/>
              </a:tblGrid>
              <a:tr h="31750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/>
                        <a:t>Código</a:t>
                      </a:r>
                      <a:endParaRPr lang="pt-BR" sz="16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/>
                        <a:t>Empresa</a:t>
                      </a:r>
                      <a:endParaRPr lang="pt-BR" sz="16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 smtClean="0"/>
                        <a:t>P/B </a:t>
                      </a:r>
                      <a:r>
                        <a:rPr lang="pt-BR" sz="1600" b="1" u="none" strike="noStrike" dirty="0"/>
                        <a:t>5Yr</a:t>
                      </a:r>
                      <a:endParaRPr lang="pt-BR" sz="16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/>
                        <a:t>P/B</a:t>
                      </a:r>
                      <a:endParaRPr lang="pt-BR" sz="16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/>
                        <a:t>Var.</a:t>
                      </a:r>
                      <a:endParaRPr lang="pt-BR" sz="16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1750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VALE5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Vale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      1,31 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      1,04 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solidFill>
                            <a:srgbClr val="FF0000"/>
                          </a:solidFill>
                        </a:rPr>
                        <a:t>-20%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1750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BBAS3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Banco do Brasil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      1,13 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      0,98 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solidFill>
                            <a:srgbClr val="FF0000"/>
                          </a:solidFill>
                        </a:rPr>
                        <a:t>-13%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1750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BRAP4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 err="1"/>
                        <a:t>Bradespar</a:t>
                      </a:r>
                      <a:endParaRPr lang="pt-BR" sz="16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/>
                        <a:t>       1,16 </a:t>
                      </a:r>
                      <a:endParaRPr lang="pt-BR" sz="16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/>
                        <a:t>       0,72 </a:t>
                      </a:r>
                      <a:endParaRPr lang="pt-BR" sz="16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solidFill>
                            <a:srgbClr val="FF0000"/>
                          </a:solidFill>
                        </a:rPr>
                        <a:t>-38%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1750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PETR4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Petrobras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      0,78 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      0,66 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solidFill>
                            <a:srgbClr val="FF0000"/>
                          </a:solidFill>
                        </a:rPr>
                        <a:t>-16%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1750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/>
                        <a:t>BICB4</a:t>
                      </a:r>
                      <a:endParaRPr lang="pt-BR" sz="16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BicBanco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      0,81 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      0,59 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solidFill>
                            <a:srgbClr val="FF0000"/>
                          </a:solidFill>
                        </a:rPr>
                        <a:t>-28%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1750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RSID3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Rossi Residencial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      0,70 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      0,53 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solidFill>
                            <a:srgbClr val="FF0000"/>
                          </a:solidFill>
                        </a:rPr>
                        <a:t>-25%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1750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GFSA3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Gafisa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      0,67 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      0,53 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solidFill>
                            <a:srgbClr val="FF0000"/>
                          </a:solidFill>
                        </a:rPr>
                        <a:t>-22%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1750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USIM5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/>
                        <a:t>Usiminas</a:t>
                      </a:r>
                      <a:endParaRPr lang="pt-BR" sz="16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      0,75 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      0,49 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solidFill>
                            <a:srgbClr val="FF0000"/>
                          </a:solidFill>
                        </a:rPr>
                        <a:t>-35%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1750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OGXP3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OGX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      2,63 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      0,41 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solidFill>
                            <a:srgbClr val="FF0000"/>
                          </a:solidFill>
                        </a:rPr>
                        <a:t>-85%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1750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BISA3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Brooksfield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      0,65 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      0,31 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solidFill>
                            <a:srgbClr val="FF0000"/>
                          </a:solidFill>
                        </a:rPr>
                        <a:t>-53%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17501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OSXB3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OSX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      1,04 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/>
                        <a:t>       0,14 </a:t>
                      </a:r>
                      <a:endParaRPr lang="pt-BR" sz="16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solidFill>
                            <a:srgbClr val="FF0000"/>
                          </a:solidFill>
                        </a:rPr>
                        <a:t>-86%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077200" cy="838200"/>
          </a:xfrm>
        </p:spPr>
        <p:txBody>
          <a:bodyPr/>
          <a:lstStyle/>
          <a:p>
            <a:pPr marL="324000" indent="-449263" eaLnBrk="1" hangingPunct="1">
              <a:spcBef>
                <a:spcPts val="0"/>
              </a:spcBef>
              <a:buNone/>
            </a:pPr>
            <a:r>
              <a:rPr lang="pt-BR" sz="2400" b="1" kern="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03.</a:t>
            </a:r>
            <a:r>
              <a:rPr lang="pt-BR" sz="2400" kern="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</a:t>
            </a:r>
            <a:r>
              <a:rPr lang="pt-BR" sz="2400" b="1" kern="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AVERSÃO AO RISCO</a:t>
            </a:r>
            <a:endParaRPr lang="pt-BR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 descr="http://wilmersdorfer.com.br/site/wp-content/uploads/2011/10/Trade-Feliz.jpg"/>
          <p:cNvPicPr>
            <a:picLocks noChangeAspect="1" noChangeArrowheads="1"/>
          </p:cNvPicPr>
          <p:nvPr/>
        </p:nvPicPr>
        <p:blipFill>
          <a:blip r:embed="rId2"/>
          <a:srcRect l="-980" t="8916"/>
          <a:stretch>
            <a:fillRect/>
          </a:stretch>
        </p:blipFill>
        <p:spPr bwMode="auto">
          <a:xfrm>
            <a:off x="533400" y="1600200"/>
            <a:ext cx="7848600" cy="4670424"/>
          </a:xfrm>
          <a:prstGeom prst="rect">
            <a:avLst/>
          </a:prstGeom>
          <a:noFill/>
        </p:spPr>
      </p:pic>
      <p:pic>
        <p:nvPicPr>
          <p:cNvPr id="4" name="Picture 2" descr="http://wilmersdorfer.com.br/site/wp-content/uploads/2011/10/Trade-Feliz.jpg"/>
          <p:cNvPicPr>
            <a:picLocks noChangeAspect="1" noChangeArrowheads="1"/>
          </p:cNvPicPr>
          <p:nvPr/>
        </p:nvPicPr>
        <p:blipFill>
          <a:blip r:embed="rId2"/>
          <a:srcRect l="29412" r="51961" b="91084"/>
          <a:stretch>
            <a:fillRect/>
          </a:stretch>
        </p:blipFill>
        <p:spPr bwMode="auto">
          <a:xfrm>
            <a:off x="3581400" y="1295399"/>
            <a:ext cx="1447800" cy="457201"/>
          </a:xfrm>
          <a:prstGeom prst="rect">
            <a:avLst/>
          </a:prstGeom>
          <a:noFill/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303800"/>
            <a:ext cx="198001" cy="14400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143000" y="1143001"/>
            <a:ext cx="670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kern="0" cap="small" dirty="0" smtClean="0">
                <a:solidFill>
                  <a:srgbClr val="008080"/>
                </a:solidFill>
                <a:latin typeface="Calibri" pitchFamily="34" charset="0"/>
              </a:rPr>
              <a:t>   Comportamento – Investidor Curto Prazo x </a:t>
            </a:r>
            <a:r>
              <a:rPr lang="pt-BR" sz="2000" b="1" kern="0" cap="small" dirty="0" err="1" smtClean="0">
                <a:solidFill>
                  <a:srgbClr val="008080"/>
                </a:solidFill>
                <a:latin typeface="Calibri" pitchFamily="34" charset="0"/>
              </a:rPr>
              <a:t>Value</a:t>
            </a:r>
            <a:r>
              <a:rPr lang="pt-BR" sz="2000" b="1" kern="0" cap="small" dirty="0" smtClean="0">
                <a:solidFill>
                  <a:srgbClr val="008080"/>
                </a:solidFill>
                <a:latin typeface="Calibri" pitchFamily="34" charset="0"/>
              </a:rPr>
              <a:t> </a:t>
            </a:r>
            <a:r>
              <a:rPr lang="pt-BR" sz="2000" b="1" kern="0" cap="small" dirty="0" err="1" smtClean="0">
                <a:solidFill>
                  <a:srgbClr val="008080"/>
                </a:solidFill>
                <a:latin typeface="Calibri" pitchFamily="34" charset="0"/>
              </a:rPr>
              <a:t>Investing</a:t>
            </a:r>
            <a:r>
              <a:rPr lang="pt-BR" sz="2000" b="1" kern="0" cap="small" dirty="0" smtClean="0">
                <a:solidFill>
                  <a:srgbClr val="008080"/>
                </a:solidFill>
                <a:latin typeface="Calibri" pitchFamily="34" charset="0"/>
              </a:rPr>
              <a:t>  </a:t>
            </a:r>
          </a:p>
          <a:p>
            <a:pPr marL="177800" algn="just">
              <a:buClr>
                <a:srgbClr val="00B4A7"/>
              </a:buClr>
            </a:pPr>
            <a:endParaRPr lang="pt-BR" sz="2000" kern="0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C51F53-0ACD-4D1E-8653-3CB24A70779D}" type="slidenum">
              <a:rPr lang="pt-BR" smtClean="0"/>
              <a:pPr>
                <a:defRPr/>
              </a:pPr>
              <a:t>2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730" y="0"/>
            <a:ext cx="9144000" cy="68580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2819400" y="457200"/>
            <a:ext cx="2819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8950" lvl="0" indent="-401638">
              <a:spcBef>
                <a:spcPts val="0"/>
              </a:spcBef>
            </a:pPr>
            <a:r>
              <a:rPr lang="pt-BR" sz="3600" b="1" kern="0" dirty="0">
                <a:solidFill>
                  <a:srgbClr val="00B4A7"/>
                </a:solidFill>
                <a:latin typeface="Calibri" pitchFamily="34" charset="0"/>
                <a:ea typeface="+mj-ea"/>
                <a:cs typeface="Calibri" pitchFamily="34" charset="0"/>
              </a:rPr>
              <a:t>01.</a:t>
            </a:r>
            <a:r>
              <a:rPr lang="pt-BR" sz="3600" b="1" kern="0" dirty="0">
                <a:solidFill>
                  <a:srgbClr val="00B4A7"/>
                </a:solidFill>
                <a:latin typeface="Helvetica Neue LT" pitchFamily="50" charset="0"/>
                <a:ea typeface="+mj-ea"/>
                <a:cs typeface="+mj-cs"/>
              </a:rPr>
              <a:t> </a:t>
            </a:r>
          </a:p>
          <a:p>
            <a:pPr marL="87313" lvl="0">
              <a:spcBef>
                <a:spcPts val="0"/>
              </a:spcBef>
            </a:pPr>
            <a:r>
              <a:rPr lang="pt-BR" sz="2400" b="1" kern="0" dirty="0" smtClean="0">
                <a:solidFill>
                  <a:srgbClr val="00B4A7"/>
                </a:solidFill>
                <a:latin typeface="Calibri" pitchFamily="34" charset="0"/>
                <a:cs typeface="Calibri" pitchFamily="34" charset="0"/>
              </a:rPr>
              <a:t>Cenário Atual</a:t>
            </a:r>
            <a:endParaRPr lang="pt-BR" sz="1600" b="1" dirty="0">
              <a:solidFill>
                <a:srgbClr val="00B4A7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468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784225"/>
          </a:xfrm>
        </p:spPr>
        <p:txBody>
          <a:bodyPr rtlCol="0"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>
              <a:solidFill>
                <a:srgbClr val="00B4A7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>
              <a:solidFill>
                <a:srgbClr val="00B4A7"/>
              </a:solidFill>
            </a:endParaRPr>
          </a:p>
        </p:txBody>
      </p:sp>
      <p:sp>
        <p:nvSpPr>
          <p:cNvPr id="31747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72257E-0055-48D2-AA05-FD6DDF13F61D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t-BR" smtClean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609600" y="2209800"/>
            <a:ext cx="3581400" cy="777875"/>
          </a:xfrm>
        </p:spPr>
        <p:txBody>
          <a:bodyPr/>
          <a:lstStyle/>
          <a:p>
            <a:pPr marL="87313" algn="l" eaLnBrk="1" hangingPunct="1">
              <a:spcBef>
                <a:spcPts val="0"/>
              </a:spcBef>
            </a:pPr>
            <a:r>
              <a:rPr lang="pt-BR" sz="3600" kern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n-ea"/>
                <a:cs typeface="Calibri" pitchFamily="34" charset="0"/>
              </a:rPr>
              <a:t>OBRIGADO!</a:t>
            </a:r>
          </a:p>
        </p:txBody>
      </p:sp>
      <p:sp>
        <p:nvSpPr>
          <p:cNvPr id="5" name="Retângulo 4"/>
          <p:cNvSpPr/>
          <p:nvPr/>
        </p:nvSpPr>
        <p:spPr>
          <a:xfrm>
            <a:off x="4191000" y="3581400"/>
            <a:ext cx="4572000" cy="92948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MARCELO ALVES VAREJÃO</a:t>
            </a:r>
            <a:endParaRPr lang="pt-BR" sz="1600" b="1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marcelo@rivierainvestimentos.com.br</a:t>
            </a:r>
            <a:endParaRPr lang="pt-BR" sz="16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(11) </a:t>
            </a:r>
            <a:r>
              <a:rPr lang="pt-BR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3299-2165</a:t>
            </a:r>
            <a:endParaRPr lang="pt-BR" sz="1600" dirty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600200" y="685800"/>
            <a:ext cx="7391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kern="0" cap="small" dirty="0" smtClean="0">
                <a:solidFill>
                  <a:srgbClr val="008080"/>
                </a:solidFill>
                <a:latin typeface="Calibri" pitchFamily="34" charset="0"/>
              </a:rPr>
              <a:t>A maioria das pessoas se interessa por ações quando todo mundo está interessado. O momento de interessar-se é quando ninguém mais se interessa. Não se ganha dinheiro comprando o que é popular.</a:t>
            </a:r>
          </a:p>
          <a:p>
            <a:r>
              <a:rPr lang="pt-BR" sz="2000" b="1" u="sng" kern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Warren Buffett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077200" cy="838200"/>
          </a:xfrm>
        </p:spPr>
        <p:txBody>
          <a:bodyPr/>
          <a:lstStyle/>
          <a:p>
            <a:pPr marL="324000" indent="-449263" eaLnBrk="1" hangingPunct="1">
              <a:spcBef>
                <a:spcPts val="0"/>
              </a:spcBef>
              <a:buNone/>
            </a:pPr>
            <a:r>
              <a:rPr lang="pt-BR" sz="2400" b="1" kern="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01.</a:t>
            </a:r>
            <a:r>
              <a:rPr lang="pt-BR" sz="2400" kern="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</a:t>
            </a:r>
            <a:r>
              <a:rPr lang="pt-BR" sz="2400" b="1" kern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CENÁRIO ATUAL</a:t>
            </a:r>
            <a:endParaRPr lang="pt-BR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143000" y="1143000"/>
            <a:ext cx="67056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kern="0" cap="small" dirty="0" smtClean="0">
                <a:solidFill>
                  <a:srgbClr val="008080"/>
                </a:solidFill>
                <a:latin typeface="Calibri" pitchFamily="34" charset="0"/>
              </a:rPr>
              <a:t>   Cenário Atual</a:t>
            </a:r>
          </a:p>
          <a:p>
            <a:pPr marL="177800" indent="273050">
              <a:buFont typeface="Arial" pitchFamily="34" charset="0"/>
              <a:buChar char="•"/>
            </a:pPr>
            <a:endParaRPr lang="pt-BR" b="1" kern="0" cap="small" dirty="0" smtClean="0">
              <a:solidFill>
                <a:srgbClr val="008080"/>
              </a:solidFill>
              <a:latin typeface="Calibri" pitchFamily="34" charset="0"/>
            </a:endParaRPr>
          </a:p>
          <a:p>
            <a:pPr marL="177800" indent="273050">
              <a:buFont typeface="Arial" pitchFamily="34" charset="0"/>
              <a:buChar char="•"/>
            </a:pPr>
            <a:r>
              <a:rPr lang="pt-BR" b="1" kern="0" cap="small" dirty="0" smtClean="0">
                <a:solidFill>
                  <a:srgbClr val="008080"/>
                </a:solidFill>
                <a:latin typeface="Calibri" pitchFamily="34" charset="0"/>
              </a:rPr>
              <a:t>Receios com a economia interna (inflação x crescimento)</a:t>
            </a:r>
          </a:p>
          <a:p>
            <a:pPr marL="177800" indent="273050">
              <a:buFont typeface="Arial" pitchFamily="34" charset="0"/>
              <a:buChar char="•"/>
            </a:pPr>
            <a:r>
              <a:rPr lang="pt-BR" b="1" kern="0" cap="small" dirty="0" smtClean="0">
                <a:solidFill>
                  <a:srgbClr val="008080"/>
                </a:solidFill>
                <a:latin typeface="Calibri" pitchFamily="34" charset="0"/>
              </a:rPr>
              <a:t>Situação na zona do euro estável, porém ainda ruim</a:t>
            </a:r>
          </a:p>
          <a:p>
            <a:pPr marL="177800" indent="273050">
              <a:buFont typeface="Arial" pitchFamily="34" charset="0"/>
              <a:buChar char="•"/>
            </a:pPr>
            <a:r>
              <a:rPr lang="pt-BR" b="1" kern="0" cap="small" dirty="0" smtClean="0">
                <a:solidFill>
                  <a:srgbClr val="008080"/>
                </a:solidFill>
                <a:latin typeface="Calibri" pitchFamily="34" charset="0"/>
              </a:rPr>
              <a:t>Redução do ritmo de crescimento chinês </a:t>
            </a:r>
          </a:p>
          <a:p>
            <a:pPr marL="177800" indent="273050">
              <a:buFont typeface="Arial" pitchFamily="34" charset="0"/>
              <a:buChar char="•"/>
            </a:pPr>
            <a:endParaRPr lang="pt-BR" b="1" kern="0" cap="small" dirty="0" smtClean="0">
              <a:solidFill>
                <a:srgbClr val="008080"/>
              </a:solidFill>
              <a:latin typeface="Calibri" pitchFamily="34" charset="0"/>
            </a:endParaRPr>
          </a:p>
          <a:p>
            <a:pPr marL="177800" indent="273050">
              <a:buFont typeface="Arial" pitchFamily="34" charset="0"/>
              <a:buChar char="•"/>
            </a:pPr>
            <a:r>
              <a:rPr lang="pt-BR" b="1" kern="0" cap="small" dirty="0" smtClean="0">
                <a:solidFill>
                  <a:srgbClr val="008080"/>
                </a:solidFill>
                <a:latin typeface="Calibri" pitchFamily="34" charset="0"/>
              </a:rPr>
              <a:t>Recuperação da economia dos EUA</a:t>
            </a:r>
          </a:p>
          <a:p>
            <a:pPr marL="177800" indent="273050">
              <a:buFont typeface="Arial" pitchFamily="34" charset="0"/>
              <a:buChar char="•"/>
            </a:pPr>
            <a:endParaRPr lang="pt-BR" b="1" kern="0" cap="small" dirty="0" smtClean="0">
              <a:solidFill>
                <a:srgbClr val="008080"/>
              </a:solidFill>
              <a:latin typeface="Calibri" pitchFamily="34" charset="0"/>
            </a:endParaRPr>
          </a:p>
          <a:p>
            <a:pPr marL="177800" indent="273050">
              <a:buFont typeface="Arial" pitchFamily="34" charset="0"/>
              <a:buChar char="•"/>
            </a:pPr>
            <a:endParaRPr lang="pt-BR" b="1" kern="0" cap="small" dirty="0" smtClean="0">
              <a:solidFill>
                <a:srgbClr val="008080"/>
              </a:solidFill>
              <a:latin typeface="Calibri" pitchFamily="34" charset="0"/>
            </a:endParaRPr>
          </a:p>
          <a:p>
            <a:pPr marL="177800" indent="273050">
              <a:buFont typeface="Arial" pitchFamily="34" charset="0"/>
              <a:buChar char="•"/>
            </a:pPr>
            <a:endParaRPr lang="pt-BR" b="1" kern="0" cap="small" dirty="0" smtClean="0">
              <a:solidFill>
                <a:srgbClr val="008080"/>
              </a:solidFill>
              <a:latin typeface="Calibri" pitchFamily="34" charset="0"/>
            </a:endParaRPr>
          </a:p>
          <a:p>
            <a:pPr marL="177800" indent="273050">
              <a:buFont typeface="Arial" pitchFamily="34" charset="0"/>
              <a:buChar char="•"/>
            </a:pPr>
            <a:endParaRPr lang="pt-BR" b="1" kern="0" cap="small" dirty="0" smtClean="0">
              <a:solidFill>
                <a:srgbClr val="008080"/>
              </a:solidFill>
              <a:latin typeface="Calibri" pitchFamily="34" charset="0"/>
            </a:endParaRPr>
          </a:p>
          <a:p>
            <a:pPr marL="177800" indent="273050">
              <a:buFont typeface="Arial" pitchFamily="34" charset="0"/>
              <a:buChar char="•"/>
            </a:pPr>
            <a:endParaRPr lang="pt-BR" b="1" kern="0" cap="small" dirty="0" smtClean="0">
              <a:solidFill>
                <a:srgbClr val="008080"/>
              </a:solidFill>
              <a:latin typeface="Calibri" pitchFamily="34" charset="0"/>
            </a:endParaRPr>
          </a:p>
          <a:p>
            <a:pPr marL="177800" indent="273050">
              <a:buFont typeface="Arial" pitchFamily="34" charset="0"/>
              <a:buChar char="•"/>
            </a:pPr>
            <a:endParaRPr lang="pt-BR" b="1" kern="0" cap="small" dirty="0" smtClean="0">
              <a:solidFill>
                <a:srgbClr val="008080"/>
              </a:solidFill>
              <a:latin typeface="Calibri" pitchFamily="34" charset="0"/>
            </a:endParaRPr>
          </a:p>
          <a:p>
            <a:pPr marL="177800" indent="273050">
              <a:buFont typeface="Arial" pitchFamily="34" charset="0"/>
              <a:buChar char="•"/>
            </a:pPr>
            <a:r>
              <a:rPr lang="pt-BR" b="1" kern="0" cap="small" dirty="0" smtClean="0">
                <a:solidFill>
                  <a:srgbClr val="008080"/>
                </a:solidFill>
                <a:latin typeface="Calibri" pitchFamily="34" charset="0"/>
              </a:rPr>
              <a:t>Receio de mudança da política monetária do </a:t>
            </a:r>
            <a:r>
              <a:rPr lang="pt-BR" b="1" kern="0" cap="small" dirty="0" err="1" smtClean="0">
                <a:solidFill>
                  <a:srgbClr val="008080"/>
                </a:solidFill>
                <a:latin typeface="Calibri" pitchFamily="34" charset="0"/>
              </a:rPr>
              <a:t>Fed</a:t>
            </a:r>
            <a:endParaRPr lang="pt-BR" sz="2000" b="1" kern="0" cap="small" dirty="0" smtClean="0">
              <a:solidFill>
                <a:srgbClr val="008080"/>
              </a:solidFill>
              <a:latin typeface="Calibri" pitchFamily="34" charset="0"/>
              <a:ea typeface="+mj-ea"/>
              <a:cs typeface="Calibri" pitchFamily="34" charset="0"/>
            </a:endParaRPr>
          </a:p>
          <a:p>
            <a:pPr marL="177800" algn="just">
              <a:buClr>
                <a:srgbClr val="00B4A7"/>
              </a:buClr>
            </a:pPr>
            <a:endParaRPr lang="pt-BR" sz="2000" kern="0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10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303800"/>
            <a:ext cx="198001" cy="144000"/>
          </a:xfrm>
          <a:prstGeom prst="rect">
            <a:avLst/>
          </a:prstGeom>
        </p:spPr>
      </p:pic>
      <p:sp>
        <p:nvSpPr>
          <p:cNvPr id="12" name="Seta para baixo 11"/>
          <p:cNvSpPr/>
          <p:nvPr/>
        </p:nvSpPr>
        <p:spPr>
          <a:xfrm>
            <a:off x="2971800" y="3276600"/>
            <a:ext cx="838200" cy="1295400"/>
          </a:xfrm>
          <a:prstGeom prst="downArrow">
            <a:avLst/>
          </a:prstGeom>
          <a:solidFill>
            <a:srgbClr val="00293D"/>
          </a:solidFill>
          <a:ln>
            <a:solidFill>
              <a:srgbClr val="0029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C51F53-0ACD-4D1E-8653-3CB24A70779D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730" y="0"/>
            <a:ext cx="9144000" cy="685800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2819400" y="457200"/>
            <a:ext cx="2819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8950" lvl="0" indent="-401638">
              <a:spcBef>
                <a:spcPts val="0"/>
              </a:spcBef>
            </a:pPr>
            <a:r>
              <a:rPr lang="pt-BR" sz="3600" b="1" kern="0" dirty="0" smtClean="0">
                <a:solidFill>
                  <a:srgbClr val="00B4A7"/>
                </a:solidFill>
                <a:latin typeface="Calibri" pitchFamily="34" charset="0"/>
                <a:ea typeface="+mj-ea"/>
                <a:cs typeface="Calibri" pitchFamily="34" charset="0"/>
              </a:rPr>
              <a:t>02.</a:t>
            </a:r>
            <a:r>
              <a:rPr lang="pt-BR" sz="3600" b="1" kern="0" dirty="0" smtClean="0">
                <a:solidFill>
                  <a:srgbClr val="00B4A7"/>
                </a:solidFill>
                <a:latin typeface="Helvetica Neue LT" pitchFamily="50" charset="0"/>
                <a:ea typeface="+mj-ea"/>
                <a:cs typeface="+mj-cs"/>
              </a:rPr>
              <a:t> </a:t>
            </a:r>
            <a:endParaRPr lang="pt-BR" sz="3600" b="1" kern="0" dirty="0">
              <a:solidFill>
                <a:srgbClr val="00B4A7"/>
              </a:solidFill>
              <a:latin typeface="Helvetica Neue LT" pitchFamily="50" charset="0"/>
              <a:ea typeface="+mj-ea"/>
              <a:cs typeface="+mj-cs"/>
            </a:endParaRPr>
          </a:p>
          <a:p>
            <a:pPr marL="87313" lvl="0">
              <a:spcBef>
                <a:spcPts val="0"/>
              </a:spcBef>
            </a:pPr>
            <a:r>
              <a:rPr lang="pt-BR" sz="2400" b="1" kern="0" dirty="0" err="1" smtClean="0">
                <a:solidFill>
                  <a:srgbClr val="00B4A7"/>
                </a:solidFill>
                <a:latin typeface="Calibri" pitchFamily="34" charset="0"/>
                <a:cs typeface="Calibri" pitchFamily="34" charset="0"/>
              </a:rPr>
              <a:t>Value</a:t>
            </a:r>
            <a:r>
              <a:rPr lang="pt-BR" sz="2400" b="1" kern="0" dirty="0" smtClean="0">
                <a:solidFill>
                  <a:srgbClr val="00B4A7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pt-BR" sz="2400" b="1" kern="0" dirty="0" err="1" smtClean="0">
                <a:solidFill>
                  <a:srgbClr val="00B4A7"/>
                </a:solidFill>
                <a:latin typeface="Calibri" pitchFamily="34" charset="0"/>
                <a:cs typeface="Calibri" pitchFamily="34" charset="0"/>
              </a:rPr>
              <a:t>Investing</a:t>
            </a:r>
            <a:endParaRPr lang="pt-BR" sz="1600" b="1" dirty="0">
              <a:solidFill>
                <a:srgbClr val="00B4A7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468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077200" cy="838200"/>
          </a:xfrm>
        </p:spPr>
        <p:txBody>
          <a:bodyPr/>
          <a:lstStyle/>
          <a:p>
            <a:pPr marL="324000" indent="-449263" eaLnBrk="1" hangingPunct="1">
              <a:spcBef>
                <a:spcPts val="0"/>
              </a:spcBef>
              <a:buNone/>
            </a:pPr>
            <a:r>
              <a:rPr lang="pt-BR" sz="2400" b="1" kern="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02.</a:t>
            </a:r>
            <a:r>
              <a:rPr lang="pt-BR" sz="2400" kern="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</a:t>
            </a:r>
            <a:r>
              <a:rPr lang="pt-BR" sz="2400" b="1" kern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VALUE INVESTING</a:t>
            </a:r>
            <a:endParaRPr lang="pt-BR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143000" y="1143001"/>
            <a:ext cx="6705600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kern="0" cap="small" dirty="0" smtClean="0">
                <a:solidFill>
                  <a:srgbClr val="008080"/>
                </a:solidFill>
                <a:latin typeface="Calibri" pitchFamily="34" charset="0"/>
              </a:rPr>
              <a:t>   O que é </a:t>
            </a:r>
            <a:r>
              <a:rPr lang="pt-BR" sz="2000" b="1" kern="0" cap="small" dirty="0" err="1" smtClean="0">
                <a:solidFill>
                  <a:srgbClr val="008080"/>
                </a:solidFill>
                <a:latin typeface="Calibri" pitchFamily="34" charset="0"/>
              </a:rPr>
              <a:t>Value</a:t>
            </a:r>
            <a:r>
              <a:rPr lang="pt-BR" sz="2000" b="1" kern="0" cap="small" dirty="0" smtClean="0">
                <a:solidFill>
                  <a:srgbClr val="008080"/>
                </a:solidFill>
                <a:latin typeface="Calibri" pitchFamily="34" charset="0"/>
              </a:rPr>
              <a:t> </a:t>
            </a:r>
            <a:r>
              <a:rPr lang="pt-BR" sz="2000" b="1" kern="0" cap="small" dirty="0" err="1" smtClean="0">
                <a:solidFill>
                  <a:srgbClr val="008080"/>
                </a:solidFill>
                <a:latin typeface="Calibri" pitchFamily="34" charset="0"/>
              </a:rPr>
              <a:t>Investing</a:t>
            </a:r>
            <a:r>
              <a:rPr lang="pt-BR" sz="2000" b="1" kern="0" cap="small" dirty="0" smtClean="0">
                <a:solidFill>
                  <a:srgbClr val="008080"/>
                </a:solidFill>
                <a:latin typeface="Calibri" pitchFamily="34" charset="0"/>
              </a:rPr>
              <a:t>?</a:t>
            </a:r>
          </a:p>
          <a:p>
            <a:pPr marL="177800" indent="273050">
              <a:buFont typeface="Arial" pitchFamily="34" charset="0"/>
              <a:buChar char="•"/>
            </a:pPr>
            <a:r>
              <a:rPr lang="pt-BR" b="1" kern="0" cap="small" dirty="0" smtClean="0">
                <a:solidFill>
                  <a:srgbClr val="008080"/>
                </a:solidFill>
                <a:latin typeface="Calibri" pitchFamily="34" charset="0"/>
              </a:rPr>
              <a:t>Seleção com base em análise fundamentalista</a:t>
            </a:r>
          </a:p>
          <a:p>
            <a:pPr marL="177800" indent="273050">
              <a:buFont typeface="Arial" pitchFamily="34" charset="0"/>
              <a:buChar char="•"/>
            </a:pPr>
            <a:r>
              <a:rPr lang="pt-BR" b="1" kern="0" cap="small" dirty="0" smtClean="0">
                <a:solidFill>
                  <a:srgbClr val="008080"/>
                </a:solidFill>
                <a:latin typeface="Calibri" pitchFamily="34" charset="0"/>
              </a:rPr>
              <a:t>Busca identificar ativo cujo valor intrínseco esteja descontado em relação ao preço em bolsa</a:t>
            </a:r>
            <a:endParaRPr lang="pt-BR" b="1" kern="0" dirty="0" smtClean="0">
              <a:solidFill>
                <a:srgbClr val="008080"/>
              </a:solidFill>
              <a:latin typeface="Calibri" pitchFamily="34" charset="0"/>
            </a:endParaRPr>
          </a:p>
          <a:p>
            <a:pPr marL="177800" algn="just">
              <a:buClr>
                <a:srgbClr val="00B4A7"/>
              </a:buClr>
            </a:pPr>
            <a:endParaRPr lang="pt-BR" sz="2000" kern="0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10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303800"/>
            <a:ext cx="198001" cy="144000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1143000" y="2895600"/>
            <a:ext cx="6705600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kern="0" cap="small" dirty="0" smtClean="0">
                <a:solidFill>
                  <a:srgbClr val="008080"/>
                </a:solidFill>
                <a:latin typeface="Calibri" pitchFamily="34" charset="0"/>
              </a:rPr>
              <a:t>   </a:t>
            </a:r>
            <a:r>
              <a:rPr lang="pt-BR" sz="2000" b="1" kern="0" cap="small" dirty="0" err="1" smtClean="0">
                <a:solidFill>
                  <a:srgbClr val="008080"/>
                </a:solidFill>
                <a:latin typeface="Calibri" pitchFamily="34" charset="0"/>
              </a:rPr>
              <a:t>Value</a:t>
            </a:r>
            <a:r>
              <a:rPr lang="pt-BR" sz="2000" b="1" kern="0" cap="small" dirty="0" smtClean="0">
                <a:solidFill>
                  <a:srgbClr val="008080"/>
                </a:solidFill>
                <a:latin typeface="Calibri" pitchFamily="34" charset="0"/>
              </a:rPr>
              <a:t> </a:t>
            </a:r>
            <a:r>
              <a:rPr lang="pt-BR" sz="2000" b="1" kern="0" cap="small" dirty="0" err="1" smtClean="0">
                <a:solidFill>
                  <a:srgbClr val="008080"/>
                </a:solidFill>
                <a:latin typeface="Calibri" pitchFamily="34" charset="0"/>
              </a:rPr>
              <a:t>Investing</a:t>
            </a:r>
            <a:r>
              <a:rPr lang="pt-BR" sz="2000" b="1" kern="0" cap="small" dirty="0" smtClean="0">
                <a:solidFill>
                  <a:srgbClr val="008080"/>
                </a:solidFill>
                <a:latin typeface="Calibri" pitchFamily="34" charset="0"/>
              </a:rPr>
              <a:t> no Brasil</a:t>
            </a:r>
          </a:p>
          <a:p>
            <a:pPr marL="177800" indent="273050">
              <a:buFont typeface="Arial" pitchFamily="34" charset="0"/>
              <a:buChar char="•"/>
            </a:pPr>
            <a:r>
              <a:rPr lang="pt-BR" b="1" kern="0" cap="small" dirty="0" smtClean="0">
                <a:solidFill>
                  <a:srgbClr val="008080"/>
                </a:solidFill>
                <a:latin typeface="Calibri" pitchFamily="34" charset="0"/>
              </a:rPr>
              <a:t>Mercado relativamente novo</a:t>
            </a:r>
          </a:p>
          <a:p>
            <a:pPr marL="177800" indent="273050">
              <a:buFont typeface="Arial" pitchFamily="34" charset="0"/>
              <a:buChar char="•"/>
            </a:pPr>
            <a:r>
              <a:rPr lang="pt-BR" b="1" kern="0" cap="small" dirty="0" smtClean="0">
                <a:solidFill>
                  <a:srgbClr val="008080"/>
                </a:solidFill>
                <a:latin typeface="Calibri" pitchFamily="34" charset="0"/>
              </a:rPr>
              <a:t>Cenário recente de altas taxas de juros + mentalidade de curto prazo</a:t>
            </a:r>
          </a:p>
          <a:p>
            <a:pPr marL="177800" algn="just">
              <a:buClr>
                <a:srgbClr val="00B4A7"/>
              </a:buClr>
            </a:pPr>
            <a:endParaRPr lang="pt-BR" sz="2000" kern="0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11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048000"/>
            <a:ext cx="198001" cy="14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077200" cy="838200"/>
          </a:xfrm>
        </p:spPr>
        <p:txBody>
          <a:bodyPr/>
          <a:lstStyle/>
          <a:p>
            <a:pPr marL="324000" indent="-449263" eaLnBrk="1" hangingPunct="1">
              <a:spcBef>
                <a:spcPts val="0"/>
              </a:spcBef>
              <a:buNone/>
            </a:pPr>
            <a:r>
              <a:rPr lang="pt-BR" sz="2400" b="1" kern="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02.</a:t>
            </a:r>
            <a:r>
              <a:rPr lang="pt-BR" sz="2400" kern="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</a:t>
            </a:r>
            <a:r>
              <a:rPr lang="pt-BR" sz="2400" b="1" kern="0" cap="small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VALUE INVESTING</a:t>
            </a:r>
            <a:endParaRPr lang="pt-BR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143000" y="1143001"/>
            <a:ext cx="6705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kern="0" cap="small" dirty="0" smtClean="0">
                <a:solidFill>
                  <a:srgbClr val="008080"/>
                </a:solidFill>
                <a:latin typeface="Calibri" pitchFamily="34" charset="0"/>
              </a:rPr>
              <a:t>   Análise Fundamentalista</a:t>
            </a:r>
          </a:p>
          <a:p>
            <a:pPr algn="just"/>
            <a:endParaRPr lang="pt-BR" sz="2000" b="1" kern="0" cap="small" dirty="0" smtClean="0">
              <a:solidFill>
                <a:srgbClr val="008080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b="1" kern="0" cap="small" dirty="0" smtClean="0">
                <a:solidFill>
                  <a:srgbClr val="008080"/>
                </a:solidFill>
                <a:latin typeface="Calibri" pitchFamily="34" charset="0"/>
              </a:rPr>
              <a:t> Guiada por fatos, não pelo humor dos investidores; </a:t>
            </a:r>
          </a:p>
          <a:p>
            <a:pPr algn="just">
              <a:buFont typeface="Wingdings" pitchFamily="2" charset="2"/>
              <a:buChar char="ü"/>
            </a:pPr>
            <a:endParaRPr lang="pt-BR" b="1" kern="0" cap="small" dirty="0" smtClean="0">
              <a:solidFill>
                <a:srgbClr val="008080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b="1" kern="0" cap="small" dirty="0" smtClean="0">
                <a:solidFill>
                  <a:srgbClr val="008080"/>
                </a:solidFill>
                <a:latin typeface="Calibri" pitchFamily="34" charset="0"/>
              </a:rPr>
              <a:t> Mercado pode estar otimista ou pessimista e isso pode levar à flutuação dos preços;</a:t>
            </a:r>
          </a:p>
          <a:p>
            <a:pPr algn="just"/>
            <a:r>
              <a:rPr lang="pt-BR" b="1" kern="0" cap="small" dirty="0" smtClean="0">
                <a:solidFill>
                  <a:srgbClr val="008080"/>
                </a:solidFill>
                <a:latin typeface="Calibri" pitchFamily="34" charset="0"/>
              </a:rPr>
              <a:t> </a:t>
            </a:r>
          </a:p>
          <a:p>
            <a:pPr algn="just">
              <a:buFont typeface="Wingdings" pitchFamily="2" charset="2"/>
              <a:buChar char="ü"/>
            </a:pPr>
            <a:r>
              <a:rPr lang="pt-BR" b="1" kern="0" cap="small" dirty="0" smtClean="0">
                <a:solidFill>
                  <a:srgbClr val="008080"/>
                </a:solidFill>
                <a:latin typeface="Calibri" pitchFamily="34" charset="0"/>
              </a:rPr>
              <a:t> A análise fundamentalista busca, a partir dos fatos, colocar de lado o humor do mercado e basear as decisões de investimento de acordo com suas premissas. </a:t>
            </a:r>
          </a:p>
          <a:p>
            <a:endParaRPr lang="pt-BR" sz="2000" b="1" kern="0" cap="small" dirty="0" smtClean="0">
              <a:solidFill>
                <a:srgbClr val="008080"/>
              </a:solidFill>
              <a:latin typeface="Calibri" pitchFamily="34" charset="0"/>
            </a:endParaRPr>
          </a:p>
          <a:p>
            <a:pPr marL="177800" algn="just">
              <a:buClr>
                <a:srgbClr val="00B4A7"/>
              </a:buClr>
            </a:pPr>
            <a:endParaRPr lang="pt-BR" sz="2000" kern="0" dirty="0">
              <a:solidFill>
                <a:srgbClr val="000000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pic>
        <p:nvPicPr>
          <p:cNvPr id="10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303800"/>
            <a:ext cx="198001" cy="14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C5378-6450-42BF-A10D-C1A984F3817D}" type="slidenum">
              <a:rPr lang="pt-BR"/>
              <a:pPr>
                <a:defRPr/>
              </a:pPr>
              <a:t>7</a:t>
            </a:fld>
            <a:endParaRPr lang="pt-BR"/>
          </a:p>
        </p:txBody>
      </p:sp>
      <p:sp>
        <p:nvSpPr>
          <p:cNvPr id="12" name="Espaço Reservado para Conteúdo 2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03225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buNone/>
            </a:pPr>
            <a:r>
              <a:rPr lang="pt-BR" dirty="0" smtClean="0">
                <a:solidFill>
                  <a:srgbClr val="FFFFFF"/>
                </a:solidFill>
              </a:rPr>
              <a:t>O Mercado é parcialmente eficiente </a:t>
            </a:r>
          </a:p>
        </p:txBody>
      </p:sp>
      <p:sp>
        <p:nvSpPr>
          <p:cNvPr id="13" name="Espaço Reservado para Conteúdo 22"/>
          <p:cNvSpPr txBox="1">
            <a:spLocks/>
          </p:cNvSpPr>
          <p:nvPr/>
        </p:nvSpPr>
        <p:spPr bwMode="auto">
          <a:xfrm>
            <a:off x="457200" y="1676400"/>
            <a:ext cx="1872000" cy="1512000"/>
          </a:xfrm>
          <a:prstGeom prst="rect">
            <a:avLst/>
          </a:prstGeom>
          <a:solidFill>
            <a:srgbClr val="CED9E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tlCol="0" anchor="ctr"/>
          <a:lstStyle/>
          <a:p>
            <a:pPr marL="342900" indent="-342900" algn="ctr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</a:rPr>
              <a:t>Assimetria de</a:t>
            </a:r>
          </a:p>
          <a:p>
            <a:pPr marL="342900" indent="-342900" algn="ctr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</a:rPr>
              <a:t> informação</a:t>
            </a:r>
          </a:p>
          <a:p>
            <a:pPr marL="342900" indent="-342900" algn="ctr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</a:rPr>
              <a:t> entre investidores </a:t>
            </a:r>
          </a:p>
        </p:txBody>
      </p:sp>
      <p:sp>
        <p:nvSpPr>
          <p:cNvPr id="14" name="Espaço Reservado para Conteúdo 22"/>
          <p:cNvSpPr txBox="1">
            <a:spLocks/>
          </p:cNvSpPr>
          <p:nvPr/>
        </p:nvSpPr>
        <p:spPr bwMode="auto">
          <a:xfrm>
            <a:off x="2547600" y="1676400"/>
            <a:ext cx="1872000" cy="1512000"/>
          </a:xfrm>
          <a:prstGeom prst="rect">
            <a:avLst/>
          </a:prstGeom>
          <a:solidFill>
            <a:srgbClr val="CED9E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tlCol="0" anchor="ctr"/>
          <a:lstStyle/>
          <a:p>
            <a:pPr marL="342900" indent="-342900" algn="ctr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  <a:cs typeface="+mn-cs"/>
              </a:rPr>
              <a:t>Assimetria de</a:t>
            </a:r>
          </a:p>
          <a:p>
            <a:pPr marL="342900" indent="-342900" algn="ctr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  <a:cs typeface="+mn-cs"/>
              </a:rPr>
              <a:t> avaliação </a:t>
            </a:r>
          </a:p>
          <a:p>
            <a:pPr marL="342900" indent="-342900" algn="ctr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  <a:cs typeface="+mn-cs"/>
              </a:rPr>
              <a:t>entre investidores </a:t>
            </a:r>
          </a:p>
        </p:txBody>
      </p:sp>
      <p:sp>
        <p:nvSpPr>
          <p:cNvPr id="15" name="Espaço Reservado para Conteúdo 22"/>
          <p:cNvSpPr txBox="1">
            <a:spLocks/>
          </p:cNvSpPr>
          <p:nvPr/>
        </p:nvSpPr>
        <p:spPr bwMode="auto">
          <a:xfrm>
            <a:off x="4681200" y="1676400"/>
            <a:ext cx="1872000" cy="1512000"/>
          </a:xfrm>
          <a:prstGeom prst="rect">
            <a:avLst/>
          </a:prstGeom>
          <a:solidFill>
            <a:srgbClr val="CED9E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tlCol="0" anchor="ctr"/>
          <a:lstStyle/>
          <a:p>
            <a:pPr marL="342900" indent="-342900" algn="ctr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  <a:cs typeface="+mn-cs"/>
              </a:rPr>
              <a:t>Arbitragem de</a:t>
            </a:r>
          </a:p>
          <a:p>
            <a:pPr marL="342900" indent="-342900" algn="ctr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  <a:cs typeface="+mn-cs"/>
              </a:rPr>
              <a:t>horizontes de</a:t>
            </a:r>
          </a:p>
          <a:p>
            <a:pPr marL="342900" indent="-342900" algn="ctr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</a:rPr>
              <a:t> </a:t>
            </a:r>
            <a:r>
              <a:rPr lang="pt-BR" sz="1500" i="1" dirty="0" smtClean="0">
                <a:solidFill>
                  <a:srgbClr val="002940"/>
                </a:solidFill>
                <a:latin typeface="+mj-lt"/>
                <a:cs typeface="+mn-cs"/>
              </a:rPr>
              <a:t>investimento (Valor no LP vs.</a:t>
            </a:r>
          </a:p>
          <a:p>
            <a:pPr marL="342900" indent="-342900" algn="ctr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  <a:cs typeface="+mn-cs"/>
              </a:rPr>
              <a:t>Momentum CP)</a:t>
            </a:r>
          </a:p>
        </p:txBody>
      </p:sp>
      <p:sp>
        <p:nvSpPr>
          <p:cNvPr id="16" name="Espaço Reservado para Conteúdo 22"/>
          <p:cNvSpPr txBox="1">
            <a:spLocks/>
          </p:cNvSpPr>
          <p:nvPr/>
        </p:nvSpPr>
        <p:spPr bwMode="auto">
          <a:xfrm>
            <a:off x="6814800" y="1676400"/>
            <a:ext cx="1872000" cy="1512000"/>
          </a:xfrm>
          <a:prstGeom prst="rect">
            <a:avLst/>
          </a:prstGeom>
          <a:solidFill>
            <a:srgbClr val="CED9E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tlCol="0" anchor="ctr"/>
          <a:lstStyle/>
          <a:p>
            <a:pPr marL="342900" indent="-342900" algn="ctr" eaLnBrk="0" hangingPunct="0"/>
            <a:endParaRPr lang="pt-BR" sz="1500" i="1" dirty="0" smtClean="0">
              <a:solidFill>
                <a:srgbClr val="002940"/>
              </a:solidFill>
              <a:latin typeface="+mj-lt"/>
              <a:cs typeface="+mn-cs"/>
            </a:endParaRPr>
          </a:p>
          <a:p>
            <a:pPr marL="342900" indent="-342900" algn="ctr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  <a:cs typeface="+mn-cs"/>
              </a:rPr>
              <a:t>Arbitragens entre</a:t>
            </a:r>
          </a:p>
          <a:p>
            <a:pPr marL="342900" indent="-342900" algn="ctr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  <a:cs typeface="+mn-cs"/>
              </a:rPr>
              <a:t>taxas de</a:t>
            </a:r>
          </a:p>
          <a:p>
            <a:pPr marL="342900" indent="-342900" algn="ctr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  <a:cs typeface="+mn-cs"/>
              </a:rPr>
              <a:t>crescimento </a:t>
            </a:r>
          </a:p>
        </p:txBody>
      </p:sp>
      <p:sp>
        <p:nvSpPr>
          <p:cNvPr id="17" name="Pentágono 16"/>
          <p:cNvSpPr/>
          <p:nvPr/>
        </p:nvSpPr>
        <p:spPr>
          <a:xfrm>
            <a:off x="533400" y="3429000"/>
            <a:ext cx="2743200" cy="533400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0" hangingPunct="0"/>
            <a:r>
              <a:rPr lang="pt-BR" sz="1600" dirty="0" smtClean="0">
                <a:solidFill>
                  <a:srgbClr val="FFFFFF"/>
                </a:solidFill>
                <a:latin typeface="+mn-lt"/>
                <a:cs typeface="+mn-cs"/>
              </a:rPr>
              <a:t>Valor </a:t>
            </a:r>
          </a:p>
        </p:txBody>
      </p:sp>
      <p:sp>
        <p:nvSpPr>
          <p:cNvPr id="18" name="Pentágono 17"/>
          <p:cNvSpPr/>
          <p:nvPr/>
        </p:nvSpPr>
        <p:spPr>
          <a:xfrm>
            <a:off x="533400" y="4038600"/>
            <a:ext cx="2743200" cy="533400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0" hangingPunct="0"/>
            <a:r>
              <a:rPr lang="pt-BR" sz="1600" dirty="0" smtClean="0">
                <a:solidFill>
                  <a:srgbClr val="FFFFFF"/>
                </a:solidFill>
                <a:latin typeface="+mn-lt"/>
                <a:cs typeface="+mn-cs"/>
              </a:rPr>
              <a:t>Longo Prazo</a:t>
            </a:r>
          </a:p>
        </p:txBody>
      </p:sp>
      <p:sp>
        <p:nvSpPr>
          <p:cNvPr id="19" name="Pentágono 18"/>
          <p:cNvSpPr/>
          <p:nvPr/>
        </p:nvSpPr>
        <p:spPr>
          <a:xfrm>
            <a:off x="533400" y="4648200"/>
            <a:ext cx="2743200" cy="533400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0" hangingPunct="0"/>
            <a:r>
              <a:rPr lang="pt-BR" sz="1600" dirty="0" smtClean="0">
                <a:solidFill>
                  <a:srgbClr val="FFFFFF"/>
                </a:solidFill>
                <a:latin typeface="+mn-lt"/>
                <a:cs typeface="+mn-cs"/>
              </a:rPr>
              <a:t>Curto Prazo</a:t>
            </a:r>
          </a:p>
        </p:txBody>
      </p:sp>
      <p:sp>
        <p:nvSpPr>
          <p:cNvPr id="20" name="Pentágono 19"/>
          <p:cNvSpPr/>
          <p:nvPr/>
        </p:nvSpPr>
        <p:spPr>
          <a:xfrm>
            <a:off x="533400" y="5257800"/>
            <a:ext cx="2743200" cy="533400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0" hangingPunct="0"/>
            <a:r>
              <a:rPr lang="pt-BR" sz="1600" dirty="0" smtClean="0">
                <a:solidFill>
                  <a:srgbClr val="FFFFFF"/>
                </a:solidFill>
                <a:latin typeface="+mn-lt"/>
                <a:cs typeface="+mn-cs"/>
              </a:rPr>
              <a:t>Concentração</a:t>
            </a:r>
          </a:p>
        </p:txBody>
      </p:sp>
      <p:sp>
        <p:nvSpPr>
          <p:cNvPr id="21" name="Espaço Reservado para Conteúdo 22"/>
          <p:cNvSpPr txBox="1">
            <a:spLocks/>
          </p:cNvSpPr>
          <p:nvPr/>
        </p:nvSpPr>
        <p:spPr bwMode="auto">
          <a:xfrm>
            <a:off x="3429000" y="3429000"/>
            <a:ext cx="5257800" cy="533400"/>
          </a:xfrm>
          <a:prstGeom prst="rect">
            <a:avLst/>
          </a:prstGeom>
          <a:solidFill>
            <a:srgbClr val="CED9E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tlCol="0" anchor="ctr"/>
          <a:lstStyle/>
          <a:p>
            <a:pPr marL="342900" indent="-342900" algn="ctr" eaLnBrk="0" hangingPunct="0"/>
            <a:r>
              <a:rPr lang="pt-BR" sz="1300" i="1" dirty="0" smtClean="0">
                <a:solidFill>
                  <a:srgbClr val="002940"/>
                </a:solidFill>
                <a:latin typeface="+mj-lt"/>
              </a:rPr>
              <a:t>Selecionar empresas descontadas em relação ao seu valor</a:t>
            </a:r>
          </a:p>
          <a:p>
            <a:pPr marL="342900" indent="-342900" algn="ctr" eaLnBrk="0" hangingPunct="0"/>
            <a:r>
              <a:rPr lang="pt-BR" sz="1300" i="1" dirty="0" smtClean="0">
                <a:solidFill>
                  <a:srgbClr val="002940"/>
                </a:solidFill>
                <a:latin typeface="+mj-lt"/>
              </a:rPr>
              <a:t>intrínseco</a:t>
            </a:r>
          </a:p>
        </p:txBody>
      </p:sp>
      <p:sp>
        <p:nvSpPr>
          <p:cNvPr id="22" name="Espaço Reservado para Conteúdo 22"/>
          <p:cNvSpPr txBox="1">
            <a:spLocks/>
          </p:cNvSpPr>
          <p:nvPr/>
        </p:nvSpPr>
        <p:spPr bwMode="auto">
          <a:xfrm>
            <a:off x="3429000" y="4038600"/>
            <a:ext cx="5257800" cy="533400"/>
          </a:xfrm>
          <a:prstGeom prst="rect">
            <a:avLst/>
          </a:prstGeom>
          <a:solidFill>
            <a:srgbClr val="CED9E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tlCol="0" anchor="ctr"/>
          <a:lstStyle/>
          <a:p>
            <a:pPr marL="342900" indent="-342900" algn="ctr" eaLnBrk="0" hangingPunct="0"/>
            <a:r>
              <a:rPr lang="pt-BR" sz="1300" i="1" dirty="0" smtClean="0">
                <a:solidFill>
                  <a:srgbClr val="002940"/>
                </a:solidFill>
                <a:latin typeface="+mj-lt"/>
              </a:rPr>
              <a:t>Horizonte de investimento de longo prazo para maior parte da</a:t>
            </a:r>
          </a:p>
          <a:p>
            <a:pPr marL="342900" indent="-342900" algn="ctr" eaLnBrk="0" hangingPunct="0"/>
            <a:r>
              <a:rPr lang="pt-BR" sz="1300" i="1" dirty="0" smtClean="0">
                <a:solidFill>
                  <a:srgbClr val="002940"/>
                </a:solidFill>
                <a:latin typeface="+mj-lt"/>
              </a:rPr>
              <a:t>carteira</a:t>
            </a:r>
          </a:p>
        </p:txBody>
      </p:sp>
      <p:sp>
        <p:nvSpPr>
          <p:cNvPr id="23" name="Espaço Reservado para Conteúdo 22"/>
          <p:cNvSpPr txBox="1">
            <a:spLocks/>
          </p:cNvSpPr>
          <p:nvPr/>
        </p:nvSpPr>
        <p:spPr bwMode="auto">
          <a:xfrm>
            <a:off x="3429000" y="4648200"/>
            <a:ext cx="5257800" cy="533400"/>
          </a:xfrm>
          <a:prstGeom prst="rect">
            <a:avLst/>
          </a:prstGeom>
          <a:solidFill>
            <a:srgbClr val="CED9E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tlCol="0" anchor="ctr"/>
          <a:lstStyle/>
          <a:p>
            <a:pPr marL="342900" indent="-342900" algn="ctr" eaLnBrk="0" hangingPunct="0"/>
            <a:r>
              <a:rPr lang="pt-BR" sz="1300" i="1" dirty="0" smtClean="0">
                <a:solidFill>
                  <a:srgbClr val="002940"/>
                </a:solidFill>
                <a:latin typeface="+mj-lt"/>
                <a:cs typeface="+mn-cs"/>
              </a:rPr>
              <a:t>Busca de assimetrias de curto prazo;</a:t>
            </a:r>
          </a:p>
          <a:p>
            <a:pPr marL="342900" indent="-342900" algn="ctr" eaLnBrk="0" hangingPunct="0"/>
            <a:r>
              <a:rPr lang="pt-BR" sz="1300" i="1" dirty="0" smtClean="0">
                <a:solidFill>
                  <a:srgbClr val="002940"/>
                </a:solidFill>
                <a:latin typeface="+mj-lt"/>
                <a:cs typeface="+mn-cs"/>
              </a:rPr>
              <a:t>Monitoramento constante de eventos (notícias, resultados, etc.)</a:t>
            </a:r>
          </a:p>
        </p:txBody>
      </p:sp>
      <p:sp>
        <p:nvSpPr>
          <p:cNvPr id="24" name="Espaço Reservado para Conteúdo 22"/>
          <p:cNvSpPr txBox="1">
            <a:spLocks/>
          </p:cNvSpPr>
          <p:nvPr/>
        </p:nvSpPr>
        <p:spPr bwMode="auto">
          <a:xfrm>
            <a:off x="3429000" y="5257800"/>
            <a:ext cx="5257800" cy="533400"/>
          </a:xfrm>
          <a:prstGeom prst="rect">
            <a:avLst/>
          </a:prstGeom>
          <a:solidFill>
            <a:srgbClr val="CED9E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tlCol="0" anchor="ctr"/>
          <a:lstStyle/>
          <a:p>
            <a:pPr marL="342900" indent="-342900" algn="ctr" eaLnBrk="0" hangingPunct="0"/>
            <a:r>
              <a:rPr lang="pt-BR" sz="1300" i="1" dirty="0" smtClean="0">
                <a:solidFill>
                  <a:srgbClr val="002940"/>
                </a:solidFill>
                <a:latin typeface="+mj-lt"/>
              </a:rPr>
              <a:t>Portfólio diversificado = menor risco</a:t>
            </a: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152400" y="0"/>
            <a:ext cx="8077200" cy="838200"/>
          </a:xfrm>
          <a:prstGeom prst="rect">
            <a:avLst/>
          </a:prstGeom>
        </p:spPr>
        <p:txBody>
          <a:bodyPr/>
          <a:lstStyle/>
          <a:p>
            <a:pPr marL="324000" marR="0" lvl="0" indent="-449263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400" b="1" i="0" u="none" strike="noStrike" kern="0" cap="small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02.</a:t>
            </a:r>
            <a:r>
              <a:rPr kumimoji="0" lang="pt-BR" sz="2400" b="0" i="0" u="none" strike="noStrike" kern="0" cap="small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</a:t>
            </a:r>
            <a:r>
              <a:rPr kumimoji="0" lang="pt-BR" sz="2400" b="1" i="0" u="none" strike="noStrike" kern="0" cap="small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VALUE INVESTING</a:t>
            </a: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668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C5378-6450-42BF-A10D-C1A984F3817D}" type="slidenum">
              <a:rPr lang="pt-BR"/>
              <a:pPr>
                <a:defRPr/>
              </a:pPr>
              <a:t>8</a:t>
            </a:fld>
            <a:endParaRPr lang="pt-BR"/>
          </a:p>
        </p:txBody>
      </p:sp>
      <p:sp>
        <p:nvSpPr>
          <p:cNvPr id="26" name="Espaço Reservado para Conteúdo 22"/>
          <p:cNvSpPr txBox="1">
            <a:spLocks/>
          </p:cNvSpPr>
          <p:nvPr/>
        </p:nvSpPr>
        <p:spPr bwMode="auto">
          <a:xfrm>
            <a:off x="3200400" y="1600200"/>
            <a:ext cx="2743200" cy="609600"/>
          </a:xfrm>
          <a:prstGeom prst="rect">
            <a:avLst/>
          </a:prstGeom>
          <a:solidFill>
            <a:srgbClr val="CED9E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  <a:cs typeface="Arial" pitchFamily="34" charset="0"/>
              </a:rPr>
              <a:t>Alto valor intrínseco</a:t>
            </a:r>
          </a:p>
        </p:txBody>
      </p:sp>
      <p:sp>
        <p:nvSpPr>
          <p:cNvPr id="27" name="Espaço Reservado para Conteúdo 22"/>
          <p:cNvSpPr txBox="1">
            <a:spLocks/>
          </p:cNvSpPr>
          <p:nvPr/>
        </p:nvSpPr>
        <p:spPr bwMode="auto">
          <a:xfrm>
            <a:off x="3200400" y="2362200"/>
            <a:ext cx="2743200" cy="609600"/>
          </a:xfrm>
          <a:prstGeom prst="rect">
            <a:avLst/>
          </a:prstGeom>
          <a:solidFill>
            <a:srgbClr val="CED9E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</a:rPr>
              <a:t>Vantagens competitivas</a:t>
            </a:r>
          </a:p>
        </p:txBody>
      </p:sp>
      <p:sp>
        <p:nvSpPr>
          <p:cNvPr id="28" name="Espaço Reservado para Conteúdo 22"/>
          <p:cNvSpPr txBox="1">
            <a:spLocks/>
          </p:cNvSpPr>
          <p:nvPr/>
        </p:nvSpPr>
        <p:spPr bwMode="auto">
          <a:xfrm>
            <a:off x="3200400" y="3124200"/>
            <a:ext cx="2743200" cy="609600"/>
          </a:xfrm>
          <a:prstGeom prst="rect">
            <a:avLst/>
          </a:prstGeom>
          <a:solidFill>
            <a:srgbClr val="CED9E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  <a:cs typeface="+mn-cs"/>
              </a:rPr>
              <a:t>Negócios </a:t>
            </a:r>
            <a:r>
              <a:rPr lang="pt-BR" sz="1500" i="1" dirty="0" err="1" smtClean="0">
                <a:solidFill>
                  <a:srgbClr val="002940"/>
                </a:solidFill>
                <a:latin typeface="+mj-lt"/>
                <a:cs typeface="+mn-cs"/>
              </a:rPr>
              <a:t>resilientes</a:t>
            </a:r>
            <a:r>
              <a:rPr lang="pt-BR" sz="1500" i="1" dirty="0" smtClean="0">
                <a:solidFill>
                  <a:srgbClr val="002940"/>
                </a:solidFill>
                <a:latin typeface="+mj-lt"/>
                <a:cs typeface="+mn-cs"/>
              </a:rPr>
              <a:t> e</a:t>
            </a:r>
          </a:p>
          <a:p>
            <a:pPr marL="342900" indent="-342900" algn="ctr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  <a:cs typeface="+mn-cs"/>
              </a:rPr>
              <a:t>maduros</a:t>
            </a:r>
          </a:p>
        </p:txBody>
      </p:sp>
      <p:sp>
        <p:nvSpPr>
          <p:cNvPr id="29" name="Espaço Reservado para Conteúdo 22"/>
          <p:cNvSpPr txBox="1">
            <a:spLocks/>
          </p:cNvSpPr>
          <p:nvPr/>
        </p:nvSpPr>
        <p:spPr bwMode="auto">
          <a:xfrm>
            <a:off x="3200400" y="3886200"/>
            <a:ext cx="2743200" cy="609600"/>
          </a:xfrm>
          <a:prstGeom prst="rect">
            <a:avLst/>
          </a:prstGeom>
          <a:solidFill>
            <a:srgbClr val="CED9E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  <a:cs typeface="+mn-cs"/>
              </a:rPr>
              <a:t>Previsibilidade de fluxo de</a:t>
            </a:r>
          </a:p>
          <a:p>
            <a:pPr marL="342900" indent="-342900" algn="ctr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  <a:cs typeface="+mn-cs"/>
              </a:rPr>
              <a:t>caixa</a:t>
            </a:r>
          </a:p>
        </p:txBody>
      </p:sp>
      <p:sp>
        <p:nvSpPr>
          <p:cNvPr id="30" name="Espaço Reservado para Conteúdo 22"/>
          <p:cNvSpPr txBox="1">
            <a:spLocks/>
          </p:cNvSpPr>
          <p:nvPr/>
        </p:nvSpPr>
        <p:spPr bwMode="auto">
          <a:xfrm>
            <a:off x="3200400" y="4648200"/>
            <a:ext cx="2743200" cy="609600"/>
          </a:xfrm>
          <a:prstGeom prst="rect">
            <a:avLst/>
          </a:prstGeom>
          <a:solidFill>
            <a:srgbClr val="CED9E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  <a:cs typeface="+mn-cs"/>
              </a:rPr>
              <a:t>Management alinhado</a:t>
            </a:r>
          </a:p>
          <a:p>
            <a:pPr marL="342900" indent="-342900" algn="ctr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  <a:cs typeface="+mn-cs"/>
              </a:rPr>
              <a:t>com acionistas</a:t>
            </a:r>
          </a:p>
        </p:txBody>
      </p:sp>
      <p:sp>
        <p:nvSpPr>
          <p:cNvPr id="31" name="Espaço Reservado para Conteúdo 22"/>
          <p:cNvSpPr txBox="1">
            <a:spLocks/>
          </p:cNvSpPr>
          <p:nvPr/>
        </p:nvSpPr>
        <p:spPr bwMode="auto">
          <a:xfrm>
            <a:off x="3200400" y="5410200"/>
            <a:ext cx="2743200" cy="609600"/>
          </a:xfrm>
          <a:prstGeom prst="rect">
            <a:avLst/>
          </a:prstGeom>
          <a:solidFill>
            <a:srgbClr val="CED9E4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0" hangingPunct="0"/>
            <a:r>
              <a:rPr lang="pt-BR" sz="1500" i="1" dirty="0" smtClean="0">
                <a:solidFill>
                  <a:srgbClr val="002940"/>
                </a:solidFill>
                <a:latin typeface="+mj-lt"/>
                <a:cs typeface="+mn-cs"/>
              </a:rPr>
              <a:t>Governança corporativa</a:t>
            </a:r>
          </a:p>
        </p:txBody>
      </p:sp>
      <p:sp>
        <p:nvSpPr>
          <p:cNvPr id="32" name="Espaço Reservado para Conteúdo 2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03225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buNone/>
            </a:pPr>
            <a:r>
              <a:rPr lang="pt-BR" dirty="0" smtClean="0">
                <a:solidFill>
                  <a:srgbClr val="FFFFFF"/>
                </a:solidFill>
              </a:rPr>
              <a:t>O que buscamos nos investimentos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52400" y="0"/>
            <a:ext cx="8077200" cy="838200"/>
          </a:xfrm>
          <a:prstGeom prst="rect">
            <a:avLst/>
          </a:prstGeom>
        </p:spPr>
        <p:txBody>
          <a:bodyPr/>
          <a:lstStyle/>
          <a:p>
            <a:pPr marL="324000" marR="0" lvl="0" indent="-449263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400" b="1" i="0" u="none" strike="noStrike" kern="0" cap="small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02.</a:t>
            </a:r>
            <a:r>
              <a:rPr kumimoji="0" lang="pt-BR" sz="2400" b="0" i="0" u="none" strike="noStrike" kern="0" cap="small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</a:t>
            </a:r>
            <a:r>
              <a:rPr kumimoji="0" lang="pt-BR" sz="2400" b="1" i="0" u="none" strike="noStrike" kern="0" cap="small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VALUE INVESTING</a:t>
            </a: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668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C5378-6450-42BF-A10D-C1A984F3817D}" type="slidenum">
              <a:rPr lang="pt-BR"/>
              <a:pPr>
                <a:defRPr/>
              </a:pPr>
              <a:t>9</a:t>
            </a:fld>
            <a:endParaRPr lang="pt-BR"/>
          </a:p>
        </p:txBody>
      </p:sp>
      <p:sp>
        <p:nvSpPr>
          <p:cNvPr id="12" name="Divisa 11"/>
          <p:cNvSpPr/>
          <p:nvPr/>
        </p:nvSpPr>
        <p:spPr>
          <a:xfrm>
            <a:off x="152400" y="1828800"/>
            <a:ext cx="1905000" cy="533400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0" hangingPunct="0"/>
            <a:r>
              <a:rPr lang="pt-BR" sz="1600" dirty="0" smtClean="0">
                <a:solidFill>
                  <a:srgbClr val="FFFFFF"/>
                </a:solidFill>
                <a:latin typeface="+mn-lt"/>
                <a:cs typeface="+mn-cs"/>
              </a:rPr>
              <a:t>Filtro</a:t>
            </a:r>
          </a:p>
        </p:txBody>
      </p:sp>
      <p:sp>
        <p:nvSpPr>
          <p:cNvPr id="13" name="Divisa 12"/>
          <p:cNvSpPr/>
          <p:nvPr/>
        </p:nvSpPr>
        <p:spPr>
          <a:xfrm>
            <a:off x="1905000" y="1828800"/>
            <a:ext cx="2743200" cy="533400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0" hangingPunct="0"/>
            <a:r>
              <a:rPr lang="pt-BR" sz="1600" dirty="0" smtClean="0">
                <a:solidFill>
                  <a:srgbClr val="FFFFFF"/>
                </a:solidFill>
                <a:latin typeface="+mn-lt"/>
                <a:cs typeface="+mn-cs"/>
              </a:rPr>
              <a:t>Análise Fundamentalista</a:t>
            </a:r>
          </a:p>
        </p:txBody>
      </p:sp>
      <p:sp>
        <p:nvSpPr>
          <p:cNvPr id="14" name="Divisa 13"/>
          <p:cNvSpPr/>
          <p:nvPr/>
        </p:nvSpPr>
        <p:spPr>
          <a:xfrm>
            <a:off x="4495800" y="1828800"/>
            <a:ext cx="2438400" cy="533400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0" hangingPunct="0"/>
            <a:r>
              <a:rPr lang="pt-BR" sz="1500" dirty="0" smtClean="0">
                <a:solidFill>
                  <a:srgbClr val="FFFFFF"/>
                </a:solidFill>
                <a:latin typeface="+mn-lt"/>
                <a:cs typeface="+mn-cs"/>
              </a:rPr>
              <a:t>Apresentação do</a:t>
            </a:r>
          </a:p>
          <a:p>
            <a:pPr marL="342900" indent="-342900" algn="ctr" eaLnBrk="0" hangingPunct="0"/>
            <a:r>
              <a:rPr lang="pt-BR" sz="1500" dirty="0" smtClean="0">
                <a:solidFill>
                  <a:srgbClr val="FFFFFF"/>
                </a:solidFill>
                <a:latin typeface="+mn-lt"/>
                <a:cs typeface="+mn-cs"/>
              </a:rPr>
              <a:t>Case</a:t>
            </a:r>
          </a:p>
        </p:txBody>
      </p:sp>
      <p:sp>
        <p:nvSpPr>
          <p:cNvPr id="15" name="Divisa 14"/>
          <p:cNvSpPr/>
          <p:nvPr/>
        </p:nvSpPr>
        <p:spPr>
          <a:xfrm>
            <a:off x="6781800" y="1828800"/>
            <a:ext cx="2290200" cy="533400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0" hangingPunct="0"/>
            <a:r>
              <a:rPr lang="pt-BR" sz="1600" dirty="0" smtClean="0">
                <a:solidFill>
                  <a:srgbClr val="FFFFFF"/>
                </a:solidFill>
                <a:latin typeface="+mn-lt"/>
                <a:cs typeface="+mn-cs"/>
              </a:rPr>
              <a:t>Monitoramento</a:t>
            </a:r>
          </a:p>
        </p:txBody>
      </p:sp>
      <p:sp>
        <p:nvSpPr>
          <p:cNvPr id="16" name="Espaço Reservado para Conteúdo 22"/>
          <p:cNvSpPr txBox="1">
            <a:spLocks/>
          </p:cNvSpPr>
          <p:nvPr/>
        </p:nvSpPr>
        <p:spPr bwMode="auto">
          <a:xfrm>
            <a:off x="0" y="2438400"/>
            <a:ext cx="457200" cy="1295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342900" indent="-342900" algn="ctr" eaLnBrk="0" hangingPunct="0"/>
            <a:r>
              <a:rPr lang="pt-BR" dirty="0" smtClean="0">
                <a:solidFill>
                  <a:schemeClr val="lt1"/>
                </a:solidFill>
                <a:latin typeface="+mn-lt"/>
                <a:cs typeface="+mn-cs"/>
              </a:rPr>
              <a:t>Objetivo</a:t>
            </a:r>
          </a:p>
        </p:txBody>
      </p:sp>
      <p:sp>
        <p:nvSpPr>
          <p:cNvPr id="17" name="Espaço Reservado para Conteúdo 22"/>
          <p:cNvSpPr txBox="1">
            <a:spLocks/>
          </p:cNvSpPr>
          <p:nvPr/>
        </p:nvSpPr>
        <p:spPr bwMode="auto">
          <a:xfrm>
            <a:off x="0" y="3810000"/>
            <a:ext cx="457200" cy="1295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342900" indent="-342900" algn="ctr" eaLnBrk="0" hangingPunct="0"/>
            <a:r>
              <a:rPr lang="pt-BR" dirty="0" smtClean="0">
                <a:solidFill>
                  <a:schemeClr val="lt1"/>
                </a:solidFill>
                <a:latin typeface="+mn-lt"/>
                <a:cs typeface="+mn-cs"/>
              </a:rPr>
              <a:t>Método</a:t>
            </a:r>
          </a:p>
        </p:txBody>
      </p:sp>
      <p:sp>
        <p:nvSpPr>
          <p:cNvPr id="18" name="Espaço Reservado para Conteúdo 22"/>
          <p:cNvSpPr txBox="1">
            <a:spLocks/>
          </p:cNvSpPr>
          <p:nvPr/>
        </p:nvSpPr>
        <p:spPr bwMode="auto">
          <a:xfrm>
            <a:off x="0" y="5181600"/>
            <a:ext cx="457200" cy="1295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0" anchor="ctr" anchorCtr="1"/>
          <a:lstStyle/>
          <a:p>
            <a:pPr marL="342900" indent="-342900" algn="ctr" eaLnBrk="0" hangingPunct="0"/>
            <a:r>
              <a:rPr lang="pt-BR" sz="1500" dirty="0" smtClean="0"/>
              <a:t>Questões</a:t>
            </a:r>
          </a:p>
          <a:p>
            <a:pPr marL="342900" indent="-342900" algn="ctr" eaLnBrk="0" hangingPunct="0"/>
            <a:r>
              <a:rPr lang="pt-BR" sz="1500" dirty="0" smtClean="0"/>
              <a:t>Chave</a:t>
            </a:r>
          </a:p>
        </p:txBody>
      </p:sp>
      <p:sp>
        <p:nvSpPr>
          <p:cNvPr id="19" name="Espaço Reservado para Conteúdo 2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03225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buNone/>
            </a:pPr>
            <a:r>
              <a:rPr lang="pt-BR" dirty="0" smtClean="0">
                <a:solidFill>
                  <a:srgbClr val="FFFFFF"/>
                </a:solidFill>
              </a:rPr>
              <a:t>Processo de Investimento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152400" y="0"/>
            <a:ext cx="8077200" cy="838200"/>
          </a:xfrm>
          <a:prstGeom prst="rect">
            <a:avLst/>
          </a:prstGeom>
        </p:spPr>
        <p:txBody>
          <a:bodyPr/>
          <a:lstStyle/>
          <a:p>
            <a:pPr marL="324000" marR="0" lvl="0" indent="-449263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400" b="1" i="0" u="none" strike="noStrike" kern="0" cap="small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02.</a:t>
            </a:r>
            <a:r>
              <a:rPr kumimoji="0" lang="pt-BR" sz="2400" b="0" i="0" u="none" strike="noStrike" kern="0" cap="small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</a:t>
            </a:r>
            <a:r>
              <a:rPr kumimoji="0" lang="pt-BR" sz="2400" b="1" i="0" u="none" strike="noStrike" kern="0" cap="small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VALUE INVESTING</a:t>
            </a: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668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Kick-Off">
      <a:dk1>
        <a:srgbClr val="002940"/>
      </a:dk1>
      <a:lt1>
        <a:sysClr val="window" lastClr="FFFFFF"/>
      </a:lt1>
      <a:dk2>
        <a:srgbClr val="005870"/>
      </a:dk2>
      <a:lt2>
        <a:srgbClr val="A2C5D2"/>
      </a:lt2>
      <a:accent1>
        <a:srgbClr val="C00000"/>
      </a:accent1>
      <a:accent2>
        <a:srgbClr val="7F7F7F"/>
      </a:accent2>
      <a:accent3>
        <a:srgbClr val="BFBFBF"/>
      </a:accent3>
      <a:accent4>
        <a:srgbClr val="002940"/>
      </a:accent4>
      <a:accent5>
        <a:srgbClr val="005870"/>
      </a:accent5>
      <a:accent6>
        <a:srgbClr val="A2C5D2"/>
      </a:accent6>
      <a:hlink>
        <a:srgbClr val="0000FF"/>
      </a:hlink>
      <a:folHlink>
        <a:srgbClr val="BFBFB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11233</TotalTime>
  <Words>1070</Words>
  <Application>Microsoft Office PowerPoint</Application>
  <PresentationFormat>Apresentação na tela (4:3)</PresentationFormat>
  <Paragraphs>329</Paragraphs>
  <Slides>20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OBRIGADO!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luana</dc:creator>
  <cp:lastModifiedBy>sirius112</cp:lastModifiedBy>
  <cp:revision>455</cp:revision>
  <dcterms:created xsi:type="dcterms:W3CDTF">2011-10-10T17:28:06Z</dcterms:created>
  <dcterms:modified xsi:type="dcterms:W3CDTF">2013-06-24T21:42:59Z</dcterms:modified>
</cp:coreProperties>
</file>