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517" r:id="rId4"/>
    <p:sldId id="528" r:id="rId5"/>
    <p:sldId id="529" r:id="rId6"/>
    <p:sldId id="550" r:id="rId7"/>
    <p:sldId id="567" r:id="rId8"/>
    <p:sldId id="568" r:id="rId9"/>
    <p:sldId id="553" r:id="rId10"/>
    <p:sldId id="518" r:id="rId11"/>
    <p:sldId id="532" r:id="rId12"/>
    <p:sldId id="513" r:id="rId13"/>
    <p:sldId id="514" r:id="rId14"/>
    <p:sldId id="569" r:id="rId15"/>
    <p:sldId id="560" r:id="rId16"/>
    <p:sldId id="561" r:id="rId17"/>
    <p:sldId id="563" r:id="rId18"/>
    <p:sldId id="566" r:id="rId19"/>
    <p:sldId id="521" r:id="rId20"/>
    <p:sldId id="534" r:id="rId21"/>
    <p:sldId id="535" r:id="rId22"/>
    <p:sldId id="536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7" r:id="rId31"/>
    <p:sldId id="548" r:id="rId32"/>
    <p:sldId id="549" r:id="rId33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111" autoAdjust="0"/>
    <p:restoredTop sz="92714" autoAdjust="0"/>
  </p:normalViewPr>
  <p:slideViewPr>
    <p:cSldViewPr>
      <p:cViewPr>
        <p:scale>
          <a:sx n="80" d="100"/>
          <a:sy n="80" d="100"/>
        </p:scale>
        <p:origin x="-1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9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ltarf\COPEC_USO_INTERNO\usi\Cenarios\Apresentacoes\Revista%20Investidor%20Instituicional\02_07_2013\Hist&#243;ricoTXS%202201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tarf\COPEC_USO_INTERNO\usi\Cenarios\Apresentacoes\Revista%20Investidor%20Instituicional\02_07_2013\Ibovespa_02_0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Pasta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tarf\GEANI_USO_INTERNO\usi\Cr&#233;dito\S&#233;rgio\MAIO%202013\Apresenta&#231;&#227;o%20-%20MAIO%20-%20linka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tarf\GEANI_USO_INTERNO\usi\Cr&#233;dito\S&#233;rgio\MAIO%202013\Apresenta&#231;&#227;o%20-%20MAIO%20-%20linka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tarf\GEANI_USO_INTERNO\usi\Cr&#233;dito\S&#233;rgio\MAIO%202013\Apresenta&#231;&#227;o%20-%20MAIO%20-%20linkada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altarf\CODEN_USO_INTERNO\Outros\Acompanhamento%20da%20carteira\mai_2012\Dado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6.3047005487950294E-2"/>
          <c:y val="2.9646064447966206E-2"/>
          <c:w val="0.91392169674132895"/>
          <c:h val="0.73883162767828925"/>
        </c:manualLayout>
      </c:layout>
      <c:lineChart>
        <c:grouping val="standard"/>
        <c:ser>
          <c:idx val="2"/>
          <c:order val="0"/>
          <c:tx>
            <c:strRef>
              <c:f>'HistNTN-B'!$AF$7</c:f>
              <c:strCache>
                <c:ptCount val="1"/>
                <c:pt idx="0">
                  <c:v>NTN-B 15/05/2015</c:v>
                </c:pt>
              </c:strCache>
            </c:strRef>
          </c:tx>
          <c:marker>
            <c:symbol val="none"/>
          </c:marker>
          <c:cat>
            <c:numRef>
              <c:f>'HistNTN-B'!$AD$8:$AD$2134</c:f>
              <c:numCache>
                <c:formatCode>dd/mm/yyyy</c:formatCode>
                <c:ptCount val="2127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38376</c:v>
                </c:pt>
                <c:pt idx="16">
                  <c:v>38377</c:v>
                </c:pt>
                <c:pt idx="17">
                  <c:v>38378</c:v>
                </c:pt>
                <c:pt idx="18">
                  <c:v>38379</c:v>
                </c:pt>
                <c:pt idx="19">
                  <c:v>38380</c:v>
                </c:pt>
                <c:pt idx="20">
                  <c:v>38383</c:v>
                </c:pt>
                <c:pt idx="21">
                  <c:v>38384</c:v>
                </c:pt>
                <c:pt idx="22">
                  <c:v>38385</c:v>
                </c:pt>
                <c:pt idx="23">
                  <c:v>38386</c:v>
                </c:pt>
                <c:pt idx="24">
                  <c:v>38387</c:v>
                </c:pt>
                <c:pt idx="25">
                  <c:v>38392</c:v>
                </c:pt>
                <c:pt idx="26">
                  <c:v>38393</c:v>
                </c:pt>
                <c:pt idx="27">
                  <c:v>38394</c:v>
                </c:pt>
                <c:pt idx="28">
                  <c:v>38397</c:v>
                </c:pt>
                <c:pt idx="29">
                  <c:v>38398</c:v>
                </c:pt>
                <c:pt idx="30">
                  <c:v>38399</c:v>
                </c:pt>
                <c:pt idx="31">
                  <c:v>38400</c:v>
                </c:pt>
                <c:pt idx="32">
                  <c:v>38401</c:v>
                </c:pt>
                <c:pt idx="33">
                  <c:v>38404</c:v>
                </c:pt>
                <c:pt idx="34">
                  <c:v>38405</c:v>
                </c:pt>
                <c:pt idx="35">
                  <c:v>38406</c:v>
                </c:pt>
                <c:pt idx="36">
                  <c:v>38407</c:v>
                </c:pt>
                <c:pt idx="37">
                  <c:v>38408</c:v>
                </c:pt>
                <c:pt idx="38">
                  <c:v>38411</c:v>
                </c:pt>
                <c:pt idx="39">
                  <c:v>38412</c:v>
                </c:pt>
                <c:pt idx="40">
                  <c:v>38413</c:v>
                </c:pt>
                <c:pt idx="41">
                  <c:v>38414</c:v>
                </c:pt>
                <c:pt idx="42">
                  <c:v>38415</c:v>
                </c:pt>
                <c:pt idx="43">
                  <c:v>38418</c:v>
                </c:pt>
                <c:pt idx="44">
                  <c:v>38419</c:v>
                </c:pt>
                <c:pt idx="45">
                  <c:v>38420</c:v>
                </c:pt>
                <c:pt idx="46">
                  <c:v>38421</c:v>
                </c:pt>
                <c:pt idx="47">
                  <c:v>38422</c:v>
                </c:pt>
                <c:pt idx="48">
                  <c:v>38425</c:v>
                </c:pt>
                <c:pt idx="49">
                  <c:v>38426</c:v>
                </c:pt>
                <c:pt idx="50">
                  <c:v>38427</c:v>
                </c:pt>
                <c:pt idx="51">
                  <c:v>38428</c:v>
                </c:pt>
                <c:pt idx="52">
                  <c:v>38429</c:v>
                </c:pt>
                <c:pt idx="53">
                  <c:v>38432</c:v>
                </c:pt>
                <c:pt idx="54">
                  <c:v>38433</c:v>
                </c:pt>
                <c:pt idx="55">
                  <c:v>38434</c:v>
                </c:pt>
                <c:pt idx="56">
                  <c:v>38435</c:v>
                </c:pt>
                <c:pt idx="57">
                  <c:v>38439</c:v>
                </c:pt>
                <c:pt idx="58">
                  <c:v>38440</c:v>
                </c:pt>
                <c:pt idx="59">
                  <c:v>38441</c:v>
                </c:pt>
                <c:pt idx="60">
                  <c:v>38442</c:v>
                </c:pt>
                <c:pt idx="61">
                  <c:v>38443</c:v>
                </c:pt>
                <c:pt idx="62">
                  <c:v>38446</c:v>
                </c:pt>
                <c:pt idx="63">
                  <c:v>38447</c:v>
                </c:pt>
                <c:pt idx="64">
                  <c:v>38448</c:v>
                </c:pt>
                <c:pt idx="65">
                  <c:v>38449</c:v>
                </c:pt>
                <c:pt idx="66">
                  <c:v>38450</c:v>
                </c:pt>
                <c:pt idx="67">
                  <c:v>38453</c:v>
                </c:pt>
                <c:pt idx="68">
                  <c:v>38454</c:v>
                </c:pt>
                <c:pt idx="69">
                  <c:v>38455</c:v>
                </c:pt>
                <c:pt idx="70">
                  <c:v>38456</c:v>
                </c:pt>
                <c:pt idx="71">
                  <c:v>38457</c:v>
                </c:pt>
                <c:pt idx="72">
                  <c:v>38460</c:v>
                </c:pt>
                <c:pt idx="73">
                  <c:v>38461</c:v>
                </c:pt>
                <c:pt idx="74">
                  <c:v>38462</c:v>
                </c:pt>
                <c:pt idx="75">
                  <c:v>38464</c:v>
                </c:pt>
                <c:pt idx="76">
                  <c:v>38467</c:v>
                </c:pt>
                <c:pt idx="77">
                  <c:v>38468</c:v>
                </c:pt>
                <c:pt idx="78">
                  <c:v>38469</c:v>
                </c:pt>
                <c:pt idx="79">
                  <c:v>38470</c:v>
                </c:pt>
                <c:pt idx="80">
                  <c:v>38471</c:v>
                </c:pt>
                <c:pt idx="81">
                  <c:v>38474</c:v>
                </c:pt>
                <c:pt idx="82">
                  <c:v>38475</c:v>
                </c:pt>
                <c:pt idx="83">
                  <c:v>38476</c:v>
                </c:pt>
                <c:pt idx="84">
                  <c:v>38477</c:v>
                </c:pt>
                <c:pt idx="85">
                  <c:v>38478</c:v>
                </c:pt>
                <c:pt idx="86">
                  <c:v>38481</c:v>
                </c:pt>
                <c:pt idx="87">
                  <c:v>38482</c:v>
                </c:pt>
                <c:pt idx="88">
                  <c:v>38483</c:v>
                </c:pt>
                <c:pt idx="89">
                  <c:v>38484</c:v>
                </c:pt>
                <c:pt idx="90">
                  <c:v>38485</c:v>
                </c:pt>
                <c:pt idx="91">
                  <c:v>38488</c:v>
                </c:pt>
                <c:pt idx="92">
                  <c:v>38489</c:v>
                </c:pt>
                <c:pt idx="93">
                  <c:v>38490</c:v>
                </c:pt>
                <c:pt idx="94">
                  <c:v>38491</c:v>
                </c:pt>
                <c:pt idx="95">
                  <c:v>38492</c:v>
                </c:pt>
                <c:pt idx="96">
                  <c:v>38495</c:v>
                </c:pt>
                <c:pt idx="97">
                  <c:v>38496</c:v>
                </c:pt>
                <c:pt idx="98">
                  <c:v>38497</c:v>
                </c:pt>
                <c:pt idx="99">
                  <c:v>38499</c:v>
                </c:pt>
                <c:pt idx="100">
                  <c:v>38502</c:v>
                </c:pt>
                <c:pt idx="101">
                  <c:v>38503</c:v>
                </c:pt>
                <c:pt idx="102">
                  <c:v>38504</c:v>
                </c:pt>
                <c:pt idx="103">
                  <c:v>38505</c:v>
                </c:pt>
                <c:pt idx="104">
                  <c:v>38506</c:v>
                </c:pt>
                <c:pt idx="105">
                  <c:v>38509</c:v>
                </c:pt>
                <c:pt idx="106">
                  <c:v>38510</c:v>
                </c:pt>
                <c:pt idx="107">
                  <c:v>38511</c:v>
                </c:pt>
                <c:pt idx="108">
                  <c:v>38512</c:v>
                </c:pt>
                <c:pt idx="109">
                  <c:v>38513</c:v>
                </c:pt>
                <c:pt idx="110">
                  <c:v>38516</c:v>
                </c:pt>
                <c:pt idx="111">
                  <c:v>38517</c:v>
                </c:pt>
                <c:pt idx="112">
                  <c:v>38518</c:v>
                </c:pt>
                <c:pt idx="113">
                  <c:v>38519</c:v>
                </c:pt>
                <c:pt idx="114">
                  <c:v>38520</c:v>
                </c:pt>
                <c:pt idx="115">
                  <c:v>38523</c:v>
                </c:pt>
                <c:pt idx="116">
                  <c:v>38524</c:v>
                </c:pt>
                <c:pt idx="117">
                  <c:v>38525</c:v>
                </c:pt>
                <c:pt idx="118">
                  <c:v>38526</c:v>
                </c:pt>
                <c:pt idx="119">
                  <c:v>38527</c:v>
                </c:pt>
                <c:pt idx="120">
                  <c:v>38530</c:v>
                </c:pt>
                <c:pt idx="121">
                  <c:v>38531</c:v>
                </c:pt>
                <c:pt idx="122">
                  <c:v>38532</c:v>
                </c:pt>
                <c:pt idx="123">
                  <c:v>38533</c:v>
                </c:pt>
                <c:pt idx="124">
                  <c:v>38534</c:v>
                </c:pt>
                <c:pt idx="125">
                  <c:v>38537</c:v>
                </c:pt>
                <c:pt idx="126">
                  <c:v>38538</c:v>
                </c:pt>
                <c:pt idx="127">
                  <c:v>38539</c:v>
                </c:pt>
                <c:pt idx="128">
                  <c:v>38540</c:v>
                </c:pt>
                <c:pt idx="129">
                  <c:v>38541</c:v>
                </c:pt>
                <c:pt idx="130">
                  <c:v>38544</c:v>
                </c:pt>
                <c:pt idx="131">
                  <c:v>38545</c:v>
                </c:pt>
                <c:pt idx="132">
                  <c:v>38546</c:v>
                </c:pt>
                <c:pt idx="133">
                  <c:v>38547</c:v>
                </c:pt>
                <c:pt idx="134">
                  <c:v>38548</c:v>
                </c:pt>
                <c:pt idx="135">
                  <c:v>38551</c:v>
                </c:pt>
                <c:pt idx="136">
                  <c:v>38552</c:v>
                </c:pt>
                <c:pt idx="137">
                  <c:v>38553</c:v>
                </c:pt>
                <c:pt idx="138">
                  <c:v>38554</c:v>
                </c:pt>
                <c:pt idx="139">
                  <c:v>38555</c:v>
                </c:pt>
                <c:pt idx="140">
                  <c:v>38558</c:v>
                </c:pt>
                <c:pt idx="141">
                  <c:v>38559</c:v>
                </c:pt>
                <c:pt idx="142">
                  <c:v>38560</c:v>
                </c:pt>
                <c:pt idx="143">
                  <c:v>38561</c:v>
                </c:pt>
                <c:pt idx="144">
                  <c:v>38562</c:v>
                </c:pt>
                <c:pt idx="145">
                  <c:v>38565</c:v>
                </c:pt>
                <c:pt idx="146">
                  <c:v>38566</c:v>
                </c:pt>
                <c:pt idx="147">
                  <c:v>38567</c:v>
                </c:pt>
                <c:pt idx="148">
                  <c:v>38568</c:v>
                </c:pt>
                <c:pt idx="149">
                  <c:v>38569</c:v>
                </c:pt>
                <c:pt idx="150">
                  <c:v>38572</c:v>
                </c:pt>
                <c:pt idx="151">
                  <c:v>38573</c:v>
                </c:pt>
                <c:pt idx="152">
                  <c:v>38574</c:v>
                </c:pt>
                <c:pt idx="153">
                  <c:v>38575</c:v>
                </c:pt>
                <c:pt idx="154">
                  <c:v>38576</c:v>
                </c:pt>
                <c:pt idx="155">
                  <c:v>38579</c:v>
                </c:pt>
                <c:pt idx="156">
                  <c:v>38580</c:v>
                </c:pt>
                <c:pt idx="157">
                  <c:v>38581</c:v>
                </c:pt>
                <c:pt idx="158">
                  <c:v>38582</c:v>
                </c:pt>
                <c:pt idx="159">
                  <c:v>38583</c:v>
                </c:pt>
                <c:pt idx="160">
                  <c:v>38586</c:v>
                </c:pt>
                <c:pt idx="161">
                  <c:v>38587</c:v>
                </c:pt>
                <c:pt idx="162">
                  <c:v>38588</c:v>
                </c:pt>
                <c:pt idx="163">
                  <c:v>38589</c:v>
                </c:pt>
                <c:pt idx="164">
                  <c:v>38590</c:v>
                </c:pt>
                <c:pt idx="165">
                  <c:v>38593</c:v>
                </c:pt>
                <c:pt idx="166">
                  <c:v>38594</c:v>
                </c:pt>
                <c:pt idx="167">
                  <c:v>38595</c:v>
                </c:pt>
                <c:pt idx="168">
                  <c:v>38596</c:v>
                </c:pt>
                <c:pt idx="169">
                  <c:v>38597</c:v>
                </c:pt>
                <c:pt idx="170">
                  <c:v>38600</c:v>
                </c:pt>
                <c:pt idx="171">
                  <c:v>38601</c:v>
                </c:pt>
                <c:pt idx="172">
                  <c:v>38603</c:v>
                </c:pt>
                <c:pt idx="173">
                  <c:v>38604</c:v>
                </c:pt>
                <c:pt idx="174">
                  <c:v>38607</c:v>
                </c:pt>
                <c:pt idx="175">
                  <c:v>38608</c:v>
                </c:pt>
                <c:pt idx="176">
                  <c:v>38609</c:v>
                </c:pt>
                <c:pt idx="177">
                  <c:v>38610</c:v>
                </c:pt>
                <c:pt idx="178">
                  <c:v>38611</c:v>
                </c:pt>
                <c:pt idx="179">
                  <c:v>38614</c:v>
                </c:pt>
                <c:pt idx="180">
                  <c:v>38615</c:v>
                </c:pt>
                <c:pt idx="181">
                  <c:v>38616</c:v>
                </c:pt>
                <c:pt idx="182">
                  <c:v>38617</c:v>
                </c:pt>
                <c:pt idx="183">
                  <c:v>38618</c:v>
                </c:pt>
                <c:pt idx="184">
                  <c:v>38621</c:v>
                </c:pt>
                <c:pt idx="185">
                  <c:v>38622</c:v>
                </c:pt>
                <c:pt idx="186">
                  <c:v>38623</c:v>
                </c:pt>
                <c:pt idx="187">
                  <c:v>38624</c:v>
                </c:pt>
                <c:pt idx="188">
                  <c:v>38625</c:v>
                </c:pt>
                <c:pt idx="189">
                  <c:v>38628</c:v>
                </c:pt>
                <c:pt idx="190">
                  <c:v>38629</c:v>
                </c:pt>
                <c:pt idx="191">
                  <c:v>38630</c:v>
                </c:pt>
                <c:pt idx="192">
                  <c:v>38631</c:v>
                </c:pt>
                <c:pt idx="193">
                  <c:v>38632</c:v>
                </c:pt>
                <c:pt idx="194">
                  <c:v>38635</c:v>
                </c:pt>
                <c:pt idx="195">
                  <c:v>38636</c:v>
                </c:pt>
                <c:pt idx="196">
                  <c:v>38638</c:v>
                </c:pt>
                <c:pt idx="197">
                  <c:v>38639</c:v>
                </c:pt>
                <c:pt idx="198">
                  <c:v>38642</c:v>
                </c:pt>
                <c:pt idx="199">
                  <c:v>38643</c:v>
                </c:pt>
                <c:pt idx="200">
                  <c:v>38644</c:v>
                </c:pt>
                <c:pt idx="201">
                  <c:v>38645</c:v>
                </c:pt>
                <c:pt idx="202">
                  <c:v>38646</c:v>
                </c:pt>
                <c:pt idx="203">
                  <c:v>38649</c:v>
                </c:pt>
                <c:pt idx="204">
                  <c:v>38650</c:v>
                </c:pt>
                <c:pt idx="205">
                  <c:v>38651</c:v>
                </c:pt>
                <c:pt idx="206">
                  <c:v>38652</c:v>
                </c:pt>
                <c:pt idx="207">
                  <c:v>38653</c:v>
                </c:pt>
                <c:pt idx="208">
                  <c:v>38656</c:v>
                </c:pt>
                <c:pt idx="209">
                  <c:v>38657</c:v>
                </c:pt>
                <c:pt idx="210">
                  <c:v>38659</c:v>
                </c:pt>
                <c:pt idx="211">
                  <c:v>38660</c:v>
                </c:pt>
                <c:pt idx="212">
                  <c:v>38663</c:v>
                </c:pt>
                <c:pt idx="213">
                  <c:v>38664</c:v>
                </c:pt>
                <c:pt idx="214">
                  <c:v>38665</c:v>
                </c:pt>
                <c:pt idx="215">
                  <c:v>38666</c:v>
                </c:pt>
                <c:pt idx="216">
                  <c:v>38667</c:v>
                </c:pt>
                <c:pt idx="217">
                  <c:v>38670</c:v>
                </c:pt>
                <c:pt idx="218">
                  <c:v>38672</c:v>
                </c:pt>
                <c:pt idx="219">
                  <c:v>38673</c:v>
                </c:pt>
                <c:pt idx="220">
                  <c:v>38674</c:v>
                </c:pt>
                <c:pt idx="221">
                  <c:v>38677</c:v>
                </c:pt>
                <c:pt idx="222">
                  <c:v>38678</c:v>
                </c:pt>
                <c:pt idx="223">
                  <c:v>38679</c:v>
                </c:pt>
                <c:pt idx="224">
                  <c:v>38680</c:v>
                </c:pt>
                <c:pt idx="225">
                  <c:v>38681</c:v>
                </c:pt>
                <c:pt idx="226">
                  <c:v>38684</c:v>
                </c:pt>
                <c:pt idx="227">
                  <c:v>38685</c:v>
                </c:pt>
                <c:pt idx="228">
                  <c:v>38686</c:v>
                </c:pt>
                <c:pt idx="229">
                  <c:v>38687</c:v>
                </c:pt>
                <c:pt idx="230">
                  <c:v>38688</c:v>
                </c:pt>
                <c:pt idx="231">
                  <c:v>38691</c:v>
                </c:pt>
                <c:pt idx="232">
                  <c:v>38692</c:v>
                </c:pt>
                <c:pt idx="233">
                  <c:v>38693</c:v>
                </c:pt>
                <c:pt idx="234">
                  <c:v>38694</c:v>
                </c:pt>
                <c:pt idx="235">
                  <c:v>38695</c:v>
                </c:pt>
                <c:pt idx="236">
                  <c:v>38698</c:v>
                </c:pt>
                <c:pt idx="237">
                  <c:v>38699</c:v>
                </c:pt>
                <c:pt idx="238">
                  <c:v>38700</c:v>
                </c:pt>
                <c:pt idx="239">
                  <c:v>38701</c:v>
                </c:pt>
                <c:pt idx="240">
                  <c:v>38702</c:v>
                </c:pt>
                <c:pt idx="241">
                  <c:v>38705</c:v>
                </c:pt>
                <c:pt idx="242">
                  <c:v>38706</c:v>
                </c:pt>
                <c:pt idx="243">
                  <c:v>38707</c:v>
                </c:pt>
                <c:pt idx="244">
                  <c:v>38708</c:v>
                </c:pt>
                <c:pt idx="245">
                  <c:v>38709</c:v>
                </c:pt>
                <c:pt idx="246">
                  <c:v>38712</c:v>
                </c:pt>
                <c:pt idx="247">
                  <c:v>38713</c:v>
                </c:pt>
                <c:pt idx="248">
                  <c:v>38714</c:v>
                </c:pt>
                <c:pt idx="249">
                  <c:v>38715</c:v>
                </c:pt>
                <c:pt idx="250">
                  <c:v>38716</c:v>
                </c:pt>
                <c:pt idx="251">
                  <c:v>38719</c:v>
                </c:pt>
                <c:pt idx="252">
                  <c:v>38720</c:v>
                </c:pt>
                <c:pt idx="253">
                  <c:v>38721</c:v>
                </c:pt>
                <c:pt idx="254">
                  <c:v>38722</c:v>
                </c:pt>
                <c:pt idx="255">
                  <c:v>38723</c:v>
                </c:pt>
                <c:pt idx="256">
                  <c:v>38726</c:v>
                </c:pt>
                <c:pt idx="257">
                  <c:v>38727</c:v>
                </c:pt>
                <c:pt idx="258">
                  <c:v>38728</c:v>
                </c:pt>
                <c:pt idx="259">
                  <c:v>38729</c:v>
                </c:pt>
                <c:pt idx="260">
                  <c:v>38730</c:v>
                </c:pt>
                <c:pt idx="261">
                  <c:v>38733</c:v>
                </c:pt>
                <c:pt idx="262">
                  <c:v>38734</c:v>
                </c:pt>
                <c:pt idx="263">
                  <c:v>38735</c:v>
                </c:pt>
                <c:pt idx="264">
                  <c:v>38736</c:v>
                </c:pt>
                <c:pt idx="265">
                  <c:v>38737</c:v>
                </c:pt>
                <c:pt idx="266">
                  <c:v>38740</c:v>
                </c:pt>
                <c:pt idx="267">
                  <c:v>38741</c:v>
                </c:pt>
                <c:pt idx="268">
                  <c:v>38742</c:v>
                </c:pt>
                <c:pt idx="269">
                  <c:v>38743</c:v>
                </c:pt>
                <c:pt idx="270">
                  <c:v>38744</c:v>
                </c:pt>
                <c:pt idx="271">
                  <c:v>38747</c:v>
                </c:pt>
                <c:pt idx="272">
                  <c:v>38748</c:v>
                </c:pt>
                <c:pt idx="273">
                  <c:v>38749</c:v>
                </c:pt>
                <c:pt idx="274">
                  <c:v>38750</c:v>
                </c:pt>
                <c:pt idx="275">
                  <c:v>38751</c:v>
                </c:pt>
                <c:pt idx="276">
                  <c:v>38754</c:v>
                </c:pt>
                <c:pt idx="277">
                  <c:v>38755</c:v>
                </c:pt>
                <c:pt idx="278">
                  <c:v>38756</c:v>
                </c:pt>
                <c:pt idx="279">
                  <c:v>38757</c:v>
                </c:pt>
                <c:pt idx="280">
                  <c:v>38758</c:v>
                </c:pt>
                <c:pt idx="281">
                  <c:v>38761</c:v>
                </c:pt>
                <c:pt idx="282">
                  <c:v>38762</c:v>
                </c:pt>
                <c:pt idx="283">
                  <c:v>38763</c:v>
                </c:pt>
                <c:pt idx="284">
                  <c:v>38764</c:v>
                </c:pt>
                <c:pt idx="285">
                  <c:v>38765</c:v>
                </c:pt>
                <c:pt idx="286">
                  <c:v>38768</c:v>
                </c:pt>
                <c:pt idx="287">
                  <c:v>38769</c:v>
                </c:pt>
                <c:pt idx="288">
                  <c:v>38770</c:v>
                </c:pt>
                <c:pt idx="289">
                  <c:v>38771</c:v>
                </c:pt>
                <c:pt idx="290">
                  <c:v>38772</c:v>
                </c:pt>
                <c:pt idx="291">
                  <c:v>38777</c:v>
                </c:pt>
                <c:pt idx="292">
                  <c:v>38778</c:v>
                </c:pt>
                <c:pt idx="293">
                  <c:v>38779</c:v>
                </c:pt>
                <c:pt idx="294">
                  <c:v>38782</c:v>
                </c:pt>
                <c:pt idx="295">
                  <c:v>38783</c:v>
                </c:pt>
                <c:pt idx="296">
                  <c:v>38784</c:v>
                </c:pt>
                <c:pt idx="297">
                  <c:v>38785</c:v>
                </c:pt>
                <c:pt idx="298">
                  <c:v>38786</c:v>
                </c:pt>
                <c:pt idx="299">
                  <c:v>38789</c:v>
                </c:pt>
                <c:pt idx="300">
                  <c:v>38790</c:v>
                </c:pt>
                <c:pt idx="301">
                  <c:v>38791</c:v>
                </c:pt>
                <c:pt idx="302">
                  <c:v>38792</c:v>
                </c:pt>
                <c:pt idx="303">
                  <c:v>38793</c:v>
                </c:pt>
                <c:pt idx="304">
                  <c:v>38796</c:v>
                </c:pt>
                <c:pt idx="305">
                  <c:v>38797</c:v>
                </c:pt>
                <c:pt idx="306">
                  <c:v>38798</c:v>
                </c:pt>
                <c:pt idx="307">
                  <c:v>38799</c:v>
                </c:pt>
                <c:pt idx="308">
                  <c:v>38800</c:v>
                </c:pt>
                <c:pt idx="309">
                  <c:v>38803</c:v>
                </c:pt>
                <c:pt idx="310">
                  <c:v>38804</c:v>
                </c:pt>
                <c:pt idx="311">
                  <c:v>38805</c:v>
                </c:pt>
                <c:pt idx="312">
                  <c:v>38806</c:v>
                </c:pt>
                <c:pt idx="313">
                  <c:v>38807</c:v>
                </c:pt>
                <c:pt idx="314">
                  <c:v>38810</c:v>
                </c:pt>
                <c:pt idx="315">
                  <c:v>38811</c:v>
                </c:pt>
                <c:pt idx="316">
                  <c:v>38812</c:v>
                </c:pt>
                <c:pt idx="317">
                  <c:v>38813</c:v>
                </c:pt>
                <c:pt idx="318">
                  <c:v>38814</c:v>
                </c:pt>
                <c:pt idx="319">
                  <c:v>38817</c:v>
                </c:pt>
                <c:pt idx="320">
                  <c:v>38818</c:v>
                </c:pt>
                <c:pt idx="321">
                  <c:v>38819</c:v>
                </c:pt>
                <c:pt idx="322">
                  <c:v>38820</c:v>
                </c:pt>
                <c:pt idx="323">
                  <c:v>38824</c:v>
                </c:pt>
                <c:pt idx="324">
                  <c:v>38825</c:v>
                </c:pt>
                <c:pt idx="325">
                  <c:v>38826</c:v>
                </c:pt>
                <c:pt idx="326">
                  <c:v>38827</c:v>
                </c:pt>
                <c:pt idx="327">
                  <c:v>38831</c:v>
                </c:pt>
                <c:pt idx="328">
                  <c:v>38832</c:v>
                </c:pt>
                <c:pt idx="329">
                  <c:v>38833</c:v>
                </c:pt>
                <c:pt idx="330">
                  <c:v>38834</c:v>
                </c:pt>
                <c:pt idx="331">
                  <c:v>38835</c:v>
                </c:pt>
                <c:pt idx="332">
                  <c:v>38839</c:v>
                </c:pt>
                <c:pt idx="333">
                  <c:v>38840</c:v>
                </c:pt>
                <c:pt idx="334">
                  <c:v>38841</c:v>
                </c:pt>
                <c:pt idx="335">
                  <c:v>38842</c:v>
                </c:pt>
                <c:pt idx="336">
                  <c:v>38845</c:v>
                </c:pt>
                <c:pt idx="337">
                  <c:v>38846</c:v>
                </c:pt>
                <c:pt idx="338">
                  <c:v>38847</c:v>
                </c:pt>
                <c:pt idx="339">
                  <c:v>38848</c:v>
                </c:pt>
                <c:pt idx="340">
                  <c:v>38849</c:v>
                </c:pt>
                <c:pt idx="341">
                  <c:v>38852</c:v>
                </c:pt>
                <c:pt idx="342">
                  <c:v>38853</c:v>
                </c:pt>
                <c:pt idx="343">
                  <c:v>38854</c:v>
                </c:pt>
                <c:pt idx="344">
                  <c:v>38855</c:v>
                </c:pt>
                <c:pt idx="345">
                  <c:v>38856</c:v>
                </c:pt>
                <c:pt idx="346">
                  <c:v>38859</c:v>
                </c:pt>
                <c:pt idx="347">
                  <c:v>38860</c:v>
                </c:pt>
                <c:pt idx="348">
                  <c:v>38861</c:v>
                </c:pt>
                <c:pt idx="349">
                  <c:v>38862</c:v>
                </c:pt>
                <c:pt idx="350">
                  <c:v>38863</c:v>
                </c:pt>
                <c:pt idx="351">
                  <c:v>38866</c:v>
                </c:pt>
                <c:pt idx="352">
                  <c:v>38867</c:v>
                </c:pt>
                <c:pt idx="353">
                  <c:v>38868</c:v>
                </c:pt>
                <c:pt idx="354">
                  <c:v>38869</c:v>
                </c:pt>
                <c:pt idx="355">
                  <c:v>38870</c:v>
                </c:pt>
                <c:pt idx="356">
                  <c:v>38873</c:v>
                </c:pt>
                <c:pt idx="357">
                  <c:v>38874</c:v>
                </c:pt>
                <c:pt idx="358">
                  <c:v>38875</c:v>
                </c:pt>
                <c:pt idx="359">
                  <c:v>38876</c:v>
                </c:pt>
                <c:pt idx="360">
                  <c:v>38877</c:v>
                </c:pt>
                <c:pt idx="361">
                  <c:v>38880</c:v>
                </c:pt>
                <c:pt idx="362">
                  <c:v>38881</c:v>
                </c:pt>
                <c:pt idx="363">
                  <c:v>38882</c:v>
                </c:pt>
                <c:pt idx="364">
                  <c:v>38884</c:v>
                </c:pt>
                <c:pt idx="365">
                  <c:v>38887</c:v>
                </c:pt>
                <c:pt idx="366">
                  <c:v>38888</c:v>
                </c:pt>
                <c:pt idx="367">
                  <c:v>38889</c:v>
                </c:pt>
                <c:pt idx="368">
                  <c:v>38890</c:v>
                </c:pt>
                <c:pt idx="369">
                  <c:v>38891</c:v>
                </c:pt>
                <c:pt idx="370">
                  <c:v>38894</c:v>
                </c:pt>
                <c:pt idx="371">
                  <c:v>38895</c:v>
                </c:pt>
                <c:pt idx="372">
                  <c:v>38896</c:v>
                </c:pt>
                <c:pt idx="373">
                  <c:v>38897</c:v>
                </c:pt>
                <c:pt idx="374">
                  <c:v>38898</c:v>
                </c:pt>
                <c:pt idx="375">
                  <c:v>38901</c:v>
                </c:pt>
                <c:pt idx="376">
                  <c:v>38902</c:v>
                </c:pt>
                <c:pt idx="377">
                  <c:v>38903</c:v>
                </c:pt>
                <c:pt idx="378">
                  <c:v>38904</c:v>
                </c:pt>
                <c:pt idx="379">
                  <c:v>38905</c:v>
                </c:pt>
                <c:pt idx="380">
                  <c:v>38908</c:v>
                </c:pt>
                <c:pt idx="381">
                  <c:v>38909</c:v>
                </c:pt>
                <c:pt idx="382">
                  <c:v>38910</c:v>
                </c:pt>
                <c:pt idx="383">
                  <c:v>38911</c:v>
                </c:pt>
                <c:pt idx="384">
                  <c:v>38912</c:v>
                </c:pt>
                <c:pt idx="385">
                  <c:v>38915</c:v>
                </c:pt>
                <c:pt idx="386">
                  <c:v>38916</c:v>
                </c:pt>
                <c:pt idx="387">
                  <c:v>38917</c:v>
                </c:pt>
                <c:pt idx="388">
                  <c:v>38918</c:v>
                </c:pt>
                <c:pt idx="389">
                  <c:v>38919</c:v>
                </c:pt>
                <c:pt idx="390">
                  <c:v>38922</c:v>
                </c:pt>
                <c:pt idx="391">
                  <c:v>38923</c:v>
                </c:pt>
                <c:pt idx="392">
                  <c:v>38924</c:v>
                </c:pt>
                <c:pt idx="393">
                  <c:v>38925</c:v>
                </c:pt>
                <c:pt idx="394">
                  <c:v>38926</c:v>
                </c:pt>
                <c:pt idx="395">
                  <c:v>38929</c:v>
                </c:pt>
                <c:pt idx="396">
                  <c:v>38930</c:v>
                </c:pt>
                <c:pt idx="397">
                  <c:v>38931</c:v>
                </c:pt>
                <c:pt idx="398">
                  <c:v>38932</c:v>
                </c:pt>
                <c:pt idx="399">
                  <c:v>38933</c:v>
                </c:pt>
                <c:pt idx="400">
                  <c:v>38936</c:v>
                </c:pt>
                <c:pt idx="401">
                  <c:v>38937</c:v>
                </c:pt>
                <c:pt idx="402">
                  <c:v>38938</c:v>
                </c:pt>
                <c:pt idx="403">
                  <c:v>38939</c:v>
                </c:pt>
                <c:pt idx="404">
                  <c:v>38940</c:v>
                </c:pt>
                <c:pt idx="405">
                  <c:v>38943</c:v>
                </c:pt>
                <c:pt idx="406">
                  <c:v>38944</c:v>
                </c:pt>
                <c:pt idx="407">
                  <c:v>38945</c:v>
                </c:pt>
                <c:pt idx="408">
                  <c:v>38946</c:v>
                </c:pt>
                <c:pt idx="409">
                  <c:v>38947</c:v>
                </c:pt>
                <c:pt idx="410">
                  <c:v>38950</c:v>
                </c:pt>
                <c:pt idx="411">
                  <c:v>38951</c:v>
                </c:pt>
                <c:pt idx="412">
                  <c:v>38952</c:v>
                </c:pt>
                <c:pt idx="413">
                  <c:v>38953</c:v>
                </c:pt>
                <c:pt idx="414">
                  <c:v>38954</c:v>
                </c:pt>
                <c:pt idx="415">
                  <c:v>38957</c:v>
                </c:pt>
                <c:pt idx="416">
                  <c:v>38958</c:v>
                </c:pt>
                <c:pt idx="417">
                  <c:v>38959</c:v>
                </c:pt>
                <c:pt idx="418">
                  <c:v>38960</c:v>
                </c:pt>
                <c:pt idx="419">
                  <c:v>38961</c:v>
                </c:pt>
                <c:pt idx="420">
                  <c:v>38964</c:v>
                </c:pt>
                <c:pt idx="421">
                  <c:v>38965</c:v>
                </c:pt>
                <c:pt idx="422">
                  <c:v>38966</c:v>
                </c:pt>
                <c:pt idx="423">
                  <c:v>38968</c:v>
                </c:pt>
                <c:pt idx="424">
                  <c:v>38971</c:v>
                </c:pt>
                <c:pt idx="425">
                  <c:v>38972</c:v>
                </c:pt>
                <c:pt idx="426">
                  <c:v>38973</c:v>
                </c:pt>
                <c:pt idx="427">
                  <c:v>38974</c:v>
                </c:pt>
                <c:pt idx="428">
                  <c:v>38975</c:v>
                </c:pt>
                <c:pt idx="429">
                  <c:v>38978</c:v>
                </c:pt>
                <c:pt idx="430">
                  <c:v>38979</c:v>
                </c:pt>
                <c:pt idx="431">
                  <c:v>38980</c:v>
                </c:pt>
                <c:pt idx="432">
                  <c:v>38981</c:v>
                </c:pt>
                <c:pt idx="433">
                  <c:v>38982</c:v>
                </c:pt>
                <c:pt idx="434">
                  <c:v>38985</c:v>
                </c:pt>
                <c:pt idx="435">
                  <c:v>38986</c:v>
                </c:pt>
                <c:pt idx="436">
                  <c:v>38987</c:v>
                </c:pt>
                <c:pt idx="437">
                  <c:v>38988</c:v>
                </c:pt>
                <c:pt idx="438">
                  <c:v>38989</c:v>
                </c:pt>
                <c:pt idx="439">
                  <c:v>38992</c:v>
                </c:pt>
                <c:pt idx="440">
                  <c:v>38993</c:v>
                </c:pt>
                <c:pt idx="441">
                  <c:v>38994</c:v>
                </c:pt>
                <c:pt idx="442">
                  <c:v>38995</c:v>
                </c:pt>
                <c:pt idx="443">
                  <c:v>38996</c:v>
                </c:pt>
                <c:pt idx="444">
                  <c:v>38999</c:v>
                </c:pt>
                <c:pt idx="445">
                  <c:v>39000</c:v>
                </c:pt>
                <c:pt idx="446">
                  <c:v>39001</c:v>
                </c:pt>
                <c:pt idx="447">
                  <c:v>39003</c:v>
                </c:pt>
                <c:pt idx="448">
                  <c:v>39006</c:v>
                </c:pt>
                <c:pt idx="449">
                  <c:v>39007</c:v>
                </c:pt>
                <c:pt idx="450">
                  <c:v>39008</c:v>
                </c:pt>
                <c:pt idx="451">
                  <c:v>39009</c:v>
                </c:pt>
                <c:pt idx="452">
                  <c:v>39010</c:v>
                </c:pt>
                <c:pt idx="453">
                  <c:v>39013</c:v>
                </c:pt>
                <c:pt idx="454">
                  <c:v>39014</c:v>
                </c:pt>
                <c:pt idx="455">
                  <c:v>39015</c:v>
                </c:pt>
                <c:pt idx="456">
                  <c:v>39016</c:v>
                </c:pt>
                <c:pt idx="457">
                  <c:v>39017</c:v>
                </c:pt>
                <c:pt idx="458">
                  <c:v>39020</c:v>
                </c:pt>
                <c:pt idx="459">
                  <c:v>39021</c:v>
                </c:pt>
                <c:pt idx="460">
                  <c:v>39022</c:v>
                </c:pt>
                <c:pt idx="461">
                  <c:v>39024</c:v>
                </c:pt>
                <c:pt idx="462">
                  <c:v>39027</c:v>
                </c:pt>
                <c:pt idx="463">
                  <c:v>39028</c:v>
                </c:pt>
                <c:pt idx="464">
                  <c:v>39029</c:v>
                </c:pt>
                <c:pt idx="465">
                  <c:v>39030</c:v>
                </c:pt>
                <c:pt idx="466">
                  <c:v>39031</c:v>
                </c:pt>
                <c:pt idx="467">
                  <c:v>39034</c:v>
                </c:pt>
                <c:pt idx="468">
                  <c:v>39035</c:v>
                </c:pt>
                <c:pt idx="469">
                  <c:v>39037</c:v>
                </c:pt>
                <c:pt idx="470">
                  <c:v>39038</c:v>
                </c:pt>
                <c:pt idx="471">
                  <c:v>39041</c:v>
                </c:pt>
                <c:pt idx="472">
                  <c:v>39042</c:v>
                </c:pt>
                <c:pt idx="473">
                  <c:v>39043</c:v>
                </c:pt>
                <c:pt idx="474">
                  <c:v>39044</c:v>
                </c:pt>
                <c:pt idx="475">
                  <c:v>39045</c:v>
                </c:pt>
                <c:pt idx="476">
                  <c:v>39048</c:v>
                </c:pt>
                <c:pt idx="477">
                  <c:v>39049</c:v>
                </c:pt>
                <c:pt idx="478">
                  <c:v>39050</c:v>
                </c:pt>
                <c:pt idx="479">
                  <c:v>39051</c:v>
                </c:pt>
                <c:pt idx="480">
                  <c:v>39052</c:v>
                </c:pt>
                <c:pt idx="481">
                  <c:v>39055</c:v>
                </c:pt>
                <c:pt idx="482">
                  <c:v>39056</c:v>
                </c:pt>
                <c:pt idx="483">
                  <c:v>39057</c:v>
                </c:pt>
                <c:pt idx="484">
                  <c:v>39058</c:v>
                </c:pt>
                <c:pt idx="485">
                  <c:v>39059</c:v>
                </c:pt>
                <c:pt idx="486">
                  <c:v>39062</c:v>
                </c:pt>
                <c:pt idx="487">
                  <c:v>39063</c:v>
                </c:pt>
                <c:pt idx="488">
                  <c:v>39064</c:v>
                </c:pt>
                <c:pt idx="489">
                  <c:v>39065</c:v>
                </c:pt>
                <c:pt idx="490">
                  <c:v>39066</c:v>
                </c:pt>
                <c:pt idx="491">
                  <c:v>39069</c:v>
                </c:pt>
                <c:pt idx="492">
                  <c:v>39070</c:v>
                </c:pt>
                <c:pt idx="493">
                  <c:v>39071</c:v>
                </c:pt>
                <c:pt idx="494">
                  <c:v>39072</c:v>
                </c:pt>
                <c:pt idx="495">
                  <c:v>39073</c:v>
                </c:pt>
                <c:pt idx="496">
                  <c:v>39077</c:v>
                </c:pt>
                <c:pt idx="497">
                  <c:v>39078</c:v>
                </c:pt>
                <c:pt idx="498">
                  <c:v>39079</c:v>
                </c:pt>
                <c:pt idx="499">
                  <c:v>39080</c:v>
                </c:pt>
                <c:pt idx="500">
                  <c:v>39084</c:v>
                </c:pt>
                <c:pt idx="501">
                  <c:v>39085</c:v>
                </c:pt>
                <c:pt idx="502">
                  <c:v>39086</c:v>
                </c:pt>
                <c:pt idx="503">
                  <c:v>39087</c:v>
                </c:pt>
                <c:pt idx="504">
                  <c:v>39090</c:v>
                </c:pt>
                <c:pt idx="505">
                  <c:v>39091</c:v>
                </c:pt>
                <c:pt idx="506">
                  <c:v>39092</c:v>
                </c:pt>
                <c:pt idx="507">
                  <c:v>39093</c:v>
                </c:pt>
                <c:pt idx="508">
                  <c:v>39094</c:v>
                </c:pt>
                <c:pt idx="509">
                  <c:v>39097</c:v>
                </c:pt>
                <c:pt idx="510">
                  <c:v>39098</c:v>
                </c:pt>
                <c:pt idx="511">
                  <c:v>39099</c:v>
                </c:pt>
                <c:pt idx="512">
                  <c:v>39100</c:v>
                </c:pt>
                <c:pt idx="513">
                  <c:v>39101</c:v>
                </c:pt>
                <c:pt idx="514">
                  <c:v>39104</c:v>
                </c:pt>
                <c:pt idx="515">
                  <c:v>39105</c:v>
                </c:pt>
                <c:pt idx="516">
                  <c:v>39106</c:v>
                </c:pt>
                <c:pt idx="517">
                  <c:v>39107</c:v>
                </c:pt>
                <c:pt idx="518">
                  <c:v>39108</c:v>
                </c:pt>
                <c:pt idx="519">
                  <c:v>39111</c:v>
                </c:pt>
                <c:pt idx="520">
                  <c:v>39112</c:v>
                </c:pt>
                <c:pt idx="521">
                  <c:v>39113</c:v>
                </c:pt>
                <c:pt idx="522">
                  <c:v>39114</c:v>
                </c:pt>
                <c:pt idx="523">
                  <c:v>39115</c:v>
                </c:pt>
                <c:pt idx="524">
                  <c:v>39118</c:v>
                </c:pt>
                <c:pt idx="525">
                  <c:v>39119</c:v>
                </c:pt>
                <c:pt idx="526">
                  <c:v>39120</c:v>
                </c:pt>
                <c:pt idx="527">
                  <c:v>39121</c:v>
                </c:pt>
                <c:pt idx="528">
                  <c:v>39122</c:v>
                </c:pt>
                <c:pt idx="529">
                  <c:v>39125</c:v>
                </c:pt>
                <c:pt idx="530">
                  <c:v>39126</c:v>
                </c:pt>
                <c:pt idx="531">
                  <c:v>39127</c:v>
                </c:pt>
                <c:pt idx="532">
                  <c:v>39128</c:v>
                </c:pt>
                <c:pt idx="533">
                  <c:v>39129</c:v>
                </c:pt>
                <c:pt idx="534">
                  <c:v>39134</c:v>
                </c:pt>
                <c:pt idx="535">
                  <c:v>39135</c:v>
                </c:pt>
                <c:pt idx="536">
                  <c:v>39136</c:v>
                </c:pt>
                <c:pt idx="537">
                  <c:v>39139</c:v>
                </c:pt>
                <c:pt idx="538">
                  <c:v>39140</c:v>
                </c:pt>
                <c:pt idx="539">
                  <c:v>39141</c:v>
                </c:pt>
                <c:pt idx="540">
                  <c:v>39142</c:v>
                </c:pt>
                <c:pt idx="541">
                  <c:v>39143</c:v>
                </c:pt>
                <c:pt idx="542">
                  <c:v>39146</c:v>
                </c:pt>
                <c:pt idx="543">
                  <c:v>39147</c:v>
                </c:pt>
                <c:pt idx="544">
                  <c:v>39148</c:v>
                </c:pt>
                <c:pt idx="545">
                  <c:v>39149</c:v>
                </c:pt>
                <c:pt idx="546">
                  <c:v>39150</c:v>
                </c:pt>
                <c:pt idx="547">
                  <c:v>39153</c:v>
                </c:pt>
                <c:pt idx="548">
                  <c:v>39154</c:v>
                </c:pt>
                <c:pt idx="549">
                  <c:v>39155</c:v>
                </c:pt>
                <c:pt idx="550">
                  <c:v>39156</c:v>
                </c:pt>
                <c:pt idx="551">
                  <c:v>39157</c:v>
                </c:pt>
                <c:pt idx="552">
                  <c:v>39160</c:v>
                </c:pt>
                <c:pt idx="553">
                  <c:v>39161</c:v>
                </c:pt>
                <c:pt idx="554">
                  <c:v>39162</c:v>
                </c:pt>
                <c:pt idx="555">
                  <c:v>39163</c:v>
                </c:pt>
                <c:pt idx="556">
                  <c:v>39164</c:v>
                </c:pt>
                <c:pt idx="557">
                  <c:v>39167</c:v>
                </c:pt>
                <c:pt idx="558">
                  <c:v>39168</c:v>
                </c:pt>
                <c:pt idx="559">
                  <c:v>39169</c:v>
                </c:pt>
                <c:pt idx="560">
                  <c:v>39170</c:v>
                </c:pt>
                <c:pt idx="561">
                  <c:v>39171</c:v>
                </c:pt>
                <c:pt idx="562">
                  <c:v>39174</c:v>
                </c:pt>
                <c:pt idx="563">
                  <c:v>39175</c:v>
                </c:pt>
                <c:pt idx="564">
                  <c:v>39176</c:v>
                </c:pt>
                <c:pt idx="565">
                  <c:v>39177</c:v>
                </c:pt>
                <c:pt idx="566">
                  <c:v>39181</c:v>
                </c:pt>
                <c:pt idx="567">
                  <c:v>39182</c:v>
                </c:pt>
                <c:pt idx="568">
                  <c:v>39183</c:v>
                </c:pt>
                <c:pt idx="569">
                  <c:v>39184</c:v>
                </c:pt>
                <c:pt idx="570">
                  <c:v>39185</c:v>
                </c:pt>
                <c:pt idx="571">
                  <c:v>39188</c:v>
                </c:pt>
                <c:pt idx="572">
                  <c:v>39189</c:v>
                </c:pt>
                <c:pt idx="573">
                  <c:v>39190</c:v>
                </c:pt>
                <c:pt idx="574">
                  <c:v>39191</c:v>
                </c:pt>
                <c:pt idx="575">
                  <c:v>39192</c:v>
                </c:pt>
                <c:pt idx="576">
                  <c:v>39195</c:v>
                </c:pt>
                <c:pt idx="577">
                  <c:v>39196</c:v>
                </c:pt>
                <c:pt idx="578">
                  <c:v>39197</c:v>
                </c:pt>
                <c:pt idx="579">
                  <c:v>39198</c:v>
                </c:pt>
                <c:pt idx="580">
                  <c:v>39199</c:v>
                </c:pt>
                <c:pt idx="581">
                  <c:v>39202</c:v>
                </c:pt>
                <c:pt idx="582">
                  <c:v>39204</c:v>
                </c:pt>
                <c:pt idx="583">
                  <c:v>39205</c:v>
                </c:pt>
                <c:pt idx="584">
                  <c:v>39206</c:v>
                </c:pt>
                <c:pt idx="585">
                  <c:v>39209</c:v>
                </c:pt>
                <c:pt idx="586">
                  <c:v>39210</c:v>
                </c:pt>
                <c:pt idx="587">
                  <c:v>39211</c:v>
                </c:pt>
                <c:pt idx="588">
                  <c:v>39212</c:v>
                </c:pt>
                <c:pt idx="589">
                  <c:v>39213</c:v>
                </c:pt>
                <c:pt idx="590">
                  <c:v>39216</c:v>
                </c:pt>
                <c:pt idx="591">
                  <c:v>39217</c:v>
                </c:pt>
                <c:pt idx="592">
                  <c:v>39218</c:v>
                </c:pt>
                <c:pt idx="593">
                  <c:v>39219</c:v>
                </c:pt>
                <c:pt idx="594">
                  <c:v>39220</c:v>
                </c:pt>
                <c:pt idx="595">
                  <c:v>39223</c:v>
                </c:pt>
                <c:pt idx="596">
                  <c:v>39224</c:v>
                </c:pt>
                <c:pt idx="597">
                  <c:v>39225</c:v>
                </c:pt>
                <c:pt idx="598">
                  <c:v>39226</c:v>
                </c:pt>
                <c:pt idx="599">
                  <c:v>39227</c:v>
                </c:pt>
                <c:pt idx="600">
                  <c:v>39230</c:v>
                </c:pt>
                <c:pt idx="601">
                  <c:v>39231</c:v>
                </c:pt>
                <c:pt idx="602">
                  <c:v>39232</c:v>
                </c:pt>
                <c:pt idx="603">
                  <c:v>39233</c:v>
                </c:pt>
                <c:pt idx="604">
                  <c:v>39234</c:v>
                </c:pt>
                <c:pt idx="605">
                  <c:v>39237</c:v>
                </c:pt>
                <c:pt idx="606">
                  <c:v>39238</c:v>
                </c:pt>
                <c:pt idx="607">
                  <c:v>39239</c:v>
                </c:pt>
                <c:pt idx="608">
                  <c:v>39241</c:v>
                </c:pt>
                <c:pt idx="609">
                  <c:v>39244</c:v>
                </c:pt>
                <c:pt idx="610">
                  <c:v>39245</c:v>
                </c:pt>
                <c:pt idx="611">
                  <c:v>39246</c:v>
                </c:pt>
                <c:pt idx="612">
                  <c:v>39247</c:v>
                </c:pt>
                <c:pt idx="613">
                  <c:v>39248</c:v>
                </c:pt>
                <c:pt idx="614">
                  <c:v>39251</c:v>
                </c:pt>
                <c:pt idx="615">
                  <c:v>39252</c:v>
                </c:pt>
                <c:pt idx="616">
                  <c:v>39253</c:v>
                </c:pt>
                <c:pt idx="617">
                  <c:v>39254</c:v>
                </c:pt>
                <c:pt idx="618">
                  <c:v>39255</c:v>
                </c:pt>
                <c:pt idx="619">
                  <c:v>39258</c:v>
                </c:pt>
                <c:pt idx="620">
                  <c:v>39259</c:v>
                </c:pt>
                <c:pt idx="621">
                  <c:v>39260</c:v>
                </c:pt>
                <c:pt idx="622">
                  <c:v>39261</c:v>
                </c:pt>
                <c:pt idx="623">
                  <c:v>39262</c:v>
                </c:pt>
                <c:pt idx="624">
                  <c:v>39265</c:v>
                </c:pt>
                <c:pt idx="625">
                  <c:v>39266</c:v>
                </c:pt>
                <c:pt idx="626">
                  <c:v>39267</c:v>
                </c:pt>
                <c:pt idx="627">
                  <c:v>39268</c:v>
                </c:pt>
                <c:pt idx="628">
                  <c:v>39269</c:v>
                </c:pt>
                <c:pt idx="629">
                  <c:v>39272</c:v>
                </c:pt>
                <c:pt idx="630">
                  <c:v>39273</c:v>
                </c:pt>
                <c:pt idx="631">
                  <c:v>39274</c:v>
                </c:pt>
                <c:pt idx="632">
                  <c:v>39275</c:v>
                </c:pt>
                <c:pt idx="633">
                  <c:v>39276</c:v>
                </c:pt>
                <c:pt idx="634">
                  <c:v>39279</c:v>
                </c:pt>
                <c:pt idx="635">
                  <c:v>39280</c:v>
                </c:pt>
                <c:pt idx="636">
                  <c:v>39281</c:v>
                </c:pt>
                <c:pt idx="637">
                  <c:v>39282</c:v>
                </c:pt>
                <c:pt idx="638">
                  <c:v>39283</c:v>
                </c:pt>
                <c:pt idx="639">
                  <c:v>39286</c:v>
                </c:pt>
                <c:pt idx="640">
                  <c:v>39287</c:v>
                </c:pt>
                <c:pt idx="641">
                  <c:v>39288</c:v>
                </c:pt>
                <c:pt idx="642">
                  <c:v>39289</c:v>
                </c:pt>
                <c:pt idx="643">
                  <c:v>39290</c:v>
                </c:pt>
                <c:pt idx="644">
                  <c:v>39293</c:v>
                </c:pt>
                <c:pt idx="645">
                  <c:v>39294</c:v>
                </c:pt>
                <c:pt idx="646">
                  <c:v>39295</c:v>
                </c:pt>
                <c:pt idx="647">
                  <c:v>39296</c:v>
                </c:pt>
                <c:pt idx="648">
                  <c:v>39297</c:v>
                </c:pt>
                <c:pt idx="649">
                  <c:v>39300</c:v>
                </c:pt>
                <c:pt idx="650">
                  <c:v>39301</c:v>
                </c:pt>
                <c:pt idx="651">
                  <c:v>39302</c:v>
                </c:pt>
                <c:pt idx="652">
                  <c:v>39303</c:v>
                </c:pt>
                <c:pt idx="653">
                  <c:v>39304</c:v>
                </c:pt>
                <c:pt idx="654">
                  <c:v>39307</c:v>
                </c:pt>
                <c:pt idx="655">
                  <c:v>39308</c:v>
                </c:pt>
                <c:pt idx="656">
                  <c:v>39309</c:v>
                </c:pt>
                <c:pt idx="657">
                  <c:v>39310</c:v>
                </c:pt>
                <c:pt idx="658">
                  <c:v>39311</c:v>
                </c:pt>
                <c:pt idx="659">
                  <c:v>39314</c:v>
                </c:pt>
                <c:pt idx="660">
                  <c:v>39315</c:v>
                </c:pt>
                <c:pt idx="661">
                  <c:v>39316</c:v>
                </c:pt>
                <c:pt idx="662">
                  <c:v>39317</c:v>
                </c:pt>
                <c:pt idx="663">
                  <c:v>39318</c:v>
                </c:pt>
                <c:pt idx="664">
                  <c:v>39321</c:v>
                </c:pt>
                <c:pt idx="665">
                  <c:v>39322</c:v>
                </c:pt>
                <c:pt idx="666">
                  <c:v>39323</c:v>
                </c:pt>
                <c:pt idx="667">
                  <c:v>39324</c:v>
                </c:pt>
                <c:pt idx="668">
                  <c:v>39325</c:v>
                </c:pt>
                <c:pt idx="669">
                  <c:v>39328</c:v>
                </c:pt>
                <c:pt idx="670">
                  <c:v>39329</c:v>
                </c:pt>
                <c:pt idx="671">
                  <c:v>39330</c:v>
                </c:pt>
                <c:pt idx="672">
                  <c:v>39331</c:v>
                </c:pt>
                <c:pt idx="673">
                  <c:v>39335</c:v>
                </c:pt>
                <c:pt idx="674">
                  <c:v>39336</c:v>
                </c:pt>
                <c:pt idx="675">
                  <c:v>39337</c:v>
                </c:pt>
                <c:pt idx="676">
                  <c:v>39338</c:v>
                </c:pt>
                <c:pt idx="677">
                  <c:v>39339</c:v>
                </c:pt>
                <c:pt idx="678">
                  <c:v>39342</c:v>
                </c:pt>
                <c:pt idx="679">
                  <c:v>39343</c:v>
                </c:pt>
                <c:pt idx="680">
                  <c:v>39344</c:v>
                </c:pt>
                <c:pt idx="681">
                  <c:v>39345</c:v>
                </c:pt>
                <c:pt idx="682">
                  <c:v>39346</c:v>
                </c:pt>
                <c:pt idx="683">
                  <c:v>39349</c:v>
                </c:pt>
                <c:pt idx="684">
                  <c:v>39350</c:v>
                </c:pt>
                <c:pt idx="685">
                  <c:v>39351</c:v>
                </c:pt>
                <c:pt idx="686">
                  <c:v>39352</c:v>
                </c:pt>
                <c:pt idx="687">
                  <c:v>39353</c:v>
                </c:pt>
                <c:pt idx="688">
                  <c:v>39356</c:v>
                </c:pt>
                <c:pt idx="689">
                  <c:v>39357</c:v>
                </c:pt>
                <c:pt idx="690">
                  <c:v>39358</c:v>
                </c:pt>
                <c:pt idx="691">
                  <c:v>39359</c:v>
                </c:pt>
                <c:pt idx="692">
                  <c:v>39360</c:v>
                </c:pt>
                <c:pt idx="693">
                  <c:v>39363</c:v>
                </c:pt>
                <c:pt idx="694">
                  <c:v>39364</c:v>
                </c:pt>
                <c:pt idx="695">
                  <c:v>39365</c:v>
                </c:pt>
                <c:pt idx="696">
                  <c:v>39366</c:v>
                </c:pt>
                <c:pt idx="697">
                  <c:v>39370</c:v>
                </c:pt>
                <c:pt idx="698">
                  <c:v>39371</c:v>
                </c:pt>
                <c:pt idx="699">
                  <c:v>39372</c:v>
                </c:pt>
                <c:pt idx="700">
                  <c:v>39373</c:v>
                </c:pt>
                <c:pt idx="701">
                  <c:v>39374</c:v>
                </c:pt>
                <c:pt idx="702">
                  <c:v>39377</c:v>
                </c:pt>
                <c:pt idx="703">
                  <c:v>39378</c:v>
                </c:pt>
                <c:pt idx="704">
                  <c:v>39379</c:v>
                </c:pt>
                <c:pt idx="705">
                  <c:v>39380</c:v>
                </c:pt>
                <c:pt idx="706">
                  <c:v>39381</c:v>
                </c:pt>
                <c:pt idx="707">
                  <c:v>39384</c:v>
                </c:pt>
                <c:pt idx="708">
                  <c:v>39385</c:v>
                </c:pt>
                <c:pt idx="709">
                  <c:v>39386</c:v>
                </c:pt>
                <c:pt idx="710">
                  <c:v>39387</c:v>
                </c:pt>
                <c:pt idx="711">
                  <c:v>39391</c:v>
                </c:pt>
                <c:pt idx="712">
                  <c:v>39392</c:v>
                </c:pt>
                <c:pt idx="713">
                  <c:v>39393</c:v>
                </c:pt>
                <c:pt idx="714">
                  <c:v>39394</c:v>
                </c:pt>
                <c:pt idx="715">
                  <c:v>39395</c:v>
                </c:pt>
                <c:pt idx="716">
                  <c:v>39398</c:v>
                </c:pt>
                <c:pt idx="717">
                  <c:v>39399</c:v>
                </c:pt>
                <c:pt idx="718">
                  <c:v>39400</c:v>
                </c:pt>
                <c:pt idx="719">
                  <c:v>39402</c:v>
                </c:pt>
                <c:pt idx="720">
                  <c:v>39405</c:v>
                </c:pt>
                <c:pt idx="721">
                  <c:v>39407</c:v>
                </c:pt>
                <c:pt idx="722">
                  <c:v>39408</c:v>
                </c:pt>
                <c:pt idx="723">
                  <c:v>39409</c:v>
                </c:pt>
                <c:pt idx="724">
                  <c:v>39412</c:v>
                </c:pt>
                <c:pt idx="725">
                  <c:v>39413</c:v>
                </c:pt>
                <c:pt idx="726">
                  <c:v>39414</c:v>
                </c:pt>
                <c:pt idx="727">
                  <c:v>39415</c:v>
                </c:pt>
                <c:pt idx="728">
                  <c:v>39416</c:v>
                </c:pt>
                <c:pt idx="729">
                  <c:v>39419</c:v>
                </c:pt>
                <c:pt idx="730">
                  <c:v>39420</c:v>
                </c:pt>
                <c:pt idx="731">
                  <c:v>39421</c:v>
                </c:pt>
                <c:pt idx="732">
                  <c:v>39422</c:v>
                </c:pt>
                <c:pt idx="733">
                  <c:v>39423</c:v>
                </c:pt>
                <c:pt idx="734">
                  <c:v>39426</c:v>
                </c:pt>
                <c:pt idx="735">
                  <c:v>39427</c:v>
                </c:pt>
                <c:pt idx="736">
                  <c:v>39428</c:v>
                </c:pt>
                <c:pt idx="737">
                  <c:v>39429</c:v>
                </c:pt>
                <c:pt idx="738">
                  <c:v>39430</c:v>
                </c:pt>
                <c:pt idx="739">
                  <c:v>39433</c:v>
                </c:pt>
                <c:pt idx="740">
                  <c:v>39434</c:v>
                </c:pt>
                <c:pt idx="741">
                  <c:v>39435</c:v>
                </c:pt>
                <c:pt idx="742">
                  <c:v>39436</c:v>
                </c:pt>
                <c:pt idx="743">
                  <c:v>39437</c:v>
                </c:pt>
                <c:pt idx="744">
                  <c:v>39440</c:v>
                </c:pt>
                <c:pt idx="745">
                  <c:v>39442</c:v>
                </c:pt>
                <c:pt idx="746">
                  <c:v>39443</c:v>
                </c:pt>
                <c:pt idx="747">
                  <c:v>39444</c:v>
                </c:pt>
                <c:pt idx="748">
                  <c:v>39447</c:v>
                </c:pt>
                <c:pt idx="749">
                  <c:v>39449</c:v>
                </c:pt>
                <c:pt idx="750">
                  <c:v>39450</c:v>
                </c:pt>
                <c:pt idx="751">
                  <c:v>39451</c:v>
                </c:pt>
                <c:pt idx="752">
                  <c:v>39454</c:v>
                </c:pt>
                <c:pt idx="753">
                  <c:v>39455</c:v>
                </c:pt>
                <c:pt idx="754">
                  <c:v>39456</c:v>
                </c:pt>
                <c:pt idx="755">
                  <c:v>39457</c:v>
                </c:pt>
                <c:pt idx="756">
                  <c:v>39458</c:v>
                </c:pt>
                <c:pt idx="757">
                  <c:v>39461</c:v>
                </c:pt>
                <c:pt idx="758">
                  <c:v>39462</c:v>
                </c:pt>
                <c:pt idx="759">
                  <c:v>39463</c:v>
                </c:pt>
                <c:pt idx="760">
                  <c:v>39464</c:v>
                </c:pt>
                <c:pt idx="761">
                  <c:v>39465</c:v>
                </c:pt>
                <c:pt idx="762">
                  <c:v>39468</c:v>
                </c:pt>
                <c:pt idx="763">
                  <c:v>39469</c:v>
                </c:pt>
                <c:pt idx="764">
                  <c:v>39470</c:v>
                </c:pt>
                <c:pt idx="765">
                  <c:v>39471</c:v>
                </c:pt>
                <c:pt idx="766">
                  <c:v>39472</c:v>
                </c:pt>
                <c:pt idx="767">
                  <c:v>39475</c:v>
                </c:pt>
                <c:pt idx="768">
                  <c:v>39476</c:v>
                </c:pt>
                <c:pt idx="769">
                  <c:v>39477</c:v>
                </c:pt>
                <c:pt idx="770">
                  <c:v>39478</c:v>
                </c:pt>
                <c:pt idx="771">
                  <c:v>39479</c:v>
                </c:pt>
                <c:pt idx="772">
                  <c:v>39484</c:v>
                </c:pt>
                <c:pt idx="773">
                  <c:v>39485</c:v>
                </c:pt>
                <c:pt idx="774">
                  <c:v>39486</c:v>
                </c:pt>
                <c:pt idx="775">
                  <c:v>39489</c:v>
                </c:pt>
                <c:pt idx="776">
                  <c:v>39490</c:v>
                </c:pt>
                <c:pt idx="777">
                  <c:v>39491</c:v>
                </c:pt>
                <c:pt idx="778">
                  <c:v>39492</c:v>
                </c:pt>
                <c:pt idx="779">
                  <c:v>39493</c:v>
                </c:pt>
                <c:pt idx="780">
                  <c:v>39496</c:v>
                </c:pt>
                <c:pt idx="781">
                  <c:v>39497</c:v>
                </c:pt>
                <c:pt idx="782">
                  <c:v>39498</c:v>
                </c:pt>
                <c:pt idx="783">
                  <c:v>39499</c:v>
                </c:pt>
                <c:pt idx="784">
                  <c:v>39500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39510</c:v>
                </c:pt>
                <c:pt idx="791">
                  <c:v>39511</c:v>
                </c:pt>
                <c:pt idx="792">
                  <c:v>39512</c:v>
                </c:pt>
                <c:pt idx="793">
                  <c:v>39513</c:v>
                </c:pt>
                <c:pt idx="794">
                  <c:v>39514</c:v>
                </c:pt>
                <c:pt idx="795">
                  <c:v>39517</c:v>
                </c:pt>
                <c:pt idx="796">
                  <c:v>39518</c:v>
                </c:pt>
                <c:pt idx="797">
                  <c:v>39519</c:v>
                </c:pt>
                <c:pt idx="798">
                  <c:v>39520</c:v>
                </c:pt>
                <c:pt idx="799">
                  <c:v>39521</c:v>
                </c:pt>
                <c:pt idx="800">
                  <c:v>39524</c:v>
                </c:pt>
                <c:pt idx="801">
                  <c:v>39525</c:v>
                </c:pt>
                <c:pt idx="802">
                  <c:v>39526</c:v>
                </c:pt>
                <c:pt idx="803">
                  <c:v>39527</c:v>
                </c:pt>
                <c:pt idx="804">
                  <c:v>39531</c:v>
                </c:pt>
                <c:pt idx="805">
                  <c:v>39532</c:v>
                </c:pt>
                <c:pt idx="806">
                  <c:v>39533</c:v>
                </c:pt>
                <c:pt idx="807">
                  <c:v>39534</c:v>
                </c:pt>
                <c:pt idx="808">
                  <c:v>39535</c:v>
                </c:pt>
                <c:pt idx="809">
                  <c:v>39538</c:v>
                </c:pt>
                <c:pt idx="810">
                  <c:v>39539</c:v>
                </c:pt>
                <c:pt idx="811">
                  <c:v>39540</c:v>
                </c:pt>
                <c:pt idx="812">
                  <c:v>39541</c:v>
                </c:pt>
                <c:pt idx="813">
                  <c:v>39542</c:v>
                </c:pt>
                <c:pt idx="814">
                  <c:v>39545</c:v>
                </c:pt>
                <c:pt idx="815">
                  <c:v>39546</c:v>
                </c:pt>
                <c:pt idx="816">
                  <c:v>39547</c:v>
                </c:pt>
                <c:pt idx="817">
                  <c:v>39548</c:v>
                </c:pt>
                <c:pt idx="818">
                  <c:v>39549</c:v>
                </c:pt>
                <c:pt idx="819">
                  <c:v>39552</c:v>
                </c:pt>
                <c:pt idx="820">
                  <c:v>39553</c:v>
                </c:pt>
                <c:pt idx="821">
                  <c:v>39554</c:v>
                </c:pt>
                <c:pt idx="822">
                  <c:v>39555</c:v>
                </c:pt>
                <c:pt idx="823">
                  <c:v>39556</c:v>
                </c:pt>
                <c:pt idx="824">
                  <c:v>39560</c:v>
                </c:pt>
                <c:pt idx="825">
                  <c:v>39561</c:v>
                </c:pt>
                <c:pt idx="826">
                  <c:v>39562</c:v>
                </c:pt>
                <c:pt idx="827">
                  <c:v>39563</c:v>
                </c:pt>
                <c:pt idx="828">
                  <c:v>39566</c:v>
                </c:pt>
                <c:pt idx="829">
                  <c:v>39567</c:v>
                </c:pt>
                <c:pt idx="830">
                  <c:v>39568</c:v>
                </c:pt>
                <c:pt idx="831">
                  <c:v>39570</c:v>
                </c:pt>
                <c:pt idx="832">
                  <c:v>39573</c:v>
                </c:pt>
                <c:pt idx="833">
                  <c:v>39574</c:v>
                </c:pt>
                <c:pt idx="834">
                  <c:v>39575</c:v>
                </c:pt>
                <c:pt idx="835">
                  <c:v>39576</c:v>
                </c:pt>
                <c:pt idx="836">
                  <c:v>39577</c:v>
                </c:pt>
                <c:pt idx="837">
                  <c:v>39580</c:v>
                </c:pt>
                <c:pt idx="838">
                  <c:v>39581</c:v>
                </c:pt>
                <c:pt idx="839">
                  <c:v>39582</c:v>
                </c:pt>
                <c:pt idx="840">
                  <c:v>39583</c:v>
                </c:pt>
                <c:pt idx="841">
                  <c:v>39584</c:v>
                </c:pt>
                <c:pt idx="842">
                  <c:v>39587</c:v>
                </c:pt>
                <c:pt idx="843">
                  <c:v>39588</c:v>
                </c:pt>
                <c:pt idx="844">
                  <c:v>39589</c:v>
                </c:pt>
                <c:pt idx="845">
                  <c:v>39591</c:v>
                </c:pt>
                <c:pt idx="846">
                  <c:v>39594</c:v>
                </c:pt>
                <c:pt idx="847">
                  <c:v>39595</c:v>
                </c:pt>
                <c:pt idx="848">
                  <c:v>39596</c:v>
                </c:pt>
                <c:pt idx="849">
                  <c:v>39597</c:v>
                </c:pt>
                <c:pt idx="850">
                  <c:v>39598</c:v>
                </c:pt>
                <c:pt idx="851">
                  <c:v>39601</c:v>
                </c:pt>
                <c:pt idx="852">
                  <c:v>39602</c:v>
                </c:pt>
                <c:pt idx="853">
                  <c:v>39603</c:v>
                </c:pt>
                <c:pt idx="854">
                  <c:v>39604</c:v>
                </c:pt>
                <c:pt idx="855">
                  <c:v>39605</c:v>
                </c:pt>
                <c:pt idx="856">
                  <c:v>39608</c:v>
                </c:pt>
                <c:pt idx="857">
                  <c:v>39609</c:v>
                </c:pt>
                <c:pt idx="858">
                  <c:v>39610</c:v>
                </c:pt>
                <c:pt idx="859">
                  <c:v>39611</c:v>
                </c:pt>
                <c:pt idx="860">
                  <c:v>39612</c:v>
                </c:pt>
                <c:pt idx="861">
                  <c:v>39615</c:v>
                </c:pt>
                <c:pt idx="862">
                  <c:v>39616</c:v>
                </c:pt>
                <c:pt idx="863">
                  <c:v>39617</c:v>
                </c:pt>
                <c:pt idx="864">
                  <c:v>39618</c:v>
                </c:pt>
                <c:pt idx="865">
                  <c:v>39619</c:v>
                </c:pt>
                <c:pt idx="866">
                  <c:v>39622</c:v>
                </c:pt>
                <c:pt idx="867">
                  <c:v>39623</c:v>
                </c:pt>
                <c:pt idx="868">
                  <c:v>39624</c:v>
                </c:pt>
                <c:pt idx="869">
                  <c:v>39625</c:v>
                </c:pt>
                <c:pt idx="870">
                  <c:v>39626</c:v>
                </c:pt>
                <c:pt idx="871">
                  <c:v>39629</c:v>
                </c:pt>
                <c:pt idx="872">
                  <c:v>39630</c:v>
                </c:pt>
                <c:pt idx="873">
                  <c:v>39631</c:v>
                </c:pt>
                <c:pt idx="874">
                  <c:v>39632</c:v>
                </c:pt>
                <c:pt idx="875">
                  <c:v>39633</c:v>
                </c:pt>
                <c:pt idx="876">
                  <c:v>39636</c:v>
                </c:pt>
                <c:pt idx="877">
                  <c:v>39637</c:v>
                </c:pt>
                <c:pt idx="878">
                  <c:v>39638</c:v>
                </c:pt>
                <c:pt idx="879">
                  <c:v>39639</c:v>
                </c:pt>
                <c:pt idx="880">
                  <c:v>39640</c:v>
                </c:pt>
                <c:pt idx="881">
                  <c:v>39643</c:v>
                </c:pt>
                <c:pt idx="882">
                  <c:v>39644</c:v>
                </c:pt>
                <c:pt idx="883">
                  <c:v>39645</c:v>
                </c:pt>
                <c:pt idx="884">
                  <c:v>39646</c:v>
                </c:pt>
                <c:pt idx="885">
                  <c:v>39647</c:v>
                </c:pt>
                <c:pt idx="886">
                  <c:v>39650</c:v>
                </c:pt>
                <c:pt idx="887">
                  <c:v>39651</c:v>
                </c:pt>
                <c:pt idx="888">
                  <c:v>39652</c:v>
                </c:pt>
                <c:pt idx="889">
                  <c:v>39653</c:v>
                </c:pt>
                <c:pt idx="890">
                  <c:v>39654</c:v>
                </c:pt>
                <c:pt idx="891">
                  <c:v>39657</c:v>
                </c:pt>
                <c:pt idx="892">
                  <c:v>39658</c:v>
                </c:pt>
                <c:pt idx="893">
                  <c:v>39659</c:v>
                </c:pt>
                <c:pt idx="894">
                  <c:v>39660</c:v>
                </c:pt>
                <c:pt idx="895">
                  <c:v>39661</c:v>
                </c:pt>
                <c:pt idx="896">
                  <c:v>39664</c:v>
                </c:pt>
                <c:pt idx="897">
                  <c:v>39665</c:v>
                </c:pt>
                <c:pt idx="898">
                  <c:v>39666</c:v>
                </c:pt>
                <c:pt idx="899">
                  <c:v>39667</c:v>
                </c:pt>
                <c:pt idx="900">
                  <c:v>39668</c:v>
                </c:pt>
                <c:pt idx="901">
                  <c:v>39671</c:v>
                </c:pt>
                <c:pt idx="902">
                  <c:v>39672</c:v>
                </c:pt>
                <c:pt idx="903">
                  <c:v>39673</c:v>
                </c:pt>
                <c:pt idx="904">
                  <c:v>39674</c:v>
                </c:pt>
                <c:pt idx="905">
                  <c:v>39675</c:v>
                </c:pt>
                <c:pt idx="906">
                  <c:v>39678</c:v>
                </c:pt>
                <c:pt idx="907">
                  <c:v>39679</c:v>
                </c:pt>
                <c:pt idx="908">
                  <c:v>39680</c:v>
                </c:pt>
                <c:pt idx="909">
                  <c:v>39681</c:v>
                </c:pt>
                <c:pt idx="910">
                  <c:v>39682</c:v>
                </c:pt>
                <c:pt idx="911">
                  <c:v>39685</c:v>
                </c:pt>
                <c:pt idx="912">
                  <c:v>39686</c:v>
                </c:pt>
                <c:pt idx="913">
                  <c:v>39687</c:v>
                </c:pt>
                <c:pt idx="914">
                  <c:v>39688</c:v>
                </c:pt>
                <c:pt idx="915">
                  <c:v>39689</c:v>
                </c:pt>
                <c:pt idx="916">
                  <c:v>39692</c:v>
                </c:pt>
                <c:pt idx="917">
                  <c:v>39693</c:v>
                </c:pt>
                <c:pt idx="918">
                  <c:v>39694</c:v>
                </c:pt>
                <c:pt idx="919">
                  <c:v>39695</c:v>
                </c:pt>
                <c:pt idx="920">
                  <c:v>39696</c:v>
                </c:pt>
                <c:pt idx="921">
                  <c:v>39699</c:v>
                </c:pt>
                <c:pt idx="922">
                  <c:v>39700</c:v>
                </c:pt>
                <c:pt idx="923">
                  <c:v>39701</c:v>
                </c:pt>
                <c:pt idx="924">
                  <c:v>39702</c:v>
                </c:pt>
                <c:pt idx="925">
                  <c:v>39703</c:v>
                </c:pt>
                <c:pt idx="926">
                  <c:v>39706</c:v>
                </c:pt>
                <c:pt idx="927">
                  <c:v>39707</c:v>
                </c:pt>
                <c:pt idx="928">
                  <c:v>39708</c:v>
                </c:pt>
                <c:pt idx="929">
                  <c:v>39709</c:v>
                </c:pt>
                <c:pt idx="930">
                  <c:v>39710</c:v>
                </c:pt>
                <c:pt idx="931">
                  <c:v>39713</c:v>
                </c:pt>
                <c:pt idx="932">
                  <c:v>39714</c:v>
                </c:pt>
                <c:pt idx="933">
                  <c:v>39715</c:v>
                </c:pt>
                <c:pt idx="934">
                  <c:v>39716</c:v>
                </c:pt>
                <c:pt idx="935">
                  <c:v>39717</c:v>
                </c:pt>
                <c:pt idx="936">
                  <c:v>39720</c:v>
                </c:pt>
                <c:pt idx="937">
                  <c:v>39721</c:v>
                </c:pt>
                <c:pt idx="938">
                  <c:v>39722</c:v>
                </c:pt>
                <c:pt idx="939">
                  <c:v>39723</c:v>
                </c:pt>
                <c:pt idx="940">
                  <c:v>39724</c:v>
                </c:pt>
                <c:pt idx="941">
                  <c:v>39727</c:v>
                </c:pt>
                <c:pt idx="942">
                  <c:v>39728</c:v>
                </c:pt>
                <c:pt idx="943">
                  <c:v>39729</c:v>
                </c:pt>
                <c:pt idx="944">
                  <c:v>39730</c:v>
                </c:pt>
                <c:pt idx="945">
                  <c:v>39731</c:v>
                </c:pt>
                <c:pt idx="946">
                  <c:v>39734</c:v>
                </c:pt>
                <c:pt idx="947">
                  <c:v>39735</c:v>
                </c:pt>
                <c:pt idx="948">
                  <c:v>39736</c:v>
                </c:pt>
                <c:pt idx="949">
                  <c:v>39737</c:v>
                </c:pt>
                <c:pt idx="950">
                  <c:v>39738</c:v>
                </c:pt>
                <c:pt idx="951">
                  <c:v>39741</c:v>
                </c:pt>
                <c:pt idx="952">
                  <c:v>39742</c:v>
                </c:pt>
                <c:pt idx="953">
                  <c:v>39743</c:v>
                </c:pt>
                <c:pt idx="954">
                  <c:v>39744</c:v>
                </c:pt>
                <c:pt idx="955">
                  <c:v>39745</c:v>
                </c:pt>
                <c:pt idx="956">
                  <c:v>39748</c:v>
                </c:pt>
                <c:pt idx="957">
                  <c:v>39749</c:v>
                </c:pt>
                <c:pt idx="958">
                  <c:v>39750</c:v>
                </c:pt>
                <c:pt idx="959">
                  <c:v>39751</c:v>
                </c:pt>
                <c:pt idx="960">
                  <c:v>39752</c:v>
                </c:pt>
                <c:pt idx="961">
                  <c:v>39755</c:v>
                </c:pt>
                <c:pt idx="962">
                  <c:v>39756</c:v>
                </c:pt>
                <c:pt idx="963">
                  <c:v>39757</c:v>
                </c:pt>
                <c:pt idx="964">
                  <c:v>39758</c:v>
                </c:pt>
                <c:pt idx="965">
                  <c:v>39759</c:v>
                </c:pt>
                <c:pt idx="966">
                  <c:v>39762</c:v>
                </c:pt>
                <c:pt idx="967">
                  <c:v>39763</c:v>
                </c:pt>
                <c:pt idx="968">
                  <c:v>39764</c:v>
                </c:pt>
                <c:pt idx="969">
                  <c:v>39765</c:v>
                </c:pt>
                <c:pt idx="970">
                  <c:v>39766</c:v>
                </c:pt>
                <c:pt idx="971">
                  <c:v>39769</c:v>
                </c:pt>
                <c:pt idx="972">
                  <c:v>39770</c:v>
                </c:pt>
                <c:pt idx="973">
                  <c:v>39771</c:v>
                </c:pt>
                <c:pt idx="974">
                  <c:v>39772</c:v>
                </c:pt>
                <c:pt idx="975">
                  <c:v>39773</c:v>
                </c:pt>
                <c:pt idx="976">
                  <c:v>39776</c:v>
                </c:pt>
                <c:pt idx="977">
                  <c:v>39777</c:v>
                </c:pt>
                <c:pt idx="978">
                  <c:v>39778</c:v>
                </c:pt>
                <c:pt idx="979">
                  <c:v>39779</c:v>
                </c:pt>
                <c:pt idx="980">
                  <c:v>39780</c:v>
                </c:pt>
                <c:pt idx="981">
                  <c:v>39783</c:v>
                </c:pt>
                <c:pt idx="982">
                  <c:v>39784</c:v>
                </c:pt>
                <c:pt idx="983">
                  <c:v>39785</c:v>
                </c:pt>
                <c:pt idx="984">
                  <c:v>39786</c:v>
                </c:pt>
                <c:pt idx="985">
                  <c:v>39787</c:v>
                </c:pt>
                <c:pt idx="986">
                  <c:v>39790</c:v>
                </c:pt>
                <c:pt idx="987">
                  <c:v>39791</c:v>
                </c:pt>
                <c:pt idx="988">
                  <c:v>39792</c:v>
                </c:pt>
                <c:pt idx="989">
                  <c:v>39793</c:v>
                </c:pt>
                <c:pt idx="990">
                  <c:v>39794</c:v>
                </c:pt>
                <c:pt idx="991">
                  <c:v>39797</c:v>
                </c:pt>
                <c:pt idx="992">
                  <c:v>39798</c:v>
                </c:pt>
                <c:pt idx="993">
                  <c:v>39799</c:v>
                </c:pt>
                <c:pt idx="994">
                  <c:v>39800</c:v>
                </c:pt>
                <c:pt idx="995">
                  <c:v>39801</c:v>
                </c:pt>
                <c:pt idx="996">
                  <c:v>39804</c:v>
                </c:pt>
                <c:pt idx="997">
                  <c:v>39805</c:v>
                </c:pt>
                <c:pt idx="998">
                  <c:v>39806</c:v>
                </c:pt>
                <c:pt idx="999">
                  <c:v>39808</c:v>
                </c:pt>
                <c:pt idx="1000">
                  <c:v>39811</c:v>
                </c:pt>
                <c:pt idx="1001">
                  <c:v>39812</c:v>
                </c:pt>
                <c:pt idx="1002">
                  <c:v>39813</c:v>
                </c:pt>
                <c:pt idx="1003">
                  <c:v>39815</c:v>
                </c:pt>
                <c:pt idx="1004">
                  <c:v>39818</c:v>
                </c:pt>
                <c:pt idx="1005">
                  <c:v>39819</c:v>
                </c:pt>
                <c:pt idx="1006">
                  <c:v>39820</c:v>
                </c:pt>
                <c:pt idx="1007">
                  <c:v>39821</c:v>
                </c:pt>
                <c:pt idx="1008">
                  <c:v>39822</c:v>
                </c:pt>
                <c:pt idx="1009">
                  <c:v>39825</c:v>
                </c:pt>
                <c:pt idx="1010">
                  <c:v>39826</c:v>
                </c:pt>
                <c:pt idx="1011">
                  <c:v>39827</c:v>
                </c:pt>
                <c:pt idx="1012">
                  <c:v>39828</c:v>
                </c:pt>
                <c:pt idx="1013">
                  <c:v>39829</c:v>
                </c:pt>
                <c:pt idx="1014">
                  <c:v>39832</c:v>
                </c:pt>
                <c:pt idx="1015">
                  <c:v>39833</c:v>
                </c:pt>
                <c:pt idx="1016">
                  <c:v>39834</c:v>
                </c:pt>
                <c:pt idx="1017">
                  <c:v>39835</c:v>
                </c:pt>
                <c:pt idx="1018">
                  <c:v>39836</c:v>
                </c:pt>
                <c:pt idx="1019">
                  <c:v>39839</c:v>
                </c:pt>
                <c:pt idx="1020">
                  <c:v>39840</c:v>
                </c:pt>
                <c:pt idx="1021">
                  <c:v>39841</c:v>
                </c:pt>
                <c:pt idx="1022">
                  <c:v>39842</c:v>
                </c:pt>
                <c:pt idx="1023">
                  <c:v>39843</c:v>
                </c:pt>
                <c:pt idx="1024">
                  <c:v>39846</c:v>
                </c:pt>
                <c:pt idx="1025">
                  <c:v>39847</c:v>
                </c:pt>
                <c:pt idx="1026">
                  <c:v>39848</c:v>
                </c:pt>
                <c:pt idx="1027">
                  <c:v>39849</c:v>
                </c:pt>
                <c:pt idx="1028">
                  <c:v>39850</c:v>
                </c:pt>
                <c:pt idx="1029">
                  <c:v>39853</c:v>
                </c:pt>
                <c:pt idx="1030">
                  <c:v>39854</c:v>
                </c:pt>
                <c:pt idx="1031">
                  <c:v>39855</c:v>
                </c:pt>
                <c:pt idx="1032">
                  <c:v>39856</c:v>
                </c:pt>
                <c:pt idx="1033">
                  <c:v>39857</c:v>
                </c:pt>
                <c:pt idx="1034">
                  <c:v>39860</c:v>
                </c:pt>
                <c:pt idx="1035">
                  <c:v>39861</c:v>
                </c:pt>
                <c:pt idx="1036">
                  <c:v>39862</c:v>
                </c:pt>
                <c:pt idx="1037">
                  <c:v>39863</c:v>
                </c:pt>
                <c:pt idx="1038">
                  <c:v>39864</c:v>
                </c:pt>
                <c:pt idx="1039">
                  <c:v>39869</c:v>
                </c:pt>
                <c:pt idx="1040">
                  <c:v>39870</c:v>
                </c:pt>
                <c:pt idx="1041">
                  <c:v>39871</c:v>
                </c:pt>
                <c:pt idx="1042">
                  <c:v>39874</c:v>
                </c:pt>
                <c:pt idx="1043">
                  <c:v>39875</c:v>
                </c:pt>
                <c:pt idx="1044">
                  <c:v>39876</c:v>
                </c:pt>
                <c:pt idx="1045">
                  <c:v>39877</c:v>
                </c:pt>
                <c:pt idx="1046">
                  <c:v>39878</c:v>
                </c:pt>
                <c:pt idx="1047">
                  <c:v>39881</c:v>
                </c:pt>
                <c:pt idx="1048">
                  <c:v>39882</c:v>
                </c:pt>
                <c:pt idx="1049">
                  <c:v>39883</c:v>
                </c:pt>
                <c:pt idx="1050">
                  <c:v>39884</c:v>
                </c:pt>
                <c:pt idx="1051">
                  <c:v>39885</c:v>
                </c:pt>
                <c:pt idx="1052">
                  <c:v>39888</c:v>
                </c:pt>
                <c:pt idx="1053">
                  <c:v>39889</c:v>
                </c:pt>
                <c:pt idx="1054">
                  <c:v>39890</c:v>
                </c:pt>
                <c:pt idx="1055">
                  <c:v>39891</c:v>
                </c:pt>
                <c:pt idx="1056">
                  <c:v>39892</c:v>
                </c:pt>
                <c:pt idx="1057">
                  <c:v>39895</c:v>
                </c:pt>
                <c:pt idx="1058">
                  <c:v>39896</c:v>
                </c:pt>
                <c:pt idx="1059">
                  <c:v>39897</c:v>
                </c:pt>
                <c:pt idx="1060">
                  <c:v>39898</c:v>
                </c:pt>
                <c:pt idx="1061">
                  <c:v>39899</c:v>
                </c:pt>
                <c:pt idx="1062">
                  <c:v>39902</c:v>
                </c:pt>
                <c:pt idx="1063">
                  <c:v>39903</c:v>
                </c:pt>
                <c:pt idx="1064">
                  <c:v>39904</c:v>
                </c:pt>
                <c:pt idx="1065">
                  <c:v>39905</c:v>
                </c:pt>
                <c:pt idx="1066">
                  <c:v>39906</c:v>
                </c:pt>
                <c:pt idx="1067">
                  <c:v>39909</c:v>
                </c:pt>
                <c:pt idx="1068">
                  <c:v>39910</c:v>
                </c:pt>
                <c:pt idx="1069">
                  <c:v>39911</c:v>
                </c:pt>
                <c:pt idx="1070">
                  <c:v>39912</c:v>
                </c:pt>
                <c:pt idx="1071">
                  <c:v>39916</c:v>
                </c:pt>
                <c:pt idx="1072">
                  <c:v>39917</c:v>
                </c:pt>
                <c:pt idx="1073">
                  <c:v>39918</c:v>
                </c:pt>
                <c:pt idx="1074">
                  <c:v>39919</c:v>
                </c:pt>
                <c:pt idx="1075">
                  <c:v>39920</c:v>
                </c:pt>
                <c:pt idx="1076">
                  <c:v>39923</c:v>
                </c:pt>
                <c:pt idx="1077">
                  <c:v>39925</c:v>
                </c:pt>
                <c:pt idx="1078">
                  <c:v>39926</c:v>
                </c:pt>
                <c:pt idx="1079">
                  <c:v>39927</c:v>
                </c:pt>
                <c:pt idx="1080">
                  <c:v>39930</c:v>
                </c:pt>
                <c:pt idx="1081">
                  <c:v>39931</c:v>
                </c:pt>
                <c:pt idx="1082">
                  <c:v>39932</c:v>
                </c:pt>
                <c:pt idx="1083">
                  <c:v>39933</c:v>
                </c:pt>
                <c:pt idx="1084">
                  <c:v>39937</c:v>
                </c:pt>
                <c:pt idx="1085">
                  <c:v>39938</c:v>
                </c:pt>
                <c:pt idx="1086">
                  <c:v>39939</c:v>
                </c:pt>
                <c:pt idx="1087">
                  <c:v>39940</c:v>
                </c:pt>
                <c:pt idx="1088">
                  <c:v>39941</c:v>
                </c:pt>
                <c:pt idx="1089">
                  <c:v>39944</c:v>
                </c:pt>
                <c:pt idx="1090">
                  <c:v>39945</c:v>
                </c:pt>
                <c:pt idx="1091">
                  <c:v>39946</c:v>
                </c:pt>
                <c:pt idx="1092">
                  <c:v>39947</c:v>
                </c:pt>
                <c:pt idx="1093">
                  <c:v>39948</c:v>
                </c:pt>
                <c:pt idx="1094">
                  <c:v>39951</c:v>
                </c:pt>
                <c:pt idx="1095">
                  <c:v>39952</c:v>
                </c:pt>
                <c:pt idx="1096">
                  <c:v>39953</c:v>
                </c:pt>
                <c:pt idx="1097">
                  <c:v>39954</c:v>
                </c:pt>
                <c:pt idx="1098">
                  <c:v>39955</c:v>
                </c:pt>
                <c:pt idx="1099">
                  <c:v>39958</c:v>
                </c:pt>
                <c:pt idx="1100">
                  <c:v>39959</c:v>
                </c:pt>
                <c:pt idx="1101">
                  <c:v>39960</c:v>
                </c:pt>
                <c:pt idx="1102">
                  <c:v>39961</c:v>
                </c:pt>
                <c:pt idx="1103">
                  <c:v>39962</c:v>
                </c:pt>
                <c:pt idx="1104">
                  <c:v>39965</c:v>
                </c:pt>
                <c:pt idx="1105">
                  <c:v>39966</c:v>
                </c:pt>
                <c:pt idx="1106">
                  <c:v>39967</c:v>
                </c:pt>
                <c:pt idx="1107">
                  <c:v>39968</c:v>
                </c:pt>
                <c:pt idx="1108">
                  <c:v>39969</c:v>
                </c:pt>
                <c:pt idx="1109">
                  <c:v>39972</c:v>
                </c:pt>
                <c:pt idx="1110">
                  <c:v>39973</c:v>
                </c:pt>
                <c:pt idx="1111">
                  <c:v>39974</c:v>
                </c:pt>
                <c:pt idx="1112">
                  <c:v>39976</c:v>
                </c:pt>
                <c:pt idx="1113">
                  <c:v>39979</c:v>
                </c:pt>
                <c:pt idx="1114">
                  <c:v>39980</c:v>
                </c:pt>
                <c:pt idx="1115">
                  <c:v>39981</c:v>
                </c:pt>
                <c:pt idx="1116">
                  <c:v>39982</c:v>
                </c:pt>
                <c:pt idx="1117">
                  <c:v>39983</c:v>
                </c:pt>
                <c:pt idx="1118">
                  <c:v>39986</c:v>
                </c:pt>
                <c:pt idx="1119">
                  <c:v>39987</c:v>
                </c:pt>
                <c:pt idx="1120">
                  <c:v>39988</c:v>
                </c:pt>
                <c:pt idx="1121">
                  <c:v>39989</c:v>
                </c:pt>
                <c:pt idx="1122">
                  <c:v>39990</c:v>
                </c:pt>
                <c:pt idx="1123">
                  <c:v>39993</c:v>
                </c:pt>
                <c:pt idx="1124">
                  <c:v>39994</c:v>
                </c:pt>
                <c:pt idx="1125">
                  <c:v>39995</c:v>
                </c:pt>
                <c:pt idx="1126">
                  <c:v>39996</c:v>
                </c:pt>
                <c:pt idx="1127">
                  <c:v>39997</c:v>
                </c:pt>
                <c:pt idx="1128">
                  <c:v>40000</c:v>
                </c:pt>
                <c:pt idx="1129">
                  <c:v>40001</c:v>
                </c:pt>
                <c:pt idx="1130">
                  <c:v>40002</c:v>
                </c:pt>
                <c:pt idx="1131">
                  <c:v>40003</c:v>
                </c:pt>
                <c:pt idx="1132">
                  <c:v>40004</c:v>
                </c:pt>
                <c:pt idx="1133">
                  <c:v>40007</c:v>
                </c:pt>
                <c:pt idx="1134">
                  <c:v>40008</c:v>
                </c:pt>
                <c:pt idx="1135">
                  <c:v>40009</c:v>
                </c:pt>
                <c:pt idx="1136">
                  <c:v>40010</c:v>
                </c:pt>
                <c:pt idx="1137">
                  <c:v>40011</c:v>
                </c:pt>
                <c:pt idx="1138">
                  <c:v>40014</c:v>
                </c:pt>
                <c:pt idx="1139">
                  <c:v>40015</c:v>
                </c:pt>
                <c:pt idx="1140">
                  <c:v>40016</c:v>
                </c:pt>
                <c:pt idx="1141">
                  <c:v>40017</c:v>
                </c:pt>
                <c:pt idx="1142">
                  <c:v>40018</c:v>
                </c:pt>
                <c:pt idx="1143">
                  <c:v>40021</c:v>
                </c:pt>
                <c:pt idx="1144">
                  <c:v>40022</c:v>
                </c:pt>
                <c:pt idx="1145">
                  <c:v>40023</c:v>
                </c:pt>
                <c:pt idx="1146">
                  <c:v>40024</c:v>
                </c:pt>
                <c:pt idx="1147">
                  <c:v>40025</c:v>
                </c:pt>
                <c:pt idx="1148">
                  <c:v>40028</c:v>
                </c:pt>
                <c:pt idx="1149">
                  <c:v>40029</c:v>
                </c:pt>
                <c:pt idx="1150">
                  <c:v>40030</c:v>
                </c:pt>
                <c:pt idx="1151">
                  <c:v>40031</c:v>
                </c:pt>
                <c:pt idx="1152">
                  <c:v>40032</c:v>
                </c:pt>
                <c:pt idx="1153">
                  <c:v>40035</c:v>
                </c:pt>
                <c:pt idx="1154">
                  <c:v>40036</c:v>
                </c:pt>
                <c:pt idx="1155">
                  <c:v>40037</c:v>
                </c:pt>
                <c:pt idx="1156">
                  <c:v>40038</c:v>
                </c:pt>
                <c:pt idx="1157">
                  <c:v>40039</c:v>
                </c:pt>
                <c:pt idx="1158">
                  <c:v>40042</c:v>
                </c:pt>
                <c:pt idx="1159">
                  <c:v>40043</c:v>
                </c:pt>
                <c:pt idx="1160">
                  <c:v>40044</c:v>
                </c:pt>
                <c:pt idx="1161">
                  <c:v>40045</c:v>
                </c:pt>
                <c:pt idx="1162">
                  <c:v>40046</c:v>
                </c:pt>
                <c:pt idx="1163">
                  <c:v>40049</c:v>
                </c:pt>
                <c:pt idx="1164">
                  <c:v>40050</c:v>
                </c:pt>
                <c:pt idx="1165">
                  <c:v>40051</c:v>
                </c:pt>
                <c:pt idx="1166">
                  <c:v>40052</c:v>
                </c:pt>
                <c:pt idx="1167">
                  <c:v>40053</c:v>
                </c:pt>
                <c:pt idx="1168">
                  <c:v>40056</c:v>
                </c:pt>
                <c:pt idx="1169">
                  <c:v>40057</c:v>
                </c:pt>
                <c:pt idx="1170">
                  <c:v>40058</c:v>
                </c:pt>
                <c:pt idx="1171">
                  <c:v>40059</c:v>
                </c:pt>
                <c:pt idx="1172">
                  <c:v>40060</c:v>
                </c:pt>
                <c:pt idx="1173">
                  <c:v>40064</c:v>
                </c:pt>
                <c:pt idx="1174">
                  <c:v>40065</c:v>
                </c:pt>
                <c:pt idx="1175">
                  <c:v>40066</c:v>
                </c:pt>
                <c:pt idx="1176">
                  <c:v>40067</c:v>
                </c:pt>
                <c:pt idx="1177">
                  <c:v>40070</c:v>
                </c:pt>
                <c:pt idx="1178">
                  <c:v>40071</c:v>
                </c:pt>
                <c:pt idx="1179">
                  <c:v>40072</c:v>
                </c:pt>
                <c:pt idx="1180">
                  <c:v>40073</c:v>
                </c:pt>
                <c:pt idx="1181">
                  <c:v>40074</c:v>
                </c:pt>
                <c:pt idx="1182">
                  <c:v>40077</c:v>
                </c:pt>
                <c:pt idx="1183">
                  <c:v>40078</c:v>
                </c:pt>
                <c:pt idx="1184">
                  <c:v>40079</c:v>
                </c:pt>
                <c:pt idx="1185">
                  <c:v>40080</c:v>
                </c:pt>
                <c:pt idx="1186">
                  <c:v>40081</c:v>
                </c:pt>
                <c:pt idx="1187">
                  <c:v>40084</c:v>
                </c:pt>
                <c:pt idx="1188">
                  <c:v>40085</c:v>
                </c:pt>
                <c:pt idx="1189">
                  <c:v>40086</c:v>
                </c:pt>
                <c:pt idx="1190">
                  <c:v>40087</c:v>
                </c:pt>
                <c:pt idx="1191">
                  <c:v>40088</c:v>
                </c:pt>
                <c:pt idx="1192">
                  <c:v>40091</c:v>
                </c:pt>
                <c:pt idx="1193">
                  <c:v>40092</c:v>
                </c:pt>
                <c:pt idx="1194">
                  <c:v>40093</c:v>
                </c:pt>
                <c:pt idx="1195">
                  <c:v>40094</c:v>
                </c:pt>
                <c:pt idx="1196">
                  <c:v>40095</c:v>
                </c:pt>
                <c:pt idx="1197">
                  <c:v>40099</c:v>
                </c:pt>
                <c:pt idx="1198">
                  <c:v>40100</c:v>
                </c:pt>
                <c:pt idx="1199">
                  <c:v>40101</c:v>
                </c:pt>
                <c:pt idx="1200">
                  <c:v>40102</c:v>
                </c:pt>
                <c:pt idx="1201">
                  <c:v>40105</c:v>
                </c:pt>
                <c:pt idx="1202">
                  <c:v>40106</c:v>
                </c:pt>
                <c:pt idx="1203">
                  <c:v>40107</c:v>
                </c:pt>
                <c:pt idx="1204">
                  <c:v>40108</c:v>
                </c:pt>
                <c:pt idx="1205">
                  <c:v>40109</c:v>
                </c:pt>
                <c:pt idx="1206">
                  <c:v>40112</c:v>
                </c:pt>
                <c:pt idx="1207">
                  <c:v>40113</c:v>
                </c:pt>
                <c:pt idx="1208">
                  <c:v>40114</c:v>
                </c:pt>
                <c:pt idx="1209">
                  <c:v>40115</c:v>
                </c:pt>
                <c:pt idx="1210">
                  <c:v>40116</c:v>
                </c:pt>
                <c:pt idx="1211">
                  <c:v>40120</c:v>
                </c:pt>
                <c:pt idx="1212">
                  <c:v>40121</c:v>
                </c:pt>
                <c:pt idx="1213">
                  <c:v>40122</c:v>
                </c:pt>
                <c:pt idx="1214">
                  <c:v>40123</c:v>
                </c:pt>
                <c:pt idx="1215">
                  <c:v>40126</c:v>
                </c:pt>
                <c:pt idx="1216">
                  <c:v>40127</c:v>
                </c:pt>
                <c:pt idx="1217">
                  <c:v>40128</c:v>
                </c:pt>
                <c:pt idx="1218">
                  <c:v>40129</c:v>
                </c:pt>
                <c:pt idx="1219">
                  <c:v>40130</c:v>
                </c:pt>
                <c:pt idx="1220">
                  <c:v>40133</c:v>
                </c:pt>
                <c:pt idx="1221">
                  <c:v>40134</c:v>
                </c:pt>
                <c:pt idx="1222">
                  <c:v>40135</c:v>
                </c:pt>
                <c:pt idx="1223">
                  <c:v>40136</c:v>
                </c:pt>
                <c:pt idx="1224">
                  <c:v>40137</c:v>
                </c:pt>
                <c:pt idx="1225">
                  <c:v>40140</c:v>
                </c:pt>
                <c:pt idx="1226">
                  <c:v>40141</c:v>
                </c:pt>
                <c:pt idx="1227">
                  <c:v>40142</c:v>
                </c:pt>
                <c:pt idx="1228">
                  <c:v>40143</c:v>
                </c:pt>
                <c:pt idx="1229">
                  <c:v>40144</c:v>
                </c:pt>
                <c:pt idx="1230">
                  <c:v>40147</c:v>
                </c:pt>
                <c:pt idx="1231">
                  <c:v>40148</c:v>
                </c:pt>
                <c:pt idx="1232">
                  <c:v>40149</c:v>
                </c:pt>
                <c:pt idx="1233">
                  <c:v>40150</c:v>
                </c:pt>
                <c:pt idx="1234">
                  <c:v>40151</c:v>
                </c:pt>
                <c:pt idx="1235">
                  <c:v>40154</c:v>
                </c:pt>
                <c:pt idx="1236">
                  <c:v>40155</c:v>
                </c:pt>
                <c:pt idx="1237">
                  <c:v>40156</c:v>
                </c:pt>
                <c:pt idx="1238">
                  <c:v>40157</c:v>
                </c:pt>
                <c:pt idx="1239">
                  <c:v>40158</c:v>
                </c:pt>
                <c:pt idx="1240">
                  <c:v>40161</c:v>
                </c:pt>
                <c:pt idx="1241">
                  <c:v>40162</c:v>
                </c:pt>
                <c:pt idx="1242">
                  <c:v>40163</c:v>
                </c:pt>
                <c:pt idx="1243">
                  <c:v>40164</c:v>
                </c:pt>
                <c:pt idx="1244">
                  <c:v>40165</c:v>
                </c:pt>
                <c:pt idx="1245">
                  <c:v>40168</c:v>
                </c:pt>
                <c:pt idx="1246">
                  <c:v>40169</c:v>
                </c:pt>
                <c:pt idx="1247">
                  <c:v>40170</c:v>
                </c:pt>
                <c:pt idx="1248">
                  <c:v>40171</c:v>
                </c:pt>
                <c:pt idx="1249">
                  <c:v>40175</c:v>
                </c:pt>
                <c:pt idx="1250">
                  <c:v>40176</c:v>
                </c:pt>
                <c:pt idx="1251">
                  <c:v>40177</c:v>
                </c:pt>
                <c:pt idx="1252">
                  <c:v>40178</c:v>
                </c:pt>
                <c:pt idx="1253">
                  <c:v>40182</c:v>
                </c:pt>
                <c:pt idx="1254">
                  <c:v>40183</c:v>
                </c:pt>
                <c:pt idx="1255">
                  <c:v>40184</c:v>
                </c:pt>
                <c:pt idx="1256">
                  <c:v>40185</c:v>
                </c:pt>
                <c:pt idx="1257">
                  <c:v>40186</c:v>
                </c:pt>
                <c:pt idx="1258">
                  <c:v>40189</c:v>
                </c:pt>
                <c:pt idx="1259">
                  <c:v>40190</c:v>
                </c:pt>
                <c:pt idx="1260">
                  <c:v>40191</c:v>
                </c:pt>
                <c:pt idx="1261">
                  <c:v>40192</c:v>
                </c:pt>
                <c:pt idx="1262">
                  <c:v>40193</c:v>
                </c:pt>
                <c:pt idx="1263">
                  <c:v>40196</c:v>
                </c:pt>
                <c:pt idx="1264">
                  <c:v>40197</c:v>
                </c:pt>
                <c:pt idx="1265">
                  <c:v>40198</c:v>
                </c:pt>
                <c:pt idx="1266">
                  <c:v>40199</c:v>
                </c:pt>
                <c:pt idx="1267">
                  <c:v>40200</c:v>
                </c:pt>
                <c:pt idx="1268">
                  <c:v>40203</c:v>
                </c:pt>
                <c:pt idx="1269">
                  <c:v>40204</c:v>
                </c:pt>
                <c:pt idx="1270">
                  <c:v>40205</c:v>
                </c:pt>
                <c:pt idx="1271">
                  <c:v>40206</c:v>
                </c:pt>
                <c:pt idx="1272">
                  <c:v>40207</c:v>
                </c:pt>
                <c:pt idx="1273">
                  <c:v>40210</c:v>
                </c:pt>
                <c:pt idx="1274">
                  <c:v>40211</c:v>
                </c:pt>
                <c:pt idx="1275">
                  <c:v>40212</c:v>
                </c:pt>
                <c:pt idx="1276">
                  <c:v>40213</c:v>
                </c:pt>
                <c:pt idx="1277">
                  <c:v>40214</c:v>
                </c:pt>
                <c:pt idx="1278">
                  <c:v>40217</c:v>
                </c:pt>
                <c:pt idx="1279">
                  <c:v>40218</c:v>
                </c:pt>
                <c:pt idx="1280">
                  <c:v>40219</c:v>
                </c:pt>
                <c:pt idx="1281">
                  <c:v>40220</c:v>
                </c:pt>
                <c:pt idx="1282">
                  <c:v>40221</c:v>
                </c:pt>
                <c:pt idx="1283">
                  <c:v>40226</c:v>
                </c:pt>
                <c:pt idx="1284">
                  <c:v>40227</c:v>
                </c:pt>
                <c:pt idx="1285">
                  <c:v>40228</c:v>
                </c:pt>
                <c:pt idx="1286">
                  <c:v>40231</c:v>
                </c:pt>
                <c:pt idx="1287">
                  <c:v>40232</c:v>
                </c:pt>
                <c:pt idx="1288">
                  <c:v>40233</c:v>
                </c:pt>
                <c:pt idx="1289">
                  <c:v>40234</c:v>
                </c:pt>
                <c:pt idx="1290">
                  <c:v>40235</c:v>
                </c:pt>
                <c:pt idx="1291">
                  <c:v>40238</c:v>
                </c:pt>
                <c:pt idx="1292">
                  <c:v>40239</c:v>
                </c:pt>
                <c:pt idx="1293">
                  <c:v>40240</c:v>
                </c:pt>
                <c:pt idx="1294">
                  <c:v>40241</c:v>
                </c:pt>
                <c:pt idx="1295">
                  <c:v>40242</c:v>
                </c:pt>
                <c:pt idx="1296">
                  <c:v>40245</c:v>
                </c:pt>
                <c:pt idx="1297">
                  <c:v>40246</c:v>
                </c:pt>
                <c:pt idx="1298">
                  <c:v>40247</c:v>
                </c:pt>
                <c:pt idx="1299">
                  <c:v>40248</c:v>
                </c:pt>
                <c:pt idx="1300">
                  <c:v>40249</c:v>
                </c:pt>
                <c:pt idx="1301">
                  <c:v>40252</c:v>
                </c:pt>
                <c:pt idx="1302">
                  <c:v>40253</c:v>
                </c:pt>
                <c:pt idx="1303">
                  <c:v>40254</c:v>
                </c:pt>
                <c:pt idx="1304">
                  <c:v>40255</c:v>
                </c:pt>
                <c:pt idx="1305">
                  <c:v>40256</c:v>
                </c:pt>
                <c:pt idx="1306">
                  <c:v>40259</c:v>
                </c:pt>
                <c:pt idx="1307">
                  <c:v>40260</c:v>
                </c:pt>
                <c:pt idx="1308">
                  <c:v>40261</c:v>
                </c:pt>
                <c:pt idx="1309">
                  <c:v>40262</c:v>
                </c:pt>
                <c:pt idx="1310">
                  <c:v>40263</c:v>
                </c:pt>
                <c:pt idx="1311">
                  <c:v>40266</c:v>
                </c:pt>
                <c:pt idx="1312">
                  <c:v>40267</c:v>
                </c:pt>
                <c:pt idx="1313">
                  <c:v>40268</c:v>
                </c:pt>
                <c:pt idx="1314">
                  <c:v>40269</c:v>
                </c:pt>
                <c:pt idx="1315">
                  <c:v>40273</c:v>
                </c:pt>
                <c:pt idx="1316">
                  <c:v>40274</c:v>
                </c:pt>
                <c:pt idx="1317">
                  <c:v>40275</c:v>
                </c:pt>
                <c:pt idx="1318">
                  <c:v>40276</c:v>
                </c:pt>
                <c:pt idx="1319">
                  <c:v>40277</c:v>
                </c:pt>
                <c:pt idx="1320">
                  <c:v>40280</c:v>
                </c:pt>
                <c:pt idx="1321">
                  <c:v>40281</c:v>
                </c:pt>
                <c:pt idx="1322">
                  <c:v>40282</c:v>
                </c:pt>
                <c:pt idx="1323">
                  <c:v>40283</c:v>
                </c:pt>
                <c:pt idx="1324">
                  <c:v>40284</c:v>
                </c:pt>
                <c:pt idx="1325">
                  <c:v>40287</c:v>
                </c:pt>
                <c:pt idx="1326">
                  <c:v>40288</c:v>
                </c:pt>
                <c:pt idx="1327">
                  <c:v>40290</c:v>
                </c:pt>
                <c:pt idx="1328">
                  <c:v>40291</c:v>
                </c:pt>
                <c:pt idx="1329">
                  <c:v>40294</c:v>
                </c:pt>
                <c:pt idx="1330">
                  <c:v>40295</c:v>
                </c:pt>
                <c:pt idx="1331">
                  <c:v>40296</c:v>
                </c:pt>
                <c:pt idx="1332">
                  <c:v>40297</c:v>
                </c:pt>
                <c:pt idx="1333">
                  <c:v>40298</c:v>
                </c:pt>
                <c:pt idx="1334">
                  <c:v>40301</c:v>
                </c:pt>
                <c:pt idx="1335">
                  <c:v>40302</c:v>
                </c:pt>
                <c:pt idx="1336">
                  <c:v>40303</c:v>
                </c:pt>
                <c:pt idx="1337">
                  <c:v>40304</c:v>
                </c:pt>
                <c:pt idx="1338">
                  <c:v>40305</c:v>
                </c:pt>
                <c:pt idx="1339">
                  <c:v>40308</c:v>
                </c:pt>
                <c:pt idx="1340">
                  <c:v>40309</c:v>
                </c:pt>
                <c:pt idx="1341">
                  <c:v>40310</c:v>
                </c:pt>
                <c:pt idx="1342">
                  <c:v>40311</c:v>
                </c:pt>
                <c:pt idx="1343">
                  <c:v>40312</c:v>
                </c:pt>
                <c:pt idx="1344">
                  <c:v>40315</c:v>
                </c:pt>
                <c:pt idx="1345">
                  <c:v>40316</c:v>
                </c:pt>
                <c:pt idx="1346">
                  <c:v>40317</c:v>
                </c:pt>
                <c:pt idx="1347">
                  <c:v>40318</c:v>
                </c:pt>
                <c:pt idx="1348">
                  <c:v>40319</c:v>
                </c:pt>
                <c:pt idx="1349">
                  <c:v>40322</c:v>
                </c:pt>
                <c:pt idx="1350">
                  <c:v>40323</c:v>
                </c:pt>
                <c:pt idx="1351">
                  <c:v>40324</c:v>
                </c:pt>
                <c:pt idx="1352">
                  <c:v>40325</c:v>
                </c:pt>
                <c:pt idx="1353">
                  <c:v>40326</c:v>
                </c:pt>
                <c:pt idx="1354">
                  <c:v>40329</c:v>
                </c:pt>
                <c:pt idx="1355">
                  <c:v>40330</c:v>
                </c:pt>
                <c:pt idx="1356">
                  <c:v>40331</c:v>
                </c:pt>
                <c:pt idx="1357">
                  <c:v>40333</c:v>
                </c:pt>
                <c:pt idx="1358">
                  <c:v>40336</c:v>
                </c:pt>
                <c:pt idx="1359">
                  <c:v>40337</c:v>
                </c:pt>
                <c:pt idx="1360">
                  <c:v>40338</c:v>
                </c:pt>
                <c:pt idx="1361">
                  <c:v>40339</c:v>
                </c:pt>
                <c:pt idx="1362">
                  <c:v>40340</c:v>
                </c:pt>
                <c:pt idx="1363">
                  <c:v>40343</c:v>
                </c:pt>
                <c:pt idx="1364">
                  <c:v>40344</c:v>
                </c:pt>
                <c:pt idx="1365">
                  <c:v>40345</c:v>
                </c:pt>
                <c:pt idx="1366">
                  <c:v>40346</c:v>
                </c:pt>
                <c:pt idx="1367">
                  <c:v>40347</c:v>
                </c:pt>
                <c:pt idx="1368">
                  <c:v>40350</c:v>
                </c:pt>
                <c:pt idx="1369">
                  <c:v>40351</c:v>
                </c:pt>
                <c:pt idx="1370">
                  <c:v>40352</c:v>
                </c:pt>
                <c:pt idx="1371">
                  <c:v>40353</c:v>
                </c:pt>
                <c:pt idx="1372">
                  <c:v>40354</c:v>
                </c:pt>
                <c:pt idx="1373">
                  <c:v>40357</c:v>
                </c:pt>
                <c:pt idx="1374">
                  <c:v>40358</c:v>
                </c:pt>
                <c:pt idx="1375">
                  <c:v>40359</c:v>
                </c:pt>
                <c:pt idx="1376">
                  <c:v>40360</c:v>
                </c:pt>
                <c:pt idx="1377">
                  <c:v>40361</c:v>
                </c:pt>
                <c:pt idx="1378">
                  <c:v>40364</c:v>
                </c:pt>
                <c:pt idx="1379">
                  <c:v>40365</c:v>
                </c:pt>
                <c:pt idx="1380">
                  <c:v>40366</c:v>
                </c:pt>
                <c:pt idx="1381">
                  <c:v>40367</c:v>
                </c:pt>
                <c:pt idx="1382">
                  <c:v>40368</c:v>
                </c:pt>
                <c:pt idx="1383">
                  <c:v>40371</c:v>
                </c:pt>
                <c:pt idx="1384">
                  <c:v>40372</c:v>
                </c:pt>
                <c:pt idx="1385">
                  <c:v>40373</c:v>
                </c:pt>
                <c:pt idx="1386">
                  <c:v>40374</c:v>
                </c:pt>
                <c:pt idx="1387">
                  <c:v>40375</c:v>
                </c:pt>
                <c:pt idx="1388">
                  <c:v>40378</c:v>
                </c:pt>
                <c:pt idx="1389">
                  <c:v>40379</c:v>
                </c:pt>
                <c:pt idx="1390">
                  <c:v>40380</c:v>
                </c:pt>
                <c:pt idx="1391">
                  <c:v>40381</c:v>
                </c:pt>
                <c:pt idx="1392">
                  <c:v>40382</c:v>
                </c:pt>
                <c:pt idx="1393">
                  <c:v>40385</c:v>
                </c:pt>
                <c:pt idx="1394">
                  <c:v>40386</c:v>
                </c:pt>
                <c:pt idx="1395">
                  <c:v>40387</c:v>
                </c:pt>
                <c:pt idx="1396">
                  <c:v>40388</c:v>
                </c:pt>
                <c:pt idx="1397">
                  <c:v>40389</c:v>
                </c:pt>
                <c:pt idx="1398">
                  <c:v>40392</c:v>
                </c:pt>
                <c:pt idx="1399">
                  <c:v>40393</c:v>
                </c:pt>
                <c:pt idx="1400">
                  <c:v>40394</c:v>
                </c:pt>
                <c:pt idx="1401">
                  <c:v>40395</c:v>
                </c:pt>
                <c:pt idx="1402">
                  <c:v>40396</c:v>
                </c:pt>
                <c:pt idx="1403">
                  <c:v>40399</c:v>
                </c:pt>
                <c:pt idx="1404">
                  <c:v>40400</c:v>
                </c:pt>
                <c:pt idx="1405">
                  <c:v>40401</c:v>
                </c:pt>
                <c:pt idx="1406">
                  <c:v>40402</c:v>
                </c:pt>
                <c:pt idx="1407">
                  <c:v>40403</c:v>
                </c:pt>
                <c:pt idx="1408">
                  <c:v>40406</c:v>
                </c:pt>
                <c:pt idx="1409">
                  <c:v>40407</c:v>
                </c:pt>
                <c:pt idx="1410">
                  <c:v>40408</c:v>
                </c:pt>
                <c:pt idx="1411">
                  <c:v>40409</c:v>
                </c:pt>
                <c:pt idx="1412">
                  <c:v>40410</c:v>
                </c:pt>
                <c:pt idx="1413">
                  <c:v>40413</c:v>
                </c:pt>
                <c:pt idx="1414">
                  <c:v>40414</c:v>
                </c:pt>
                <c:pt idx="1415">
                  <c:v>40415</c:v>
                </c:pt>
                <c:pt idx="1416">
                  <c:v>40416</c:v>
                </c:pt>
                <c:pt idx="1417">
                  <c:v>40417</c:v>
                </c:pt>
                <c:pt idx="1418">
                  <c:v>40420</c:v>
                </c:pt>
                <c:pt idx="1419">
                  <c:v>40421</c:v>
                </c:pt>
                <c:pt idx="1420">
                  <c:v>40422</c:v>
                </c:pt>
                <c:pt idx="1421">
                  <c:v>40423</c:v>
                </c:pt>
                <c:pt idx="1422">
                  <c:v>40424</c:v>
                </c:pt>
                <c:pt idx="1423">
                  <c:v>40427</c:v>
                </c:pt>
                <c:pt idx="1424">
                  <c:v>40429</c:v>
                </c:pt>
                <c:pt idx="1425">
                  <c:v>40430</c:v>
                </c:pt>
                <c:pt idx="1426">
                  <c:v>40431</c:v>
                </c:pt>
                <c:pt idx="1427">
                  <c:v>40434</c:v>
                </c:pt>
                <c:pt idx="1428">
                  <c:v>40435</c:v>
                </c:pt>
                <c:pt idx="1429">
                  <c:v>40436</c:v>
                </c:pt>
                <c:pt idx="1430">
                  <c:v>40437</c:v>
                </c:pt>
                <c:pt idx="1431">
                  <c:v>40438</c:v>
                </c:pt>
                <c:pt idx="1432">
                  <c:v>40441</c:v>
                </c:pt>
                <c:pt idx="1433">
                  <c:v>40442</c:v>
                </c:pt>
                <c:pt idx="1434">
                  <c:v>40443</c:v>
                </c:pt>
                <c:pt idx="1435">
                  <c:v>40444</c:v>
                </c:pt>
                <c:pt idx="1436">
                  <c:v>40445</c:v>
                </c:pt>
                <c:pt idx="1437">
                  <c:v>40448</c:v>
                </c:pt>
                <c:pt idx="1438">
                  <c:v>40449</c:v>
                </c:pt>
                <c:pt idx="1439">
                  <c:v>40450</c:v>
                </c:pt>
                <c:pt idx="1440">
                  <c:v>40451</c:v>
                </c:pt>
                <c:pt idx="1441">
                  <c:v>40452</c:v>
                </c:pt>
                <c:pt idx="1442">
                  <c:v>40455</c:v>
                </c:pt>
                <c:pt idx="1443">
                  <c:v>40456</c:v>
                </c:pt>
                <c:pt idx="1444">
                  <c:v>40457</c:v>
                </c:pt>
                <c:pt idx="1445">
                  <c:v>40458</c:v>
                </c:pt>
                <c:pt idx="1446">
                  <c:v>40459</c:v>
                </c:pt>
                <c:pt idx="1447">
                  <c:v>40462</c:v>
                </c:pt>
                <c:pt idx="1448">
                  <c:v>40464</c:v>
                </c:pt>
                <c:pt idx="1449">
                  <c:v>40465</c:v>
                </c:pt>
                <c:pt idx="1450">
                  <c:v>40466</c:v>
                </c:pt>
                <c:pt idx="1451">
                  <c:v>40469</c:v>
                </c:pt>
                <c:pt idx="1452">
                  <c:v>40470</c:v>
                </c:pt>
                <c:pt idx="1453">
                  <c:v>40471</c:v>
                </c:pt>
                <c:pt idx="1454">
                  <c:v>40472</c:v>
                </c:pt>
                <c:pt idx="1455">
                  <c:v>40473</c:v>
                </c:pt>
                <c:pt idx="1456">
                  <c:v>40476</c:v>
                </c:pt>
                <c:pt idx="1457">
                  <c:v>40477</c:v>
                </c:pt>
                <c:pt idx="1458">
                  <c:v>40478</c:v>
                </c:pt>
                <c:pt idx="1459">
                  <c:v>40479</c:v>
                </c:pt>
                <c:pt idx="1460">
                  <c:v>40480</c:v>
                </c:pt>
                <c:pt idx="1461">
                  <c:v>40483</c:v>
                </c:pt>
                <c:pt idx="1462">
                  <c:v>40485</c:v>
                </c:pt>
                <c:pt idx="1463">
                  <c:v>40486</c:v>
                </c:pt>
                <c:pt idx="1464">
                  <c:v>40487</c:v>
                </c:pt>
                <c:pt idx="1465">
                  <c:v>40490</c:v>
                </c:pt>
                <c:pt idx="1466">
                  <c:v>40491</c:v>
                </c:pt>
                <c:pt idx="1467">
                  <c:v>40492</c:v>
                </c:pt>
                <c:pt idx="1468">
                  <c:v>40493</c:v>
                </c:pt>
                <c:pt idx="1469">
                  <c:v>40494</c:v>
                </c:pt>
                <c:pt idx="1470">
                  <c:v>40498</c:v>
                </c:pt>
                <c:pt idx="1471">
                  <c:v>40499</c:v>
                </c:pt>
                <c:pt idx="1472">
                  <c:v>40500</c:v>
                </c:pt>
                <c:pt idx="1473">
                  <c:v>40501</c:v>
                </c:pt>
                <c:pt idx="1474">
                  <c:v>40504</c:v>
                </c:pt>
                <c:pt idx="1475">
                  <c:v>40505</c:v>
                </c:pt>
                <c:pt idx="1476">
                  <c:v>40506</c:v>
                </c:pt>
                <c:pt idx="1477">
                  <c:v>40507</c:v>
                </c:pt>
                <c:pt idx="1478">
                  <c:v>40508</c:v>
                </c:pt>
                <c:pt idx="1479">
                  <c:v>40511</c:v>
                </c:pt>
                <c:pt idx="1480">
                  <c:v>40512</c:v>
                </c:pt>
                <c:pt idx="1481">
                  <c:v>40513</c:v>
                </c:pt>
                <c:pt idx="1482">
                  <c:v>40514</c:v>
                </c:pt>
                <c:pt idx="1483">
                  <c:v>40515</c:v>
                </c:pt>
                <c:pt idx="1484">
                  <c:v>40518</c:v>
                </c:pt>
                <c:pt idx="1485">
                  <c:v>40519</c:v>
                </c:pt>
                <c:pt idx="1486">
                  <c:v>40520</c:v>
                </c:pt>
                <c:pt idx="1487">
                  <c:v>40521</c:v>
                </c:pt>
                <c:pt idx="1488">
                  <c:v>40522</c:v>
                </c:pt>
                <c:pt idx="1489">
                  <c:v>40525</c:v>
                </c:pt>
                <c:pt idx="1490">
                  <c:v>40526</c:v>
                </c:pt>
                <c:pt idx="1491">
                  <c:v>40527</c:v>
                </c:pt>
                <c:pt idx="1492">
                  <c:v>40528</c:v>
                </c:pt>
                <c:pt idx="1493">
                  <c:v>40529</c:v>
                </c:pt>
                <c:pt idx="1494">
                  <c:v>40532</c:v>
                </c:pt>
                <c:pt idx="1495">
                  <c:v>40533</c:v>
                </c:pt>
                <c:pt idx="1496">
                  <c:v>40534</c:v>
                </c:pt>
                <c:pt idx="1497">
                  <c:v>40535</c:v>
                </c:pt>
                <c:pt idx="1498">
                  <c:v>40536</c:v>
                </c:pt>
                <c:pt idx="1499">
                  <c:v>40539</c:v>
                </c:pt>
                <c:pt idx="1500">
                  <c:v>40540</c:v>
                </c:pt>
                <c:pt idx="1501">
                  <c:v>40541</c:v>
                </c:pt>
                <c:pt idx="1502">
                  <c:v>40542</c:v>
                </c:pt>
                <c:pt idx="1503">
                  <c:v>40543</c:v>
                </c:pt>
                <c:pt idx="1504">
                  <c:v>40546</c:v>
                </c:pt>
                <c:pt idx="1505">
                  <c:v>40547</c:v>
                </c:pt>
                <c:pt idx="1506">
                  <c:v>40548</c:v>
                </c:pt>
                <c:pt idx="1507">
                  <c:v>40549</c:v>
                </c:pt>
                <c:pt idx="1508">
                  <c:v>40550</c:v>
                </c:pt>
                <c:pt idx="1509">
                  <c:v>40553</c:v>
                </c:pt>
                <c:pt idx="1510">
                  <c:v>40554</c:v>
                </c:pt>
                <c:pt idx="1511">
                  <c:v>40555</c:v>
                </c:pt>
                <c:pt idx="1512">
                  <c:v>40556</c:v>
                </c:pt>
                <c:pt idx="1513">
                  <c:v>40557</c:v>
                </c:pt>
                <c:pt idx="1514">
                  <c:v>40560</c:v>
                </c:pt>
                <c:pt idx="1515">
                  <c:v>40561</c:v>
                </c:pt>
                <c:pt idx="1516">
                  <c:v>40562</c:v>
                </c:pt>
                <c:pt idx="1517">
                  <c:v>40563</c:v>
                </c:pt>
                <c:pt idx="1518">
                  <c:v>40564</c:v>
                </c:pt>
                <c:pt idx="1519">
                  <c:v>40567</c:v>
                </c:pt>
                <c:pt idx="1520">
                  <c:v>40568</c:v>
                </c:pt>
                <c:pt idx="1521">
                  <c:v>40569</c:v>
                </c:pt>
                <c:pt idx="1522">
                  <c:v>40570</c:v>
                </c:pt>
                <c:pt idx="1523">
                  <c:v>40571</c:v>
                </c:pt>
                <c:pt idx="1524">
                  <c:v>40574</c:v>
                </c:pt>
                <c:pt idx="1525">
                  <c:v>40575</c:v>
                </c:pt>
                <c:pt idx="1526">
                  <c:v>40576</c:v>
                </c:pt>
                <c:pt idx="1527">
                  <c:v>40577</c:v>
                </c:pt>
                <c:pt idx="1528">
                  <c:v>40578</c:v>
                </c:pt>
                <c:pt idx="1529">
                  <c:v>40581</c:v>
                </c:pt>
                <c:pt idx="1530">
                  <c:v>40582</c:v>
                </c:pt>
                <c:pt idx="1531">
                  <c:v>40583</c:v>
                </c:pt>
                <c:pt idx="1532">
                  <c:v>40584</c:v>
                </c:pt>
                <c:pt idx="1533">
                  <c:v>40585</c:v>
                </c:pt>
                <c:pt idx="1534">
                  <c:v>40588</c:v>
                </c:pt>
                <c:pt idx="1535">
                  <c:v>40589</c:v>
                </c:pt>
                <c:pt idx="1536">
                  <c:v>40590</c:v>
                </c:pt>
                <c:pt idx="1537">
                  <c:v>40591</c:v>
                </c:pt>
                <c:pt idx="1538">
                  <c:v>40592</c:v>
                </c:pt>
                <c:pt idx="1539">
                  <c:v>40595</c:v>
                </c:pt>
                <c:pt idx="1540">
                  <c:v>40596</c:v>
                </c:pt>
                <c:pt idx="1541">
                  <c:v>40597</c:v>
                </c:pt>
                <c:pt idx="1542">
                  <c:v>40598</c:v>
                </c:pt>
                <c:pt idx="1543">
                  <c:v>40599</c:v>
                </c:pt>
                <c:pt idx="1544">
                  <c:v>40602</c:v>
                </c:pt>
                <c:pt idx="1545">
                  <c:v>40603</c:v>
                </c:pt>
                <c:pt idx="1546">
                  <c:v>40604</c:v>
                </c:pt>
                <c:pt idx="1547">
                  <c:v>40605</c:v>
                </c:pt>
                <c:pt idx="1548">
                  <c:v>40606</c:v>
                </c:pt>
                <c:pt idx="1549">
                  <c:v>40611</c:v>
                </c:pt>
                <c:pt idx="1550">
                  <c:v>40612</c:v>
                </c:pt>
                <c:pt idx="1551">
                  <c:v>40613</c:v>
                </c:pt>
                <c:pt idx="1552">
                  <c:v>40616</c:v>
                </c:pt>
                <c:pt idx="1553">
                  <c:v>40617</c:v>
                </c:pt>
                <c:pt idx="1554">
                  <c:v>40618</c:v>
                </c:pt>
                <c:pt idx="1555">
                  <c:v>40619</c:v>
                </c:pt>
                <c:pt idx="1556">
                  <c:v>40620</c:v>
                </c:pt>
                <c:pt idx="1557">
                  <c:v>40623</c:v>
                </c:pt>
                <c:pt idx="1558">
                  <c:v>40624</c:v>
                </c:pt>
                <c:pt idx="1559">
                  <c:v>40625</c:v>
                </c:pt>
                <c:pt idx="1560">
                  <c:v>40626</c:v>
                </c:pt>
                <c:pt idx="1561">
                  <c:v>40627</c:v>
                </c:pt>
                <c:pt idx="1562">
                  <c:v>40630</c:v>
                </c:pt>
                <c:pt idx="1563">
                  <c:v>40631</c:v>
                </c:pt>
                <c:pt idx="1564">
                  <c:v>40632</c:v>
                </c:pt>
                <c:pt idx="1565">
                  <c:v>40633</c:v>
                </c:pt>
                <c:pt idx="1566">
                  <c:v>40634</c:v>
                </c:pt>
                <c:pt idx="1567">
                  <c:v>40637</c:v>
                </c:pt>
                <c:pt idx="1568">
                  <c:v>40638</c:v>
                </c:pt>
                <c:pt idx="1569">
                  <c:v>40639</c:v>
                </c:pt>
                <c:pt idx="1570">
                  <c:v>40640</c:v>
                </c:pt>
                <c:pt idx="1571">
                  <c:v>40641</c:v>
                </c:pt>
                <c:pt idx="1572">
                  <c:v>40644</c:v>
                </c:pt>
                <c:pt idx="1573">
                  <c:v>40645</c:v>
                </c:pt>
                <c:pt idx="1574">
                  <c:v>40646</c:v>
                </c:pt>
                <c:pt idx="1575">
                  <c:v>40647</c:v>
                </c:pt>
                <c:pt idx="1576">
                  <c:v>40648</c:v>
                </c:pt>
                <c:pt idx="1577">
                  <c:v>40651</c:v>
                </c:pt>
                <c:pt idx="1578">
                  <c:v>40652</c:v>
                </c:pt>
                <c:pt idx="1579">
                  <c:v>40653</c:v>
                </c:pt>
                <c:pt idx="1580">
                  <c:v>40658</c:v>
                </c:pt>
                <c:pt idx="1581">
                  <c:v>40659</c:v>
                </c:pt>
                <c:pt idx="1582">
                  <c:v>40660</c:v>
                </c:pt>
                <c:pt idx="1583">
                  <c:v>40661</c:v>
                </c:pt>
                <c:pt idx="1584">
                  <c:v>40662</c:v>
                </c:pt>
                <c:pt idx="1585">
                  <c:v>40665</c:v>
                </c:pt>
                <c:pt idx="1586">
                  <c:v>40666</c:v>
                </c:pt>
                <c:pt idx="1587">
                  <c:v>40667</c:v>
                </c:pt>
                <c:pt idx="1588">
                  <c:v>40668</c:v>
                </c:pt>
                <c:pt idx="1589">
                  <c:v>40669</c:v>
                </c:pt>
                <c:pt idx="1590">
                  <c:v>40672</c:v>
                </c:pt>
                <c:pt idx="1591">
                  <c:v>40673</c:v>
                </c:pt>
                <c:pt idx="1592">
                  <c:v>40674</c:v>
                </c:pt>
                <c:pt idx="1593">
                  <c:v>40675</c:v>
                </c:pt>
                <c:pt idx="1594">
                  <c:v>40676</c:v>
                </c:pt>
                <c:pt idx="1595">
                  <c:v>40679</c:v>
                </c:pt>
                <c:pt idx="1596">
                  <c:v>40680</c:v>
                </c:pt>
                <c:pt idx="1597">
                  <c:v>40681</c:v>
                </c:pt>
                <c:pt idx="1598">
                  <c:v>40682</c:v>
                </c:pt>
                <c:pt idx="1599">
                  <c:v>40683</c:v>
                </c:pt>
                <c:pt idx="1600">
                  <c:v>40686</c:v>
                </c:pt>
                <c:pt idx="1601">
                  <c:v>40687</c:v>
                </c:pt>
                <c:pt idx="1602">
                  <c:v>40688</c:v>
                </c:pt>
                <c:pt idx="1603">
                  <c:v>40689</c:v>
                </c:pt>
                <c:pt idx="1604">
                  <c:v>40690</c:v>
                </c:pt>
                <c:pt idx="1605">
                  <c:v>40693</c:v>
                </c:pt>
                <c:pt idx="1606">
                  <c:v>40694</c:v>
                </c:pt>
                <c:pt idx="1607">
                  <c:v>40695</c:v>
                </c:pt>
                <c:pt idx="1608">
                  <c:v>40696</c:v>
                </c:pt>
                <c:pt idx="1609">
                  <c:v>40697</c:v>
                </c:pt>
                <c:pt idx="1610">
                  <c:v>40700</c:v>
                </c:pt>
                <c:pt idx="1611">
                  <c:v>40701</c:v>
                </c:pt>
                <c:pt idx="1612">
                  <c:v>40702</c:v>
                </c:pt>
                <c:pt idx="1613">
                  <c:v>40703</c:v>
                </c:pt>
                <c:pt idx="1614">
                  <c:v>40704</c:v>
                </c:pt>
                <c:pt idx="1615">
                  <c:v>40707</c:v>
                </c:pt>
                <c:pt idx="1616">
                  <c:v>40708</c:v>
                </c:pt>
                <c:pt idx="1617">
                  <c:v>40709</c:v>
                </c:pt>
                <c:pt idx="1618">
                  <c:v>40710</c:v>
                </c:pt>
                <c:pt idx="1619">
                  <c:v>40711</c:v>
                </c:pt>
                <c:pt idx="1620">
                  <c:v>40714</c:v>
                </c:pt>
                <c:pt idx="1621">
                  <c:v>40715</c:v>
                </c:pt>
                <c:pt idx="1622">
                  <c:v>40716</c:v>
                </c:pt>
                <c:pt idx="1623">
                  <c:v>40718</c:v>
                </c:pt>
                <c:pt idx="1624">
                  <c:v>40721</c:v>
                </c:pt>
                <c:pt idx="1625">
                  <c:v>40722</c:v>
                </c:pt>
                <c:pt idx="1626">
                  <c:v>40723</c:v>
                </c:pt>
                <c:pt idx="1627">
                  <c:v>40724</c:v>
                </c:pt>
                <c:pt idx="1628">
                  <c:v>40725</c:v>
                </c:pt>
                <c:pt idx="1629">
                  <c:v>40728</c:v>
                </c:pt>
                <c:pt idx="1630">
                  <c:v>40729</c:v>
                </c:pt>
                <c:pt idx="1631">
                  <c:v>40730</c:v>
                </c:pt>
                <c:pt idx="1632">
                  <c:v>40731</c:v>
                </c:pt>
                <c:pt idx="1633">
                  <c:v>40732</c:v>
                </c:pt>
                <c:pt idx="1634">
                  <c:v>40735</c:v>
                </c:pt>
                <c:pt idx="1635">
                  <c:v>40736</c:v>
                </c:pt>
                <c:pt idx="1636">
                  <c:v>40737</c:v>
                </c:pt>
                <c:pt idx="1637">
                  <c:v>40738</c:v>
                </c:pt>
                <c:pt idx="1638">
                  <c:v>40739</c:v>
                </c:pt>
                <c:pt idx="1639">
                  <c:v>40742</c:v>
                </c:pt>
                <c:pt idx="1640">
                  <c:v>40743</c:v>
                </c:pt>
                <c:pt idx="1641">
                  <c:v>40744</c:v>
                </c:pt>
                <c:pt idx="1642">
                  <c:v>40745</c:v>
                </c:pt>
                <c:pt idx="1643">
                  <c:v>40746</c:v>
                </c:pt>
                <c:pt idx="1644">
                  <c:v>40749</c:v>
                </c:pt>
                <c:pt idx="1645">
                  <c:v>40750</c:v>
                </c:pt>
                <c:pt idx="1646">
                  <c:v>40751</c:v>
                </c:pt>
                <c:pt idx="1647">
                  <c:v>40752</c:v>
                </c:pt>
                <c:pt idx="1648">
                  <c:v>40753</c:v>
                </c:pt>
                <c:pt idx="1649">
                  <c:v>40756</c:v>
                </c:pt>
                <c:pt idx="1650">
                  <c:v>40757</c:v>
                </c:pt>
                <c:pt idx="1651">
                  <c:v>40758</c:v>
                </c:pt>
                <c:pt idx="1652">
                  <c:v>40759</c:v>
                </c:pt>
                <c:pt idx="1653">
                  <c:v>40760</c:v>
                </c:pt>
                <c:pt idx="1654">
                  <c:v>40763</c:v>
                </c:pt>
                <c:pt idx="1655">
                  <c:v>40764</c:v>
                </c:pt>
                <c:pt idx="1656">
                  <c:v>40765</c:v>
                </c:pt>
                <c:pt idx="1657">
                  <c:v>40766</c:v>
                </c:pt>
                <c:pt idx="1658">
                  <c:v>40767</c:v>
                </c:pt>
                <c:pt idx="1659">
                  <c:v>40770</c:v>
                </c:pt>
                <c:pt idx="1660">
                  <c:v>40771</c:v>
                </c:pt>
                <c:pt idx="1661">
                  <c:v>40772</c:v>
                </c:pt>
                <c:pt idx="1662">
                  <c:v>40773</c:v>
                </c:pt>
                <c:pt idx="1663">
                  <c:v>40774</c:v>
                </c:pt>
                <c:pt idx="1664">
                  <c:v>40777</c:v>
                </c:pt>
                <c:pt idx="1665">
                  <c:v>40778</c:v>
                </c:pt>
                <c:pt idx="1666">
                  <c:v>40779</c:v>
                </c:pt>
                <c:pt idx="1667">
                  <c:v>40780</c:v>
                </c:pt>
                <c:pt idx="1668">
                  <c:v>40781</c:v>
                </c:pt>
                <c:pt idx="1669">
                  <c:v>40784</c:v>
                </c:pt>
                <c:pt idx="1670">
                  <c:v>40785</c:v>
                </c:pt>
                <c:pt idx="1671">
                  <c:v>40786</c:v>
                </c:pt>
                <c:pt idx="1672">
                  <c:v>40787</c:v>
                </c:pt>
                <c:pt idx="1673">
                  <c:v>40788</c:v>
                </c:pt>
                <c:pt idx="1674">
                  <c:v>40791</c:v>
                </c:pt>
                <c:pt idx="1675">
                  <c:v>40792</c:v>
                </c:pt>
                <c:pt idx="1676">
                  <c:v>40794</c:v>
                </c:pt>
                <c:pt idx="1677">
                  <c:v>40795</c:v>
                </c:pt>
                <c:pt idx="1678">
                  <c:v>40798</c:v>
                </c:pt>
                <c:pt idx="1679">
                  <c:v>40799</c:v>
                </c:pt>
                <c:pt idx="1680">
                  <c:v>40800</c:v>
                </c:pt>
                <c:pt idx="1681">
                  <c:v>40801</c:v>
                </c:pt>
                <c:pt idx="1682">
                  <c:v>40802</c:v>
                </c:pt>
                <c:pt idx="1683">
                  <c:v>40805</c:v>
                </c:pt>
                <c:pt idx="1684">
                  <c:v>40806</c:v>
                </c:pt>
                <c:pt idx="1685">
                  <c:v>40807</c:v>
                </c:pt>
                <c:pt idx="1686">
                  <c:v>40808</c:v>
                </c:pt>
                <c:pt idx="1687">
                  <c:v>40809</c:v>
                </c:pt>
                <c:pt idx="1688">
                  <c:v>40812</c:v>
                </c:pt>
                <c:pt idx="1689">
                  <c:v>40813</c:v>
                </c:pt>
                <c:pt idx="1690">
                  <c:v>40814</c:v>
                </c:pt>
                <c:pt idx="1691">
                  <c:v>40815</c:v>
                </c:pt>
                <c:pt idx="1692">
                  <c:v>40816</c:v>
                </c:pt>
                <c:pt idx="1693">
                  <c:v>40819</c:v>
                </c:pt>
                <c:pt idx="1694">
                  <c:v>40820</c:v>
                </c:pt>
                <c:pt idx="1695">
                  <c:v>40821</c:v>
                </c:pt>
                <c:pt idx="1696">
                  <c:v>40822</c:v>
                </c:pt>
                <c:pt idx="1697">
                  <c:v>40823</c:v>
                </c:pt>
                <c:pt idx="1698">
                  <c:v>40826</c:v>
                </c:pt>
                <c:pt idx="1699">
                  <c:v>40827</c:v>
                </c:pt>
                <c:pt idx="1700">
                  <c:v>40829</c:v>
                </c:pt>
                <c:pt idx="1701">
                  <c:v>40830</c:v>
                </c:pt>
                <c:pt idx="1702">
                  <c:v>40833</c:v>
                </c:pt>
                <c:pt idx="1703">
                  <c:v>40834</c:v>
                </c:pt>
                <c:pt idx="1704">
                  <c:v>40835</c:v>
                </c:pt>
                <c:pt idx="1705">
                  <c:v>40836</c:v>
                </c:pt>
                <c:pt idx="1706">
                  <c:v>40837</c:v>
                </c:pt>
                <c:pt idx="1707">
                  <c:v>40840</c:v>
                </c:pt>
                <c:pt idx="1708">
                  <c:v>40841</c:v>
                </c:pt>
                <c:pt idx="1709">
                  <c:v>40842</c:v>
                </c:pt>
                <c:pt idx="1710">
                  <c:v>40843</c:v>
                </c:pt>
                <c:pt idx="1711">
                  <c:v>40844</c:v>
                </c:pt>
                <c:pt idx="1712">
                  <c:v>40847</c:v>
                </c:pt>
                <c:pt idx="1713">
                  <c:v>40848</c:v>
                </c:pt>
                <c:pt idx="1714">
                  <c:v>40850</c:v>
                </c:pt>
                <c:pt idx="1715">
                  <c:v>40851</c:v>
                </c:pt>
                <c:pt idx="1716">
                  <c:v>40854</c:v>
                </c:pt>
                <c:pt idx="1717">
                  <c:v>40855</c:v>
                </c:pt>
                <c:pt idx="1718">
                  <c:v>40856</c:v>
                </c:pt>
                <c:pt idx="1719">
                  <c:v>40857</c:v>
                </c:pt>
                <c:pt idx="1720">
                  <c:v>40858</c:v>
                </c:pt>
                <c:pt idx="1721">
                  <c:v>40861</c:v>
                </c:pt>
                <c:pt idx="1722">
                  <c:v>40863</c:v>
                </c:pt>
                <c:pt idx="1723">
                  <c:v>40864</c:v>
                </c:pt>
                <c:pt idx="1724">
                  <c:v>40865</c:v>
                </c:pt>
                <c:pt idx="1725">
                  <c:v>40868</c:v>
                </c:pt>
                <c:pt idx="1726">
                  <c:v>40869</c:v>
                </c:pt>
                <c:pt idx="1727">
                  <c:v>40870</c:v>
                </c:pt>
                <c:pt idx="1728">
                  <c:v>40871</c:v>
                </c:pt>
                <c:pt idx="1729">
                  <c:v>40872</c:v>
                </c:pt>
                <c:pt idx="1730">
                  <c:v>40875</c:v>
                </c:pt>
                <c:pt idx="1731">
                  <c:v>40876</c:v>
                </c:pt>
                <c:pt idx="1732">
                  <c:v>40877</c:v>
                </c:pt>
                <c:pt idx="1733">
                  <c:v>40878</c:v>
                </c:pt>
                <c:pt idx="1734">
                  <c:v>40879</c:v>
                </c:pt>
                <c:pt idx="1735">
                  <c:v>40882</c:v>
                </c:pt>
                <c:pt idx="1736">
                  <c:v>40883</c:v>
                </c:pt>
                <c:pt idx="1737">
                  <c:v>40884</c:v>
                </c:pt>
                <c:pt idx="1738">
                  <c:v>40885</c:v>
                </c:pt>
                <c:pt idx="1739">
                  <c:v>40886</c:v>
                </c:pt>
                <c:pt idx="1740">
                  <c:v>40889</c:v>
                </c:pt>
                <c:pt idx="1741">
                  <c:v>40890</c:v>
                </c:pt>
                <c:pt idx="1742">
                  <c:v>40891</c:v>
                </c:pt>
                <c:pt idx="1743">
                  <c:v>40892</c:v>
                </c:pt>
                <c:pt idx="1744">
                  <c:v>40893</c:v>
                </c:pt>
                <c:pt idx="1745">
                  <c:v>40896</c:v>
                </c:pt>
                <c:pt idx="1746">
                  <c:v>40897</c:v>
                </c:pt>
                <c:pt idx="1747">
                  <c:v>40898</c:v>
                </c:pt>
                <c:pt idx="1748">
                  <c:v>40899</c:v>
                </c:pt>
                <c:pt idx="1749">
                  <c:v>40900</c:v>
                </c:pt>
                <c:pt idx="1750">
                  <c:v>40903</c:v>
                </c:pt>
                <c:pt idx="1751">
                  <c:v>40904</c:v>
                </c:pt>
                <c:pt idx="1752">
                  <c:v>40905</c:v>
                </c:pt>
                <c:pt idx="1753">
                  <c:v>40906</c:v>
                </c:pt>
                <c:pt idx="1754">
                  <c:v>40907</c:v>
                </c:pt>
                <c:pt idx="1755">
                  <c:v>40910</c:v>
                </c:pt>
                <c:pt idx="1756">
                  <c:v>40911</c:v>
                </c:pt>
                <c:pt idx="1757">
                  <c:v>40912</c:v>
                </c:pt>
                <c:pt idx="1758">
                  <c:v>40913</c:v>
                </c:pt>
                <c:pt idx="1759">
                  <c:v>40914</c:v>
                </c:pt>
                <c:pt idx="1760">
                  <c:v>40917</c:v>
                </c:pt>
                <c:pt idx="1761">
                  <c:v>40918</c:v>
                </c:pt>
                <c:pt idx="1762">
                  <c:v>40919</c:v>
                </c:pt>
                <c:pt idx="1763">
                  <c:v>40920</c:v>
                </c:pt>
                <c:pt idx="1764">
                  <c:v>40921</c:v>
                </c:pt>
                <c:pt idx="1765">
                  <c:v>40924</c:v>
                </c:pt>
                <c:pt idx="1766">
                  <c:v>40925</c:v>
                </c:pt>
                <c:pt idx="1767">
                  <c:v>40926</c:v>
                </c:pt>
                <c:pt idx="1768">
                  <c:v>40927</c:v>
                </c:pt>
                <c:pt idx="1769">
                  <c:v>40928</c:v>
                </c:pt>
                <c:pt idx="1770">
                  <c:v>40931</c:v>
                </c:pt>
                <c:pt idx="1771">
                  <c:v>40932</c:v>
                </c:pt>
                <c:pt idx="1772">
                  <c:v>40933</c:v>
                </c:pt>
                <c:pt idx="1773">
                  <c:v>40934</c:v>
                </c:pt>
                <c:pt idx="1774">
                  <c:v>40935</c:v>
                </c:pt>
                <c:pt idx="1775">
                  <c:v>40938</c:v>
                </c:pt>
                <c:pt idx="1776">
                  <c:v>40939</c:v>
                </c:pt>
                <c:pt idx="1777">
                  <c:v>40940</c:v>
                </c:pt>
                <c:pt idx="1778">
                  <c:v>40941</c:v>
                </c:pt>
                <c:pt idx="1779">
                  <c:v>40942</c:v>
                </c:pt>
                <c:pt idx="1780">
                  <c:v>40945</c:v>
                </c:pt>
                <c:pt idx="1781">
                  <c:v>40946</c:v>
                </c:pt>
                <c:pt idx="1782">
                  <c:v>40947</c:v>
                </c:pt>
                <c:pt idx="1783">
                  <c:v>40948</c:v>
                </c:pt>
                <c:pt idx="1784">
                  <c:v>40949</c:v>
                </c:pt>
                <c:pt idx="1785">
                  <c:v>40952</c:v>
                </c:pt>
                <c:pt idx="1786">
                  <c:v>40953</c:v>
                </c:pt>
                <c:pt idx="1787">
                  <c:v>40954</c:v>
                </c:pt>
                <c:pt idx="1788">
                  <c:v>40955</c:v>
                </c:pt>
                <c:pt idx="1789">
                  <c:v>40956</c:v>
                </c:pt>
                <c:pt idx="1790">
                  <c:v>40961</c:v>
                </c:pt>
                <c:pt idx="1791">
                  <c:v>40962</c:v>
                </c:pt>
                <c:pt idx="1792">
                  <c:v>40963</c:v>
                </c:pt>
                <c:pt idx="1793">
                  <c:v>40966</c:v>
                </c:pt>
                <c:pt idx="1794">
                  <c:v>40967</c:v>
                </c:pt>
                <c:pt idx="1795">
                  <c:v>40968</c:v>
                </c:pt>
                <c:pt idx="1796">
                  <c:v>40969</c:v>
                </c:pt>
                <c:pt idx="1797">
                  <c:v>40970</c:v>
                </c:pt>
                <c:pt idx="1798">
                  <c:v>40973</c:v>
                </c:pt>
                <c:pt idx="1799">
                  <c:v>40974</c:v>
                </c:pt>
                <c:pt idx="1800">
                  <c:v>40975</c:v>
                </c:pt>
                <c:pt idx="1801">
                  <c:v>40976</c:v>
                </c:pt>
                <c:pt idx="1802">
                  <c:v>40977</c:v>
                </c:pt>
                <c:pt idx="1803">
                  <c:v>40980</c:v>
                </c:pt>
                <c:pt idx="1804">
                  <c:v>40981</c:v>
                </c:pt>
                <c:pt idx="1805">
                  <c:v>40982</c:v>
                </c:pt>
                <c:pt idx="1806">
                  <c:v>40983</c:v>
                </c:pt>
                <c:pt idx="1807">
                  <c:v>40984</c:v>
                </c:pt>
                <c:pt idx="1808">
                  <c:v>40987</c:v>
                </c:pt>
                <c:pt idx="1809">
                  <c:v>40988</c:v>
                </c:pt>
                <c:pt idx="1810">
                  <c:v>40989</c:v>
                </c:pt>
                <c:pt idx="1811">
                  <c:v>40990</c:v>
                </c:pt>
                <c:pt idx="1812">
                  <c:v>40991</c:v>
                </c:pt>
                <c:pt idx="1813">
                  <c:v>40994</c:v>
                </c:pt>
                <c:pt idx="1814">
                  <c:v>40995</c:v>
                </c:pt>
                <c:pt idx="1815">
                  <c:v>40996</c:v>
                </c:pt>
                <c:pt idx="1816">
                  <c:v>40997</c:v>
                </c:pt>
                <c:pt idx="1817">
                  <c:v>40998</c:v>
                </c:pt>
                <c:pt idx="1818">
                  <c:v>41001</c:v>
                </c:pt>
                <c:pt idx="1819">
                  <c:v>41002</c:v>
                </c:pt>
                <c:pt idx="1820">
                  <c:v>41003</c:v>
                </c:pt>
                <c:pt idx="1821">
                  <c:v>41004</c:v>
                </c:pt>
                <c:pt idx="1822">
                  <c:v>41008</c:v>
                </c:pt>
                <c:pt idx="1823">
                  <c:v>41009</c:v>
                </c:pt>
                <c:pt idx="1824">
                  <c:v>41010</c:v>
                </c:pt>
                <c:pt idx="1825">
                  <c:v>41011</c:v>
                </c:pt>
                <c:pt idx="1826">
                  <c:v>41012</c:v>
                </c:pt>
                <c:pt idx="1827">
                  <c:v>41015</c:v>
                </c:pt>
                <c:pt idx="1828">
                  <c:v>41016</c:v>
                </c:pt>
                <c:pt idx="1829">
                  <c:v>41017</c:v>
                </c:pt>
                <c:pt idx="1830">
                  <c:v>41018</c:v>
                </c:pt>
                <c:pt idx="1831">
                  <c:v>41019</c:v>
                </c:pt>
                <c:pt idx="1832">
                  <c:v>41022</c:v>
                </c:pt>
                <c:pt idx="1833">
                  <c:v>41023</c:v>
                </c:pt>
                <c:pt idx="1834">
                  <c:v>41024</c:v>
                </c:pt>
                <c:pt idx="1835">
                  <c:v>41025</c:v>
                </c:pt>
                <c:pt idx="1836">
                  <c:v>41026</c:v>
                </c:pt>
                <c:pt idx="1837">
                  <c:v>41029</c:v>
                </c:pt>
                <c:pt idx="1838">
                  <c:v>41031</c:v>
                </c:pt>
                <c:pt idx="1839">
                  <c:v>41032</c:v>
                </c:pt>
                <c:pt idx="1840">
                  <c:v>41033</c:v>
                </c:pt>
                <c:pt idx="1841">
                  <c:v>41036</c:v>
                </c:pt>
                <c:pt idx="1842">
                  <c:v>41037</c:v>
                </c:pt>
                <c:pt idx="1843">
                  <c:v>41038</c:v>
                </c:pt>
                <c:pt idx="1844">
                  <c:v>41039</c:v>
                </c:pt>
                <c:pt idx="1845">
                  <c:v>41040</c:v>
                </c:pt>
                <c:pt idx="1846">
                  <c:v>41043</c:v>
                </c:pt>
                <c:pt idx="1847">
                  <c:v>41044</c:v>
                </c:pt>
                <c:pt idx="1848">
                  <c:v>41045</c:v>
                </c:pt>
                <c:pt idx="1849">
                  <c:v>41046</c:v>
                </c:pt>
                <c:pt idx="1850">
                  <c:v>41047</c:v>
                </c:pt>
                <c:pt idx="1851">
                  <c:v>41050</c:v>
                </c:pt>
                <c:pt idx="1852">
                  <c:v>41051</c:v>
                </c:pt>
                <c:pt idx="1853">
                  <c:v>41052</c:v>
                </c:pt>
                <c:pt idx="1854">
                  <c:v>41053</c:v>
                </c:pt>
                <c:pt idx="1855">
                  <c:v>41054</c:v>
                </c:pt>
                <c:pt idx="1856">
                  <c:v>41057</c:v>
                </c:pt>
                <c:pt idx="1857">
                  <c:v>41058</c:v>
                </c:pt>
                <c:pt idx="1858">
                  <c:v>41059</c:v>
                </c:pt>
                <c:pt idx="1859">
                  <c:v>41060</c:v>
                </c:pt>
                <c:pt idx="1860">
                  <c:v>41061</c:v>
                </c:pt>
                <c:pt idx="1861">
                  <c:v>41064</c:v>
                </c:pt>
                <c:pt idx="1862">
                  <c:v>41065</c:v>
                </c:pt>
                <c:pt idx="1863">
                  <c:v>41066</c:v>
                </c:pt>
                <c:pt idx="1864">
                  <c:v>41068</c:v>
                </c:pt>
                <c:pt idx="1865">
                  <c:v>41071</c:v>
                </c:pt>
                <c:pt idx="1866">
                  <c:v>41072</c:v>
                </c:pt>
                <c:pt idx="1867">
                  <c:v>41073</c:v>
                </c:pt>
                <c:pt idx="1868">
                  <c:v>41074</c:v>
                </c:pt>
                <c:pt idx="1869">
                  <c:v>41075</c:v>
                </c:pt>
                <c:pt idx="1870">
                  <c:v>41078</c:v>
                </c:pt>
                <c:pt idx="1871">
                  <c:v>41079</c:v>
                </c:pt>
                <c:pt idx="1872">
                  <c:v>41080</c:v>
                </c:pt>
                <c:pt idx="1873">
                  <c:v>41081</c:v>
                </c:pt>
                <c:pt idx="1874">
                  <c:v>41082</c:v>
                </c:pt>
                <c:pt idx="1875">
                  <c:v>41085</c:v>
                </c:pt>
                <c:pt idx="1876">
                  <c:v>41086</c:v>
                </c:pt>
                <c:pt idx="1877">
                  <c:v>41087</c:v>
                </c:pt>
                <c:pt idx="1878">
                  <c:v>41088</c:v>
                </c:pt>
                <c:pt idx="1879">
                  <c:v>41089</c:v>
                </c:pt>
                <c:pt idx="1880">
                  <c:v>41092</c:v>
                </c:pt>
                <c:pt idx="1881">
                  <c:v>41093</c:v>
                </c:pt>
                <c:pt idx="1882">
                  <c:v>41094</c:v>
                </c:pt>
                <c:pt idx="1883">
                  <c:v>41095</c:v>
                </c:pt>
                <c:pt idx="1884">
                  <c:v>41096</c:v>
                </c:pt>
                <c:pt idx="1885">
                  <c:v>41100</c:v>
                </c:pt>
                <c:pt idx="1886">
                  <c:v>41101</c:v>
                </c:pt>
                <c:pt idx="1887">
                  <c:v>41102</c:v>
                </c:pt>
                <c:pt idx="1888">
                  <c:v>41103</c:v>
                </c:pt>
                <c:pt idx="1889">
                  <c:v>41106</c:v>
                </c:pt>
                <c:pt idx="1890">
                  <c:v>41107</c:v>
                </c:pt>
                <c:pt idx="1891">
                  <c:v>41108</c:v>
                </c:pt>
                <c:pt idx="1892">
                  <c:v>41109</c:v>
                </c:pt>
                <c:pt idx="1893">
                  <c:v>41110</c:v>
                </c:pt>
                <c:pt idx="1894">
                  <c:v>41113</c:v>
                </c:pt>
                <c:pt idx="1895">
                  <c:v>41114</c:v>
                </c:pt>
                <c:pt idx="1896">
                  <c:v>41115</c:v>
                </c:pt>
                <c:pt idx="1897">
                  <c:v>41116</c:v>
                </c:pt>
                <c:pt idx="1898">
                  <c:v>41117</c:v>
                </c:pt>
                <c:pt idx="1899">
                  <c:v>41120</c:v>
                </c:pt>
                <c:pt idx="1900">
                  <c:v>41121</c:v>
                </c:pt>
                <c:pt idx="1901">
                  <c:v>41122</c:v>
                </c:pt>
                <c:pt idx="1902">
                  <c:v>41123</c:v>
                </c:pt>
                <c:pt idx="1903">
                  <c:v>41124</c:v>
                </c:pt>
                <c:pt idx="1904">
                  <c:v>41127</c:v>
                </c:pt>
                <c:pt idx="1905">
                  <c:v>41128</c:v>
                </c:pt>
                <c:pt idx="1906">
                  <c:v>41129</c:v>
                </c:pt>
                <c:pt idx="1907">
                  <c:v>41130</c:v>
                </c:pt>
                <c:pt idx="1908">
                  <c:v>41131</c:v>
                </c:pt>
                <c:pt idx="1909">
                  <c:v>41134</c:v>
                </c:pt>
                <c:pt idx="1910">
                  <c:v>41135</c:v>
                </c:pt>
                <c:pt idx="1911">
                  <c:v>41136</c:v>
                </c:pt>
                <c:pt idx="1912">
                  <c:v>41137</c:v>
                </c:pt>
                <c:pt idx="1913">
                  <c:v>41138</c:v>
                </c:pt>
                <c:pt idx="1914">
                  <c:v>41141</c:v>
                </c:pt>
                <c:pt idx="1915">
                  <c:v>41142</c:v>
                </c:pt>
                <c:pt idx="1916">
                  <c:v>41143</c:v>
                </c:pt>
                <c:pt idx="1917">
                  <c:v>41144</c:v>
                </c:pt>
                <c:pt idx="1918">
                  <c:v>41145</c:v>
                </c:pt>
                <c:pt idx="1919">
                  <c:v>41148</c:v>
                </c:pt>
                <c:pt idx="1920">
                  <c:v>41149</c:v>
                </c:pt>
                <c:pt idx="1921">
                  <c:v>41150</c:v>
                </c:pt>
                <c:pt idx="1922">
                  <c:v>41151</c:v>
                </c:pt>
                <c:pt idx="1923">
                  <c:v>41152</c:v>
                </c:pt>
                <c:pt idx="1924">
                  <c:v>41155</c:v>
                </c:pt>
                <c:pt idx="1925">
                  <c:v>41156</c:v>
                </c:pt>
                <c:pt idx="1926">
                  <c:v>41157</c:v>
                </c:pt>
                <c:pt idx="1927">
                  <c:v>41158</c:v>
                </c:pt>
                <c:pt idx="1928">
                  <c:v>41162</c:v>
                </c:pt>
                <c:pt idx="1929">
                  <c:v>41163</c:v>
                </c:pt>
                <c:pt idx="1930">
                  <c:v>41164</c:v>
                </c:pt>
                <c:pt idx="1931">
                  <c:v>41165</c:v>
                </c:pt>
                <c:pt idx="1932">
                  <c:v>41166</c:v>
                </c:pt>
                <c:pt idx="1933">
                  <c:v>41169</c:v>
                </c:pt>
                <c:pt idx="1934">
                  <c:v>41170</c:v>
                </c:pt>
                <c:pt idx="1935">
                  <c:v>41171</c:v>
                </c:pt>
                <c:pt idx="1936">
                  <c:v>41172</c:v>
                </c:pt>
                <c:pt idx="1937">
                  <c:v>41173</c:v>
                </c:pt>
                <c:pt idx="1938">
                  <c:v>41176</c:v>
                </c:pt>
                <c:pt idx="1939">
                  <c:v>41177</c:v>
                </c:pt>
                <c:pt idx="1940">
                  <c:v>41178</c:v>
                </c:pt>
                <c:pt idx="1941">
                  <c:v>41179</c:v>
                </c:pt>
                <c:pt idx="1942">
                  <c:v>41180</c:v>
                </c:pt>
                <c:pt idx="1943">
                  <c:v>41183</c:v>
                </c:pt>
                <c:pt idx="1944">
                  <c:v>41184</c:v>
                </c:pt>
                <c:pt idx="1945">
                  <c:v>41185</c:v>
                </c:pt>
                <c:pt idx="1946">
                  <c:v>41186</c:v>
                </c:pt>
                <c:pt idx="1947">
                  <c:v>41187</c:v>
                </c:pt>
                <c:pt idx="1948">
                  <c:v>41190</c:v>
                </c:pt>
                <c:pt idx="1949">
                  <c:v>41191</c:v>
                </c:pt>
                <c:pt idx="1950">
                  <c:v>41192</c:v>
                </c:pt>
                <c:pt idx="1951">
                  <c:v>41193</c:v>
                </c:pt>
                <c:pt idx="1952">
                  <c:v>41197</c:v>
                </c:pt>
                <c:pt idx="1953">
                  <c:v>41198</c:v>
                </c:pt>
                <c:pt idx="1954">
                  <c:v>41199</c:v>
                </c:pt>
                <c:pt idx="1955">
                  <c:v>41200</c:v>
                </c:pt>
                <c:pt idx="1956">
                  <c:v>41201</c:v>
                </c:pt>
                <c:pt idx="1957">
                  <c:v>41204</c:v>
                </c:pt>
                <c:pt idx="1958">
                  <c:v>41205</c:v>
                </c:pt>
                <c:pt idx="1959">
                  <c:v>41206</c:v>
                </c:pt>
                <c:pt idx="1960">
                  <c:v>41207</c:v>
                </c:pt>
                <c:pt idx="1961">
                  <c:v>41208</c:v>
                </c:pt>
                <c:pt idx="1962">
                  <c:v>41211</c:v>
                </c:pt>
                <c:pt idx="1963">
                  <c:v>41212</c:v>
                </c:pt>
                <c:pt idx="1964">
                  <c:v>41213</c:v>
                </c:pt>
                <c:pt idx="1965">
                  <c:v>41214</c:v>
                </c:pt>
                <c:pt idx="1966">
                  <c:v>41218</c:v>
                </c:pt>
                <c:pt idx="1967">
                  <c:v>41219</c:v>
                </c:pt>
                <c:pt idx="1968">
                  <c:v>41220</c:v>
                </c:pt>
                <c:pt idx="1969">
                  <c:v>41221</c:v>
                </c:pt>
                <c:pt idx="1970">
                  <c:v>41222</c:v>
                </c:pt>
                <c:pt idx="1971">
                  <c:v>41225</c:v>
                </c:pt>
                <c:pt idx="1972">
                  <c:v>41226</c:v>
                </c:pt>
                <c:pt idx="1973">
                  <c:v>41227</c:v>
                </c:pt>
                <c:pt idx="1974">
                  <c:v>41229</c:v>
                </c:pt>
                <c:pt idx="1975">
                  <c:v>41232</c:v>
                </c:pt>
                <c:pt idx="1976">
                  <c:v>41233</c:v>
                </c:pt>
                <c:pt idx="1977">
                  <c:v>41234</c:v>
                </c:pt>
                <c:pt idx="1978">
                  <c:v>41235</c:v>
                </c:pt>
                <c:pt idx="1979">
                  <c:v>41236</c:v>
                </c:pt>
                <c:pt idx="1980">
                  <c:v>41239</c:v>
                </c:pt>
                <c:pt idx="1981">
                  <c:v>41240</c:v>
                </c:pt>
                <c:pt idx="1982">
                  <c:v>41241</c:v>
                </c:pt>
                <c:pt idx="1983">
                  <c:v>41242</c:v>
                </c:pt>
                <c:pt idx="1984">
                  <c:v>41243</c:v>
                </c:pt>
                <c:pt idx="1985">
                  <c:v>41246</c:v>
                </c:pt>
                <c:pt idx="1986">
                  <c:v>41247</c:v>
                </c:pt>
                <c:pt idx="1987">
                  <c:v>41248</c:v>
                </c:pt>
                <c:pt idx="1988">
                  <c:v>41249</c:v>
                </c:pt>
                <c:pt idx="1989">
                  <c:v>41250</c:v>
                </c:pt>
                <c:pt idx="1990">
                  <c:v>41253</c:v>
                </c:pt>
                <c:pt idx="1991">
                  <c:v>41254</c:v>
                </c:pt>
                <c:pt idx="1992">
                  <c:v>41255</c:v>
                </c:pt>
                <c:pt idx="1993">
                  <c:v>41256</c:v>
                </c:pt>
                <c:pt idx="1994">
                  <c:v>41257</c:v>
                </c:pt>
                <c:pt idx="1995">
                  <c:v>41260</c:v>
                </c:pt>
                <c:pt idx="1996">
                  <c:v>41261</c:v>
                </c:pt>
                <c:pt idx="1997">
                  <c:v>41262</c:v>
                </c:pt>
                <c:pt idx="1998">
                  <c:v>41263</c:v>
                </c:pt>
                <c:pt idx="1999">
                  <c:v>41264</c:v>
                </c:pt>
                <c:pt idx="2000">
                  <c:v>41267</c:v>
                </c:pt>
                <c:pt idx="2001">
                  <c:v>41269</c:v>
                </c:pt>
                <c:pt idx="2002">
                  <c:v>41270</c:v>
                </c:pt>
                <c:pt idx="2003">
                  <c:v>41271</c:v>
                </c:pt>
                <c:pt idx="2004">
                  <c:v>41274</c:v>
                </c:pt>
                <c:pt idx="2005">
                  <c:v>41276</c:v>
                </c:pt>
                <c:pt idx="2006">
                  <c:v>41277</c:v>
                </c:pt>
                <c:pt idx="2007">
                  <c:v>41278</c:v>
                </c:pt>
                <c:pt idx="2008">
                  <c:v>41281</c:v>
                </c:pt>
                <c:pt idx="2009">
                  <c:v>41282</c:v>
                </c:pt>
                <c:pt idx="2010">
                  <c:v>41283</c:v>
                </c:pt>
                <c:pt idx="2011">
                  <c:v>41284</c:v>
                </c:pt>
                <c:pt idx="2012">
                  <c:v>41285</c:v>
                </c:pt>
                <c:pt idx="2013">
                  <c:v>41288</c:v>
                </c:pt>
                <c:pt idx="2014">
                  <c:v>41289</c:v>
                </c:pt>
                <c:pt idx="2015">
                  <c:v>41290</c:v>
                </c:pt>
                <c:pt idx="2016">
                  <c:v>41291</c:v>
                </c:pt>
                <c:pt idx="2017">
                  <c:v>41292</c:v>
                </c:pt>
                <c:pt idx="2018">
                  <c:v>41295</c:v>
                </c:pt>
                <c:pt idx="2019">
                  <c:v>41296</c:v>
                </c:pt>
                <c:pt idx="2020">
                  <c:v>41297</c:v>
                </c:pt>
                <c:pt idx="2021">
                  <c:v>41298</c:v>
                </c:pt>
                <c:pt idx="2022">
                  <c:v>41299</c:v>
                </c:pt>
                <c:pt idx="2023">
                  <c:v>41302</c:v>
                </c:pt>
                <c:pt idx="2024">
                  <c:v>41303</c:v>
                </c:pt>
                <c:pt idx="2025">
                  <c:v>41304</c:v>
                </c:pt>
                <c:pt idx="2026">
                  <c:v>41305</c:v>
                </c:pt>
                <c:pt idx="2027">
                  <c:v>41306</c:v>
                </c:pt>
                <c:pt idx="2028">
                  <c:v>41309</c:v>
                </c:pt>
                <c:pt idx="2029">
                  <c:v>41310</c:v>
                </c:pt>
                <c:pt idx="2030">
                  <c:v>41311</c:v>
                </c:pt>
                <c:pt idx="2031">
                  <c:v>41312</c:v>
                </c:pt>
                <c:pt idx="2032">
                  <c:v>41313</c:v>
                </c:pt>
                <c:pt idx="2033">
                  <c:v>41318</c:v>
                </c:pt>
                <c:pt idx="2034">
                  <c:v>41319</c:v>
                </c:pt>
                <c:pt idx="2035">
                  <c:v>41320</c:v>
                </c:pt>
                <c:pt idx="2036">
                  <c:v>41323</c:v>
                </c:pt>
                <c:pt idx="2037">
                  <c:v>41324</c:v>
                </c:pt>
                <c:pt idx="2038">
                  <c:v>41325</c:v>
                </c:pt>
                <c:pt idx="2039">
                  <c:v>41326</c:v>
                </c:pt>
                <c:pt idx="2040">
                  <c:v>41327</c:v>
                </c:pt>
                <c:pt idx="2041">
                  <c:v>41330</c:v>
                </c:pt>
                <c:pt idx="2042">
                  <c:v>41331</c:v>
                </c:pt>
                <c:pt idx="2043">
                  <c:v>41332</c:v>
                </c:pt>
                <c:pt idx="2044">
                  <c:v>41333</c:v>
                </c:pt>
                <c:pt idx="2045">
                  <c:v>41334</c:v>
                </c:pt>
                <c:pt idx="2046">
                  <c:v>41337</c:v>
                </c:pt>
                <c:pt idx="2047">
                  <c:v>41338</c:v>
                </c:pt>
                <c:pt idx="2048">
                  <c:v>41339</c:v>
                </c:pt>
                <c:pt idx="2049">
                  <c:v>41340</c:v>
                </c:pt>
                <c:pt idx="2050">
                  <c:v>41341</c:v>
                </c:pt>
                <c:pt idx="2051">
                  <c:v>41344</c:v>
                </c:pt>
                <c:pt idx="2052">
                  <c:v>41345</c:v>
                </c:pt>
                <c:pt idx="2053">
                  <c:v>41346</c:v>
                </c:pt>
                <c:pt idx="2054">
                  <c:v>41347</c:v>
                </c:pt>
                <c:pt idx="2055">
                  <c:v>41348</c:v>
                </c:pt>
                <c:pt idx="2056">
                  <c:v>41351</c:v>
                </c:pt>
                <c:pt idx="2057">
                  <c:v>41352</c:v>
                </c:pt>
                <c:pt idx="2058">
                  <c:v>41353</c:v>
                </c:pt>
                <c:pt idx="2059">
                  <c:v>41354</c:v>
                </c:pt>
                <c:pt idx="2060">
                  <c:v>41355</c:v>
                </c:pt>
                <c:pt idx="2061">
                  <c:v>41358</c:v>
                </c:pt>
                <c:pt idx="2062">
                  <c:v>41359</c:v>
                </c:pt>
                <c:pt idx="2063">
                  <c:v>41360</c:v>
                </c:pt>
                <c:pt idx="2064">
                  <c:v>41361</c:v>
                </c:pt>
                <c:pt idx="2065">
                  <c:v>41365</c:v>
                </c:pt>
                <c:pt idx="2066">
                  <c:v>41366</c:v>
                </c:pt>
                <c:pt idx="2067">
                  <c:v>41367</c:v>
                </c:pt>
                <c:pt idx="2068">
                  <c:v>41368</c:v>
                </c:pt>
                <c:pt idx="2069">
                  <c:v>41369</c:v>
                </c:pt>
                <c:pt idx="2070">
                  <c:v>41372</c:v>
                </c:pt>
                <c:pt idx="2071">
                  <c:v>41373</c:v>
                </c:pt>
                <c:pt idx="2072">
                  <c:v>41374</c:v>
                </c:pt>
                <c:pt idx="2073">
                  <c:v>41375</c:v>
                </c:pt>
                <c:pt idx="2074">
                  <c:v>41376</c:v>
                </c:pt>
                <c:pt idx="2075">
                  <c:v>41379</c:v>
                </c:pt>
                <c:pt idx="2076">
                  <c:v>41380</c:v>
                </c:pt>
                <c:pt idx="2077">
                  <c:v>41381</c:v>
                </c:pt>
                <c:pt idx="2078">
                  <c:v>41382</c:v>
                </c:pt>
                <c:pt idx="2079">
                  <c:v>41383</c:v>
                </c:pt>
                <c:pt idx="2080">
                  <c:v>41386</c:v>
                </c:pt>
                <c:pt idx="2081">
                  <c:v>41387</c:v>
                </c:pt>
                <c:pt idx="2082">
                  <c:v>41388</c:v>
                </c:pt>
                <c:pt idx="2083">
                  <c:v>41389</c:v>
                </c:pt>
                <c:pt idx="2084">
                  <c:v>41390</c:v>
                </c:pt>
                <c:pt idx="2085">
                  <c:v>41393</c:v>
                </c:pt>
                <c:pt idx="2086">
                  <c:v>41394</c:v>
                </c:pt>
                <c:pt idx="2087">
                  <c:v>41396</c:v>
                </c:pt>
                <c:pt idx="2088">
                  <c:v>41397</c:v>
                </c:pt>
                <c:pt idx="2089">
                  <c:v>41400</c:v>
                </c:pt>
                <c:pt idx="2090">
                  <c:v>41401</c:v>
                </c:pt>
                <c:pt idx="2091">
                  <c:v>41402</c:v>
                </c:pt>
                <c:pt idx="2092">
                  <c:v>41403</c:v>
                </c:pt>
                <c:pt idx="2093">
                  <c:v>41404</c:v>
                </c:pt>
                <c:pt idx="2094">
                  <c:v>41407</c:v>
                </c:pt>
                <c:pt idx="2095">
                  <c:v>41408</c:v>
                </c:pt>
                <c:pt idx="2096">
                  <c:v>41409</c:v>
                </c:pt>
                <c:pt idx="2097">
                  <c:v>41410</c:v>
                </c:pt>
                <c:pt idx="2098">
                  <c:v>41411</c:v>
                </c:pt>
                <c:pt idx="2099">
                  <c:v>41414</c:v>
                </c:pt>
                <c:pt idx="2100">
                  <c:v>41415</c:v>
                </c:pt>
                <c:pt idx="2101">
                  <c:v>41416</c:v>
                </c:pt>
                <c:pt idx="2102">
                  <c:v>41417</c:v>
                </c:pt>
                <c:pt idx="2103">
                  <c:v>41418</c:v>
                </c:pt>
                <c:pt idx="2104">
                  <c:v>41421</c:v>
                </c:pt>
                <c:pt idx="2105">
                  <c:v>41422</c:v>
                </c:pt>
                <c:pt idx="2106">
                  <c:v>41423</c:v>
                </c:pt>
                <c:pt idx="2107">
                  <c:v>41425</c:v>
                </c:pt>
                <c:pt idx="2108">
                  <c:v>41428</c:v>
                </c:pt>
                <c:pt idx="2109">
                  <c:v>41429</c:v>
                </c:pt>
                <c:pt idx="2110">
                  <c:v>41430</c:v>
                </c:pt>
                <c:pt idx="2111">
                  <c:v>41431</c:v>
                </c:pt>
                <c:pt idx="2112">
                  <c:v>41432</c:v>
                </c:pt>
                <c:pt idx="2113">
                  <c:v>41435</c:v>
                </c:pt>
                <c:pt idx="2114">
                  <c:v>41436</c:v>
                </c:pt>
                <c:pt idx="2115">
                  <c:v>41437</c:v>
                </c:pt>
                <c:pt idx="2116">
                  <c:v>41438</c:v>
                </c:pt>
                <c:pt idx="2117">
                  <c:v>41439</c:v>
                </c:pt>
                <c:pt idx="2118">
                  <c:v>41442</c:v>
                </c:pt>
                <c:pt idx="2119">
                  <c:v>41443</c:v>
                </c:pt>
                <c:pt idx="2120">
                  <c:v>41444</c:v>
                </c:pt>
                <c:pt idx="2121">
                  <c:v>41445</c:v>
                </c:pt>
                <c:pt idx="2122">
                  <c:v>41446</c:v>
                </c:pt>
                <c:pt idx="2123">
                  <c:v>41449</c:v>
                </c:pt>
                <c:pt idx="2124">
                  <c:v>41450</c:v>
                </c:pt>
                <c:pt idx="2125">
                  <c:v>41451</c:v>
                </c:pt>
                <c:pt idx="2126">
                  <c:v>41452</c:v>
                </c:pt>
              </c:numCache>
            </c:numRef>
          </c:cat>
          <c:val>
            <c:numRef>
              <c:f>'HistNTN-B'!$AF$8:$AF$2134</c:f>
              <c:numCache>
                <c:formatCode>0.000_);[Red]\(0.000\)</c:formatCode>
                <c:ptCount val="2127"/>
                <c:pt idx="0">
                  <c:v>8.8008166666666714</c:v>
                </c:pt>
                <c:pt idx="1">
                  <c:v>8.8011400000000002</c:v>
                </c:pt>
                <c:pt idx="2">
                  <c:v>8.8043666666666667</c:v>
                </c:pt>
                <c:pt idx="3">
                  <c:v>8.8206500000000023</c:v>
                </c:pt>
                <c:pt idx="4">
                  <c:v>8.8291857142857211</c:v>
                </c:pt>
                <c:pt idx="5">
                  <c:v>8.8352500000000003</c:v>
                </c:pt>
                <c:pt idx="6">
                  <c:v>8.8390111111111036</c:v>
                </c:pt>
                <c:pt idx="7">
                  <c:v>8.8436555555555554</c:v>
                </c:pt>
                <c:pt idx="8">
                  <c:v>8.8476000000000017</c:v>
                </c:pt>
                <c:pt idx="9">
                  <c:v>8.8440142857142856</c:v>
                </c:pt>
                <c:pt idx="10">
                  <c:v>8.8462125</c:v>
                </c:pt>
                <c:pt idx="11">
                  <c:v>8.8542545454545447</c:v>
                </c:pt>
                <c:pt idx="12">
                  <c:v>8.8494985961914097</c:v>
                </c:pt>
                <c:pt idx="13">
                  <c:v>8.8496750000000013</c:v>
                </c:pt>
                <c:pt idx="14">
                  <c:v>8.8464604882812505</c:v>
                </c:pt>
                <c:pt idx="15">
                  <c:v>8.8482749999999974</c:v>
                </c:pt>
                <c:pt idx="16">
                  <c:v>8.8477500000000013</c:v>
                </c:pt>
                <c:pt idx="17">
                  <c:v>8.8497877690480227</c:v>
                </c:pt>
                <c:pt idx="18">
                  <c:v>8.8446331824410205</c:v>
                </c:pt>
                <c:pt idx="19">
                  <c:v>8.845787500000009</c:v>
                </c:pt>
                <c:pt idx="20">
                  <c:v>8.857400000000009</c:v>
                </c:pt>
                <c:pt idx="21">
                  <c:v>8.8506875000000136</c:v>
                </c:pt>
                <c:pt idx="22">
                  <c:v>8.851888888888892</c:v>
                </c:pt>
                <c:pt idx="23">
                  <c:v>8.8498625000000004</c:v>
                </c:pt>
                <c:pt idx="24">
                  <c:v>8.8508000000000067</c:v>
                </c:pt>
                <c:pt idx="25">
                  <c:v>8.8508428571428635</c:v>
                </c:pt>
                <c:pt idx="26">
                  <c:v>8.8492749999999987</c:v>
                </c:pt>
                <c:pt idx="27">
                  <c:v>8.8428351928710942</c:v>
                </c:pt>
                <c:pt idx="28">
                  <c:v>8.8668750000000003</c:v>
                </c:pt>
                <c:pt idx="29">
                  <c:v>8.8590875000000135</c:v>
                </c:pt>
                <c:pt idx="30">
                  <c:v>8.8566125000000113</c:v>
                </c:pt>
                <c:pt idx="31">
                  <c:v>8.8573428571428625</c:v>
                </c:pt>
                <c:pt idx="32">
                  <c:v>8.8557222222222336</c:v>
                </c:pt>
                <c:pt idx="33">
                  <c:v>8.8558875000000139</c:v>
                </c:pt>
                <c:pt idx="34">
                  <c:v>8.8556000000000079</c:v>
                </c:pt>
                <c:pt idx="35">
                  <c:v>8.8685181818181729</c:v>
                </c:pt>
                <c:pt idx="36">
                  <c:v>8.866281818181827</c:v>
                </c:pt>
                <c:pt idx="37">
                  <c:v>8.8747083333333343</c:v>
                </c:pt>
                <c:pt idx="38">
                  <c:v>8.8805363636363719</c:v>
                </c:pt>
                <c:pt idx="39">
                  <c:v>8.8907700000000016</c:v>
                </c:pt>
                <c:pt idx="40">
                  <c:v>8.8955333333333435</c:v>
                </c:pt>
                <c:pt idx="41">
                  <c:v>8.8946545454545465</c:v>
                </c:pt>
                <c:pt idx="42">
                  <c:v>8.8926888888889035</c:v>
                </c:pt>
                <c:pt idx="43">
                  <c:v>8.8900545454545465</c:v>
                </c:pt>
                <c:pt idx="44">
                  <c:v>8.8973482452339177</c:v>
                </c:pt>
                <c:pt idx="45">
                  <c:v>8.9014538461538457</c:v>
                </c:pt>
                <c:pt idx="46">
                  <c:v>8.8993916666666717</c:v>
                </c:pt>
                <c:pt idx="47">
                  <c:v>8.9183571428571327</c:v>
                </c:pt>
                <c:pt idx="48">
                  <c:v>8.9278400000000016</c:v>
                </c:pt>
                <c:pt idx="49">
                  <c:v>8.9420100000000016</c:v>
                </c:pt>
                <c:pt idx="50">
                  <c:v>8.9419818181818176</c:v>
                </c:pt>
                <c:pt idx="51">
                  <c:v>8.9414900000000035</c:v>
                </c:pt>
                <c:pt idx="52">
                  <c:v>8.944700000000001</c:v>
                </c:pt>
                <c:pt idx="53">
                  <c:v>8.9494066666666718</c:v>
                </c:pt>
                <c:pt idx="54">
                  <c:v>8.9571666666666712</c:v>
                </c:pt>
                <c:pt idx="55">
                  <c:v>8.9585416666666706</c:v>
                </c:pt>
                <c:pt idx="56">
                  <c:v>8.9488100000000017</c:v>
                </c:pt>
                <c:pt idx="57">
                  <c:v>8.9444916666666678</c:v>
                </c:pt>
                <c:pt idx="58">
                  <c:v>8.9461700000000004</c:v>
                </c:pt>
                <c:pt idx="59">
                  <c:v>8.9423666666666666</c:v>
                </c:pt>
                <c:pt idx="60">
                  <c:v>8.9418599999999984</c:v>
                </c:pt>
                <c:pt idx="61">
                  <c:v>8.9433454545454509</c:v>
                </c:pt>
                <c:pt idx="62">
                  <c:v>8.9438199999999988</c:v>
                </c:pt>
                <c:pt idx="63">
                  <c:v>8.941018181818162</c:v>
                </c:pt>
                <c:pt idx="64">
                  <c:v>8.9380272727272736</c:v>
                </c:pt>
                <c:pt idx="65">
                  <c:v>8.9344545454545461</c:v>
                </c:pt>
                <c:pt idx="66">
                  <c:v>8.9347583333333329</c:v>
                </c:pt>
                <c:pt idx="67">
                  <c:v>8.9357000000000024</c:v>
                </c:pt>
                <c:pt idx="68">
                  <c:v>8.9396428571428626</c:v>
                </c:pt>
                <c:pt idx="69">
                  <c:v>8.9406428571428567</c:v>
                </c:pt>
                <c:pt idx="70">
                  <c:v>8.9420000000000002</c:v>
                </c:pt>
                <c:pt idx="71">
                  <c:v>8.9424800000000086</c:v>
                </c:pt>
                <c:pt idx="72">
                  <c:v>8.9439999999999991</c:v>
                </c:pt>
                <c:pt idx="73">
                  <c:v>8.9418599999999984</c:v>
                </c:pt>
                <c:pt idx="74">
                  <c:v>8.9414272727272728</c:v>
                </c:pt>
                <c:pt idx="75">
                  <c:v>8.953186666666678</c:v>
                </c:pt>
                <c:pt idx="76">
                  <c:v>8.9547764705882411</c:v>
                </c:pt>
                <c:pt idx="77">
                  <c:v>8.9587625000000006</c:v>
                </c:pt>
                <c:pt idx="78">
                  <c:v>8.9601812500000086</c:v>
                </c:pt>
                <c:pt idx="79">
                  <c:v>8.9585764705882411</c:v>
                </c:pt>
                <c:pt idx="80">
                  <c:v>8.9555937500000091</c:v>
                </c:pt>
                <c:pt idx="81">
                  <c:v>8.9613785714285683</c:v>
                </c:pt>
                <c:pt idx="82">
                  <c:v>8.9634928571428727</c:v>
                </c:pt>
                <c:pt idx="83">
                  <c:v>8.966400000000009</c:v>
                </c:pt>
                <c:pt idx="84">
                  <c:v>8.963847058823541</c:v>
                </c:pt>
                <c:pt idx="85">
                  <c:v>8.9619133333333352</c:v>
                </c:pt>
                <c:pt idx="86">
                  <c:v>8.9639750000000014</c:v>
                </c:pt>
                <c:pt idx="87">
                  <c:v>8.9680000000000017</c:v>
                </c:pt>
                <c:pt idx="88">
                  <c:v>8.970037500000009</c:v>
                </c:pt>
                <c:pt idx="89">
                  <c:v>8.9607852272727317</c:v>
                </c:pt>
                <c:pt idx="90">
                  <c:v>8.9606237500000017</c:v>
                </c:pt>
                <c:pt idx="91">
                  <c:v>8.9541697916666667</c:v>
                </c:pt>
                <c:pt idx="92">
                  <c:v>8.9532306818181837</c:v>
                </c:pt>
                <c:pt idx="93">
                  <c:v>8.9509275568181828</c:v>
                </c:pt>
                <c:pt idx="94">
                  <c:v>8.9509775568181826</c:v>
                </c:pt>
                <c:pt idx="95">
                  <c:v>8.9497192234848502</c:v>
                </c:pt>
                <c:pt idx="96">
                  <c:v>8.9504192234848592</c:v>
                </c:pt>
                <c:pt idx="97">
                  <c:v>8.9499869755244763</c:v>
                </c:pt>
                <c:pt idx="98">
                  <c:v>8.9497942234848527</c:v>
                </c:pt>
                <c:pt idx="99">
                  <c:v>8.9501930681818198</c:v>
                </c:pt>
                <c:pt idx="100">
                  <c:v>8.94939422348485</c:v>
                </c:pt>
                <c:pt idx="101">
                  <c:v>8.949339152892561</c:v>
                </c:pt>
                <c:pt idx="102">
                  <c:v>8.9531730681818171</c:v>
                </c:pt>
                <c:pt idx="103">
                  <c:v>8.9554230681818208</c:v>
                </c:pt>
                <c:pt idx="104">
                  <c:v>8.952019223484859</c:v>
                </c:pt>
                <c:pt idx="105">
                  <c:v>8.9516192234848528</c:v>
                </c:pt>
                <c:pt idx="106">
                  <c:v>8.9511846074380212</c:v>
                </c:pt>
                <c:pt idx="107">
                  <c:v>8.9503830681818197</c:v>
                </c:pt>
                <c:pt idx="108">
                  <c:v>8.949663068181815</c:v>
                </c:pt>
                <c:pt idx="109">
                  <c:v>8.9503118801652892</c:v>
                </c:pt>
                <c:pt idx="110">
                  <c:v>8.9493166666666664</c:v>
                </c:pt>
                <c:pt idx="111">
                  <c:v>8.9501818181818269</c:v>
                </c:pt>
                <c:pt idx="112">
                  <c:v>8.9500272727272812</c:v>
                </c:pt>
                <c:pt idx="113">
                  <c:v>8.9496636363636366</c:v>
                </c:pt>
                <c:pt idx="114">
                  <c:v>8.9498727272727177</c:v>
                </c:pt>
                <c:pt idx="115">
                  <c:v>8.9499199999999988</c:v>
                </c:pt>
                <c:pt idx="116">
                  <c:v>8.9499199999999988</c:v>
                </c:pt>
                <c:pt idx="117">
                  <c:v>8.949855555555553</c:v>
                </c:pt>
                <c:pt idx="118">
                  <c:v>8.9498100000000012</c:v>
                </c:pt>
                <c:pt idx="119">
                  <c:v>8.9479599999999984</c:v>
                </c:pt>
                <c:pt idx="120">
                  <c:v>8.9496200000000012</c:v>
                </c:pt>
                <c:pt idx="121">
                  <c:v>8.9497500000000016</c:v>
                </c:pt>
                <c:pt idx="122">
                  <c:v>8.9497777777777685</c:v>
                </c:pt>
                <c:pt idx="123">
                  <c:v>8.9516454545454547</c:v>
                </c:pt>
                <c:pt idx="124">
                  <c:v>8.9501363636363713</c:v>
                </c:pt>
                <c:pt idx="125">
                  <c:v>8.95139</c:v>
                </c:pt>
                <c:pt idx="126">
                  <c:v>8.9511200000000013</c:v>
                </c:pt>
                <c:pt idx="127">
                  <c:v>8.9513875000000027</c:v>
                </c:pt>
                <c:pt idx="128">
                  <c:v>8.9506900000000069</c:v>
                </c:pt>
                <c:pt idx="129">
                  <c:v>8.9500900000000048</c:v>
                </c:pt>
                <c:pt idx="130">
                  <c:v>8.9498800000000021</c:v>
                </c:pt>
                <c:pt idx="131">
                  <c:v>8.9473900000000004</c:v>
                </c:pt>
                <c:pt idx="132">
                  <c:v>8.9493777777777659</c:v>
                </c:pt>
                <c:pt idx="133">
                  <c:v>8.9465727272727182</c:v>
                </c:pt>
                <c:pt idx="134">
                  <c:v>8.9481199999999976</c:v>
                </c:pt>
                <c:pt idx="135">
                  <c:v>8.9462363636363644</c:v>
                </c:pt>
                <c:pt idx="136">
                  <c:v>8.9432750000000016</c:v>
                </c:pt>
                <c:pt idx="137">
                  <c:v>8.9425363636363713</c:v>
                </c:pt>
                <c:pt idx="138">
                  <c:v>8.9437818181818205</c:v>
                </c:pt>
                <c:pt idx="139">
                  <c:v>8.9425400000000028</c:v>
                </c:pt>
                <c:pt idx="140">
                  <c:v>8.9436</c:v>
                </c:pt>
                <c:pt idx="141">
                  <c:v>8.9413909090909005</c:v>
                </c:pt>
                <c:pt idx="142">
                  <c:v>8.9405454545454557</c:v>
                </c:pt>
                <c:pt idx="143">
                  <c:v>8.9399750000000004</c:v>
                </c:pt>
                <c:pt idx="144">
                  <c:v>8.9401799999999998</c:v>
                </c:pt>
                <c:pt idx="145">
                  <c:v>8.9389666666666674</c:v>
                </c:pt>
                <c:pt idx="146">
                  <c:v>8.9403666666666677</c:v>
                </c:pt>
                <c:pt idx="147">
                  <c:v>8.9440642857142851</c:v>
                </c:pt>
                <c:pt idx="148">
                  <c:v>8.9562000000000026</c:v>
                </c:pt>
                <c:pt idx="149">
                  <c:v>8.9472999999999985</c:v>
                </c:pt>
                <c:pt idx="150">
                  <c:v>8.9433454545454509</c:v>
                </c:pt>
                <c:pt idx="151">
                  <c:v>8.943318181818162</c:v>
                </c:pt>
                <c:pt idx="152">
                  <c:v>8.9432909090909103</c:v>
                </c:pt>
                <c:pt idx="153">
                  <c:v>8.9401666666666717</c:v>
                </c:pt>
                <c:pt idx="154">
                  <c:v>8.9391692307692434</c:v>
                </c:pt>
                <c:pt idx="155">
                  <c:v>8.9422818181818204</c:v>
                </c:pt>
                <c:pt idx="156">
                  <c:v>8.9516285714285733</c:v>
                </c:pt>
                <c:pt idx="157">
                  <c:v>8.9498000000000015</c:v>
                </c:pt>
                <c:pt idx="158">
                  <c:v>8.9461000000000013</c:v>
                </c:pt>
                <c:pt idx="159">
                  <c:v>8.9470833333333335</c:v>
                </c:pt>
                <c:pt idx="160">
                  <c:v>8.9486833333333333</c:v>
                </c:pt>
                <c:pt idx="161">
                  <c:v>8.9489545454545389</c:v>
                </c:pt>
                <c:pt idx="162">
                  <c:v>8.9491545454545456</c:v>
                </c:pt>
                <c:pt idx="163">
                  <c:v>8.9491818181818203</c:v>
                </c:pt>
                <c:pt idx="164">
                  <c:v>8.9493230769230685</c:v>
                </c:pt>
                <c:pt idx="165">
                  <c:v>8.9492833333333337</c:v>
                </c:pt>
                <c:pt idx="166">
                  <c:v>8.9492272727272724</c:v>
                </c:pt>
                <c:pt idx="167">
                  <c:v>8.9491090909090989</c:v>
                </c:pt>
                <c:pt idx="168">
                  <c:v>8.9490100000000012</c:v>
                </c:pt>
                <c:pt idx="169">
                  <c:v>8.9490444444444446</c:v>
                </c:pt>
                <c:pt idx="170">
                  <c:v>8.9481299999999973</c:v>
                </c:pt>
                <c:pt idx="171">
                  <c:v>8.9474583333333353</c:v>
                </c:pt>
                <c:pt idx="172">
                  <c:v>8.9519916666666663</c:v>
                </c:pt>
                <c:pt idx="173">
                  <c:v>8.9507600000000043</c:v>
                </c:pt>
                <c:pt idx="174">
                  <c:v>8.9519800000000007</c:v>
                </c:pt>
                <c:pt idx="175">
                  <c:v>8.9520428571428639</c:v>
                </c:pt>
                <c:pt idx="176">
                  <c:v>8.9520833333333414</c:v>
                </c:pt>
                <c:pt idx="177">
                  <c:v>8.9528615384615495</c:v>
                </c:pt>
                <c:pt idx="178">
                  <c:v>8.9516461538461609</c:v>
                </c:pt>
                <c:pt idx="179">
                  <c:v>8.9506750000000004</c:v>
                </c:pt>
                <c:pt idx="180">
                  <c:v>8.9523000000000028</c:v>
                </c:pt>
                <c:pt idx="181">
                  <c:v>8.953346153846157</c:v>
                </c:pt>
                <c:pt idx="182">
                  <c:v>8.9535785714285705</c:v>
                </c:pt>
                <c:pt idx="183">
                  <c:v>8.9531615384615488</c:v>
                </c:pt>
                <c:pt idx="184">
                  <c:v>8.9524750000000068</c:v>
                </c:pt>
                <c:pt idx="185">
                  <c:v>8.9538923076923123</c:v>
                </c:pt>
                <c:pt idx="186">
                  <c:v>8.9555153846153868</c:v>
                </c:pt>
                <c:pt idx="187">
                  <c:v>8.9616000000000007</c:v>
                </c:pt>
                <c:pt idx="188">
                  <c:v>8.962940000000005</c:v>
                </c:pt>
                <c:pt idx="189">
                  <c:v>8.962600000000009</c:v>
                </c:pt>
                <c:pt idx="190">
                  <c:v>8.9563384615384614</c:v>
                </c:pt>
                <c:pt idx="191">
                  <c:v>8.9584846153846236</c:v>
                </c:pt>
                <c:pt idx="192">
                  <c:v>8.9615428571428613</c:v>
                </c:pt>
                <c:pt idx="193">
                  <c:v>8.9592125000000049</c:v>
                </c:pt>
                <c:pt idx="194">
                  <c:v>8.9573357142857208</c:v>
                </c:pt>
                <c:pt idx="195">
                  <c:v>8.9549937500000016</c:v>
                </c:pt>
                <c:pt idx="196">
                  <c:v>8.9565400000000093</c:v>
                </c:pt>
                <c:pt idx="197">
                  <c:v>8.9586800000000046</c:v>
                </c:pt>
                <c:pt idx="198">
                  <c:v>8.9681647058823533</c:v>
                </c:pt>
                <c:pt idx="199">
                  <c:v>8.9695388888889021</c:v>
                </c:pt>
                <c:pt idx="200">
                  <c:v>8.9687444444444466</c:v>
                </c:pt>
                <c:pt idx="201">
                  <c:v>8.9661529411764729</c:v>
                </c:pt>
                <c:pt idx="202">
                  <c:v>8.9707562500000115</c:v>
                </c:pt>
                <c:pt idx="203">
                  <c:v>8.9730647058823525</c:v>
                </c:pt>
                <c:pt idx="204">
                  <c:v>8.9720470588235326</c:v>
                </c:pt>
                <c:pt idx="205">
                  <c:v>8.9724277777777761</c:v>
                </c:pt>
                <c:pt idx="206">
                  <c:v>8.9751312500000093</c:v>
                </c:pt>
                <c:pt idx="207">
                  <c:v>8.9757785714285738</c:v>
                </c:pt>
                <c:pt idx="208">
                  <c:v>8.9716616883116806</c:v>
                </c:pt>
                <c:pt idx="209">
                  <c:v>8.9703047452547455</c:v>
                </c:pt>
                <c:pt idx="210">
                  <c:v>8.9708769230769256</c:v>
                </c:pt>
                <c:pt idx="211">
                  <c:v>8.9675928571428614</c:v>
                </c:pt>
                <c:pt idx="212">
                  <c:v>8.975550000000009</c:v>
                </c:pt>
                <c:pt idx="213">
                  <c:v>8.9801285714285672</c:v>
                </c:pt>
                <c:pt idx="214">
                  <c:v>8.9857700000000005</c:v>
                </c:pt>
                <c:pt idx="215">
                  <c:v>8.9656000000000091</c:v>
                </c:pt>
                <c:pt idx="216">
                  <c:v>8.9588000000000001</c:v>
                </c:pt>
                <c:pt idx="217">
                  <c:v>8.9568083333333348</c:v>
                </c:pt>
                <c:pt idx="218">
                  <c:v>8.9529153846153857</c:v>
                </c:pt>
                <c:pt idx="219">
                  <c:v>8.9549937500000016</c:v>
                </c:pt>
                <c:pt idx="220">
                  <c:v>8.9532416666666705</c:v>
                </c:pt>
                <c:pt idx="221">
                  <c:v>8.9556062500000131</c:v>
                </c:pt>
                <c:pt idx="222">
                  <c:v>8.9578285714285713</c:v>
                </c:pt>
                <c:pt idx="223">
                  <c:v>8.9596452380952538</c:v>
                </c:pt>
                <c:pt idx="224">
                  <c:v>8.9594820512820643</c:v>
                </c:pt>
                <c:pt idx="225">
                  <c:v>8.9596305555555613</c:v>
                </c:pt>
                <c:pt idx="226">
                  <c:v>8.9574615384615424</c:v>
                </c:pt>
                <c:pt idx="227">
                  <c:v>8.956197619047634</c:v>
                </c:pt>
                <c:pt idx="228">
                  <c:v>8.9569895604395668</c:v>
                </c:pt>
                <c:pt idx="229">
                  <c:v>8.9547228937728942</c:v>
                </c:pt>
                <c:pt idx="230">
                  <c:v>8.9617760204081627</c:v>
                </c:pt>
                <c:pt idx="231">
                  <c:v>8.9765587301587306</c:v>
                </c:pt>
                <c:pt idx="232">
                  <c:v>8.9691606060606066</c:v>
                </c:pt>
                <c:pt idx="233">
                  <c:v>8.9617916666666702</c:v>
                </c:pt>
                <c:pt idx="234">
                  <c:v>8.9616000000000025</c:v>
                </c:pt>
                <c:pt idx="235">
                  <c:v>8.9586571428571435</c:v>
                </c:pt>
                <c:pt idx="236">
                  <c:v>8.9584583333333345</c:v>
                </c:pt>
                <c:pt idx="237">
                  <c:v>8.9446315789473712</c:v>
                </c:pt>
                <c:pt idx="238">
                  <c:v>8.9388263157894734</c:v>
                </c:pt>
                <c:pt idx="239">
                  <c:v>8.9264684210526219</c:v>
                </c:pt>
                <c:pt idx="240">
                  <c:v>8.9321520833333334</c:v>
                </c:pt>
                <c:pt idx="241">
                  <c:v>8.9257647058823526</c:v>
                </c:pt>
                <c:pt idx="242">
                  <c:v>8.9291104166666706</c:v>
                </c:pt>
                <c:pt idx="243">
                  <c:v>8.9283955555555483</c:v>
                </c:pt>
                <c:pt idx="244">
                  <c:v>8.9304104166666711</c:v>
                </c:pt>
                <c:pt idx="245">
                  <c:v>8.9342797134060454</c:v>
                </c:pt>
                <c:pt idx="246">
                  <c:v>8.9263558006343189</c:v>
                </c:pt>
                <c:pt idx="247">
                  <c:v>8.9260729946313901</c:v>
                </c:pt>
                <c:pt idx="248">
                  <c:v>8.922939133967672</c:v>
                </c:pt>
                <c:pt idx="249">
                  <c:v>8.924272467300991</c:v>
                </c:pt>
                <c:pt idx="250">
                  <c:v>8.924272467300991</c:v>
                </c:pt>
                <c:pt idx="251">
                  <c:v>8.9170000000000016</c:v>
                </c:pt>
                <c:pt idx="252">
                  <c:v>8.9260000000000002</c:v>
                </c:pt>
                <c:pt idx="253">
                  <c:v>8.9220000000000006</c:v>
                </c:pt>
                <c:pt idx="254">
                  <c:v>8.923</c:v>
                </c:pt>
                <c:pt idx="255">
                  <c:v>8.9210000000000012</c:v>
                </c:pt>
                <c:pt idx="256">
                  <c:v>8.92</c:v>
                </c:pt>
                <c:pt idx="257">
                  <c:v>8.92</c:v>
                </c:pt>
                <c:pt idx="258">
                  <c:v>8.9130000000000003</c:v>
                </c:pt>
                <c:pt idx="259">
                  <c:v>8.9010000000000016</c:v>
                </c:pt>
                <c:pt idx="260">
                  <c:v>8.9010000000000016</c:v>
                </c:pt>
                <c:pt idx="261">
                  <c:v>8.8990000000000027</c:v>
                </c:pt>
                <c:pt idx="262">
                  <c:v>8.8940000000000001</c:v>
                </c:pt>
                <c:pt idx="263">
                  <c:v>8.8980000000000015</c:v>
                </c:pt>
                <c:pt idx="264">
                  <c:v>8.898184615384622</c:v>
                </c:pt>
                <c:pt idx="265">
                  <c:v>8.8933875000000047</c:v>
                </c:pt>
                <c:pt idx="266">
                  <c:v>8.8923639919095532</c:v>
                </c:pt>
                <c:pt idx="267">
                  <c:v>8.8937107004308231</c:v>
                </c:pt>
                <c:pt idx="268">
                  <c:v>8.8925088531455234</c:v>
                </c:pt>
                <c:pt idx="269">
                  <c:v>8.8942348568850722</c:v>
                </c:pt>
                <c:pt idx="270">
                  <c:v>8.8931126832639364</c:v>
                </c:pt>
                <c:pt idx="271">
                  <c:v>8.8926347425541366</c:v>
                </c:pt>
                <c:pt idx="272">
                  <c:v>8.8928529816028998</c:v>
                </c:pt>
                <c:pt idx="273">
                  <c:v>8.8940000000000001</c:v>
                </c:pt>
                <c:pt idx="274">
                  <c:v>8.8934000000000086</c:v>
                </c:pt>
                <c:pt idx="275">
                  <c:v>8.8878000000000004</c:v>
                </c:pt>
                <c:pt idx="276">
                  <c:v>8.8818000000000001</c:v>
                </c:pt>
                <c:pt idx="277">
                  <c:v>8.8803000000000001</c:v>
                </c:pt>
                <c:pt idx="278">
                  <c:v>8.8751000000000086</c:v>
                </c:pt>
                <c:pt idx="279">
                  <c:v>8.8679000000000006</c:v>
                </c:pt>
                <c:pt idx="280">
                  <c:v>8.8133000000000035</c:v>
                </c:pt>
                <c:pt idx="281">
                  <c:v>8.5185000000000013</c:v>
                </c:pt>
                <c:pt idx="282">
                  <c:v>8.5040000000000013</c:v>
                </c:pt>
                <c:pt idx="283">
                  <c:v>8.4980000000000011</c:v>
                </c:pt>
                <c:pt idx="284">
                  <c:v>8.4029000000000007</c:v>
                </c:pt>
                <c:pt idx="285">
                  <c:v>8.1452999999999989</c:v>
                </c:pt>
                <c:pt idx="286">
                  <c:v>7.9039999999999999</c:v>
                </c:pt>
                <c:pt idx="287">
                  <c:v>7.8957999999999986</c:v>
                </c:pt>
                <c:pt idx="288">
                  <c:v>7.8594999999999997</c:v>
                </c:pt>
                <c:pt idx="289">
                  <c:v>7.7893000000000017</c:v>
                </c:pt>
                <c:pt idx="290">
                  <c:v>7.7725999999999997</c:v>
                </c:pt>
                <c:pt idx="291">
                  <c:v>7.7241999999999953</c:v>
                </c:pt>
                <c:pt idx="292">
                  <c:v>7.6783648687195898</c:v>
                </c:pt>
                <c:pt idx="293">
                  <c:v>7.4824757281553396</c:v>
                </c:pt>
                <c:pt idx="294">
                  <c:v>7.5096266666666676</c:v>
                </c:pt>
                <c:pt idx="295">
                  <c:v>7.666666666666667</c:v>
                </c:pt>
                <c:pt idx="296">
                  <c:v>7.7239551767676708</c:v>
                </c:pt>
                <c:pt idx="297">
                  <c:v>7.6938384829545479</c:v>
                </c:pt>
                <c:pt idx="298">
                  <c:v>7.7</c:v>
                </c:pt>
                <c:pt idx="299">
                  <c:v>7.6903752184343395</c:v>
                </c:pt>
                <c:pt idx="300">
                  <c:v>7.71612504368687</c:v>
                </c:pt>
                <c:pt idx="301">
                  <c:v>7.7139111111111118</c:v>
                </c:pt>
                <c:pt idx="302">
                  <c:v>7.7767166666666654</c:v>
                </c:pt>
                <c:pt idx="303">
                  <c:v>7.808325</c:v>
                </c:pt>
                <c:pt idx="304">
                  <c:v>7.8366808823529404</c:v>
                </c:pt>
                <c:pt idx="305">
                  <c:v>7.9222844299019606</c:v>
                </c:pt>
                <c:pt idx="306">
                  <c:v>7.9746800000000002</c:v>
                </c:pt>
                <c:pt idx="307">
                  <c:v>8.0289522461523681</c:v>
                </c:pt>
                <c:pt idx="308">
                  <c:v>8.0814394958792768</c:v>
                </c:pt>
                <c:pt idx="309">
                  <c:v>8.160092882218084</c:v>
                </c:pt>
                <c:pt idx="310">
                  <c:v>8.2219508158693504</c:v>
                </c:pt>
                <c:pt idx="311">
                  <c:v>8.245423076923073</c:v>
                </c:pt>
                <c:pt idx="312">
                  <c:v>8.271700019249721</c:v>
                </c:pt>
                <c:pt idx="313">
                  <c:v>8.2979002223167431</c:v>
                </c:pt>
                <c:pt idx="314">
                  <c:v>8.2946978929554902</c:v>
                </c:pt>
                <c:pt idx="315">
                  <c:v>8.3290785714285693</c:v>
                </c:pt>
                <c:pt idx="316">
                  <c:v>8.3379000000000012</c:v>
                </c:pt>
                <c:pt idx="317">
                  <c:v>8.4577501675857167</c:v>
                </c:pt>
                <c:pt idx="318">
                  <c:v>8.5021620861420466</c:v>
                </c:pt>
                <c:pt idx="319">
                  <c:v>8.5970657591890571</c:v>
                </c:pt>
                <c:pt idx="320">
                  <c:v>8.6168835790795058</c:v>
                </c:pt>
                <c:pt idx="321">
                  <c:v>8.7427650648988262</c:v>
                </c:pt>
                <c:pt idx="322">
                  <c:v>8.7690771525470801</c:v>
                </c:pt>
                <c:pt idx="323">
                  <c:v>8.7424270841345599</c:v>
                </c:pt>
                <c:pt idx="324">
                  <c:v>8.6886205907435929</c:v>
                </c:pt>
                <c:pt idx="325">
                  <c:v>8.6870579276613462</c:v>
                </c:pt>
                <c:pt idx="326">
                  <c:v>8.7083963967841189</c:v>
                </c:pt>
                <c:pt idx="327">
                  <c:v>8.738755533343225</c:v>
                </c:pt>
                <c:pt idx="328">
                  <c:v>8.7349837775747599</c:v>
                </c:pt>
                <c:pt idx="329">
                  <c:v>8.731386037711351</c:v>
                </c:pt>
                <c:pt idx="330">
                  <c:v>8.7440070303196613</c:v>
                </c:pt>
                <c:pt idx="331">
                  <c:v>8.7370938069361159</c:v>
                </c:pt>
                <c:pt idx="332">
                  <c:v>8.7324704449497705</c:v>
                </c:pt>
                <c:pt idx="333">
                  <c:v>8.7507610924535406</c:v>
                </c:pt>
                <c:pt idx="334">
                  <c:v>8.7612814513624908</c:v>
                </c:pt>
                <c:pt idx="335">
                  <c:v>8.7962145272117809</c:v>
                </c:pt>
                <c:pt idx="336">
                  <c:v>8.8309161391357947</c:v>
                </c:pt>
                <c:pt idx="337">
                  <c:v>9.0042857142857144</c:v>
                </c:pt>
                <c:pt idx="338">
                  <c:v>9.114650000000001</c:v>
                </c:pt>
                <c:pt idx="339">
                  <c:v>9.1693025515579869</c:v>
                </c:pt>
                <c:pt idx="340">
                  <c:v>9.2764282127210294</c:v>
                </c:pt>
                <c:pt idx="341">
                  <c:v>9.333169190735795</c:v>
                </c:pt>
                <c:pt idx="342">
                  <c:v>9.3113792118329002</c:v>
                </c:pt>
                <c:pt idx="343">
                  <c:v>9.379272595040689</c:v>
                </c:pt>
                <c:pt idx="344">
                  <c:v>9.4440413028461005</c:v>
                </c:pt>
                <c:pt idx="345">
                  <c:v>9.5277573261303186</c:v>
                </c:pt>
                <c:pt idx="346">
                  <c:v>9.7965171005921139</c:v>
                </c:pt>
                <c:pt idx="347">
                  <c:v>9.8931250000000013</c:v>
                </c:pt>
                <c:pt idx="348">
                  <c:v>10.363636363636372</c:v>
                </c:pt>
                <c:pt idx="349">
                  <c:v>10.086595075757582</c:v>
                </c:pt>
                <c:pt idx="350">
                  <c:v>9.7721138637103007</c:v>
                </c:pt>
                <c:pt idx="351">
                  <c:v>9.6991000000000014</c:v>
                </c:pt>
                <c:pt idx="352">
                  <c:v>9.8664082726847031</c:v>
                </c:pt>
                <c:pt idx="353">
                  <c:v>9.8966964836529527</c:v>
                </c:pt>
                <c:pt idx="354">
                  <c:v>9.7961910594143209</c:v>
                </c:pt>
                <c:pt idx="355">
                  <c:v>9.7950993805523687</c:v>
                </c:pt>
                <c:pt idx="356">
                  <c:v>9.8172510599876297</c:v>
                </c:pt>
                <c:pt idx="357">
                  <c:v>9.8908747019957399</c:v>
                </c:pt>
                <c:pt idx="358">
                  <c:v>10.009268992432901</c:v>
                </c:pt>
                <c:pt idx="359">
                  <c:v>10.051476162682929</c:v>
                </c:pt>
                <c:pt idx="360">
                  <c:v>10.06452275620487</c:v>
                </c:pt>
                <c:pt idx="361">
                  <c:v>10.155131698735742</c:v>
                </c:pt>
                <c:pt idx="362">
                  <c:v>10.156761637218199</c:v>
                </c:pt>
                <c:pt idx="363">
                  <c:v>10.165671985919969</c:v>
                </c:pt>
                <c:pt idx="364">
                  <c:v>10.127304990239548</c:v>
                </c:pt>
                <c:pt idx="365">
                  <c:v>10.13694422058277</c:v>
                </c:pt>
                <c:pt idx="366">
                  <c:v>10.137854962292538</c:v>
                </c:pt>
                <c:pt idx="367">
                  <c:v>10.141012479516618</c:v>
                </c:pt>
                <c:pt idx="368">
                  <c:v>10.135618619135952</c:v>
                </c:pt>
                <c:pt idx="369">
                  <c:v>10.135510914612603</c:v>
                </c:pt>
                <c:pt idx="370">
                  <c:v>10.135612447115051</c:v>
                </c:pt>
                <c:pt idx="371">
                  <c:v>10.145348332212798</c:v>
                </c:pt>
                <c:pt idx="372">
                  <c:v>10.140328777055347</c:v>
                </c:pt>
                <c:pt idx="373">
                  <c:v>10.013068516387461</c:v>
                </c:pt>
                <c:pt idx="374">
                  <c:v>9.9473304250329182</c:v>
                </c:pt>
                <c:pt idx="375">
                  <c:v>9.8103660645344171</c:v>
                </c:pt>
                <c:pt idx="376">
                  <c:v>9.7804863947569309</c:v>
                </c:pt>
                <c:pt idx="377">
                  <c:v>9.8586725414535969</c:v>
                </c:pt>
                <c:pt idx="378">
                  <c:v>9.7994397734926668</c:v>
                </c:pt>
                <c:pt idx="379">
                  <c:v>9.7907434457815761</c:v>
                </c:pt>
                <c:pt idx="380">
                  <c:v>9.7763610113239583</c:v>
                </c:pt>
                <c:pt idx="381">
                  <c:v>9.7792912028411383</c:v>
                </c:pt>
                <c:pt idx="382">
                  <c:v>9.8086253256363829</c:v>
                </c:pt>
                <c:pt idx="383">
                  <c:v>9.8304292733675069</c:v>
                </c:pt>
                <c:pt idx="384">
                  <c:v>9.8005688335728394</c:v>
                </c:pt>
                <c:pt idx="385">
                  <c:v>9.760687425922951</c:v>
                </c:pt>
                <c:pt idx="386">
                  <c:v>9.7348068883887322</c:v>
                </c:pt>
                <c:pt idx="387">
                  <c:v>9.681148849280369</c:v>
                </c:pt>
                <c:pt idx="388">
                  <c:v>9.660100994130385</c:v>
                </c:pt>
                <c:pt idx="389">
                  <c:v>9.6822704009891449</c:v>
                </c:pt>
                <c:pt idx="390">
                  <c:v>9.7044712222702678</c:v>
                </c:pt>
                <c:pt idx="391">
                  <c:v>9.6974252806324639</c:v>
                </c:pt>
                <c:pt idx="392">
                  <c:v>9.6844004794496215</c:v>
                </c:pt>
                <c:pt idx="393">
                  <c:v>9.6655130290421862</c:v>
                </c:pt>
                <c:pt idx="394">
                  <c:v>9.5553086518068877</c:v>
                </c:pt>
                <c:pt idx="395">
                  <c:v>9.5006582177699137</c:v>
                </c:pt>
                <c:pt idx="396">
                  <c:v>9.475000000000005</c:v>
                </c:pt>
                <c:pt idx="397">
                  <c:v>9.4871491379931925</c:v>
                </c:pt>
                <c:pt idx="398">
                  <c:v>9.4695838710189726</c:v>
                </c:pt>
                <c:pt idx="399">
                  <c:v>9.3980000000000015</c:v>
                </c:pt>
                <c:pt idx="400">
                  <c:v>9.2920992424242534</c:v>
                </c:pt>
                <c:pt idx="401">
                  <c:v>9.1878288802337025</c:v>
                </c:pt>
                <c:pt idx="402">
                  <c:v>9.1519621484222693</c:v>
                </c:pt>
                <c:pt idx="403">
                  <c:v>9.1206329885613222</c:v>
                </c:pt>
                <c:pt idx="404">
                  <c:v>9.1115460612456776</c:v>
                </c:pt>
                <c:pt idx="405">
                  <c:v>9.1716666666666704</c:v>
                </c:pt>
                <c:pt idx="406">
                  <c:v>9.1056447368421125</c:v>
                </c:pt>
                <c:pt idx="407">
                  <c:v>9.0494444444444468</c:v>
                </c:pt>
                <c:pt idx="408">
                  <c:v>9.0323904761904679</c:v>
                </c:pt>
                <c:pt idx="409">
                  <c:v>9.0792210704541887</c:v>
                </c:pt>
                <c:pt idx="410">
                  <c:v>9.0573367867141918</c:v>
                </c:pt>
                <c:pt idx="411">
                  <c:v>9.019444444444451</c:v>
                </c:pt>
                <c:pt idx="412">
                  <c:v>9.0573675003254532</c:v>
                </c:pt>
                <c:pt idx="413">
                  <c:v>9.1010119047618936</c:v>
                </c:pt>
                <c:pt idx="414">
                  <c:v>9.1252444444444425</c:v>
                </c:pt>
                <c:pt idx="415">
                  <c:v>9.1245289836025343</c:v>
                </c:pt>
                <c:pt idx="416">
                  <c:v>9.1342319455515568</c:v>
                </c:pt>
                <c:pt idx="417">
                  <c:v>9.1144256946289648</c:v>
                </c:pt>
                <c:pt idx="418">
                  <c:v>9.0019895852510334</c:v>
                </c:pt>
                <c:pt idx="419">
                  <c:v>8.9703571428571429</c:v>
                </c:pt>
                <c:pt idx="420">
                  <c:v>8.9661388775815869</c:v>
                </c:pt>
                <c:pt idx="421">
                  <c:v>9.0009916666666658</c:v>
                </c:pt>
                <c:pt idx="422">
                  <c:v>9.0229958333333364</c:v>
                </c:pt>
                <c:pt idx="423">
                  <c:v>9.0229157701896572</c:v>
                </c:pt>
                <c:pt idx="424">
                  <c:v>9.0457039929062866</c:v>
                </c:pt>
                <c:pt idx="425">
                  <c:v>9.0225769841269869</c:v>
                </c:pt>
                <c:pt idx="426">
                  <c:v>9.0077033499495087</c:v>
                </c:pt>
                <c:pt idx="427">
                  <c:v>8.9846353170063438</c:v>
                </c:pt>
                <c:pt idx="428">
                  <c:v>8.9511487866587682</c:v>
                </c:pt>
                <c:pt idx="429">
                  <c:v>8.9286466666666708</c:v>
                </c:pt>
                <c:pt idx="430">
                  <c:v>8.9475674509803902</c:v>
                </c:pt>
                <c:pt idx="431">
                  <c:v>8.9706507765232768</c:v>
                </c:pt>
                <c:pt idx="432">
                  <c:v>9.0956416666666708</c:v>
                </c:pt>
                <c:pt idx="433">
                  <c:v>9.0481218449165048</c:v>
                </c:pt>
                <c:pt idx="434">
                  <c:v>9.0697319661476623</c:v>
                </c:pt>
                <c:pt idx="435">
                  <c:v>9.0268749999999986</c:v>
                </c:pt>
                <c:pt idx="436">
                  <c:v>9.047834087301581</c:v>
                </c:pt>
                <c:pt idx="437">
                  <c:v>9.0504069142101393</c:v>
                </c:pt>
                <c:pt idx="438">
                  <c:v>9.0231668127875526</c:v>
                </c:pt>
                <c:pt idx="439">
                  <c:v>8.9037000000000006</c:v>
                </c:pt>
                <c:pt idx="440">
                  <c:v>8.9503000000000004</c:v>
                </c:pt>
                <c:pt idx="441">
                  <c:v>8.920300000000001</c:v>
                </c:pt>
                <c:pt idx="442">
                  <c:v>8.9020000000000028</c:v>
                </c:pt>
                <c:pt idx="443">
                  <c:v>8.8289000000000009</c:v>
                </c:pt>
                <c:pt idx="444">
                  <c:v>8.8015000000000008</c:v>
                </c:pt>
                <c:pt idx="445">
                  <c:v>8.7568000000000001</c:v>
                </c:pt>
                <c:pt idx="446">
                  <c:v>8.7711999999999986</c:v>
                </c:pt>
                <c:pt idx="447">
                  <c:v>8.7391999999999985</c:v>
                </c:pt>
                <c:pt idx="448">
                  <c:v>8.7461999999999982</c:v>
                </c:pt>
                <c:pt idx="449">
                  <c:v>8.7482999999999969</c:v>
                </c:pt>
                <c:pt idx="450">
                  <c:v>8.7410999999999976</c:v>
                </c:pt>
                <c:pt idx="451">
                  <c:v>8.7208999999999985</c:v>
                </c:pt>
                <c:pt idx="452">
                  <c:v>8.6997</c:v>
                </c:pt>
                <c:pt idx="453">
                  <c:v>8.7018999999999984</c:v>
                </c:pt>
                <c:pt idx="454">
                  <c:v>8.6979999999999986</c:v>
                </c:pt>
                <c:pt idx="455">
                  <c:v>8.6841999999999988</c:v>
                </c:pt>
                <c:pt idx="456">
                  <c:v>8.6535000000000046</c:v>
                </c:pt>
                <c:pt idx="457">
                  <c:v>8.6058000000000003</c:v>
                </c:pt>
                <c:pt idx="458">
                  <c:v>8.5959000000000003</c:v>
                </c:pt>
                <c:pt idx="459">
                  <c:v>8.5951000000000004</c:v>
                </c:pt>
                <c:pt idx="460">
                  <c:v>8.5734000000000048</c:v>
                </c:pt>
                <c:pt idx="461">
                  <c:v>8.5732000000000035</c:v>
                </c:pt>
                <c:pt idx="462">
                  <c:v>8.5748000000000015</c:v>
                </c:pt>
                <c:pt idx="463">
                  <c:v>8.5660000000000007</c:v>
                </c:pt>
                <c:pt idx="464">
                  <c:v>8.5682999999999989</c:v>
                </c:pt>
                <c:pt idx="465">
                  <c:v>8.5450000000000017</c:v>
                </c:pt>
                <c:pt idx="466">
                  <c:v>8.543000000000001</c:v>
                </c:pt>
                <c:pt idx="467">
                  <c:v>8.5397000000000016</c:v>
                </c:pt>
                <c:pt idx="468">
                  <c:v>8.4756000000000089</c:v>
                </c:pt>
                <c:pt idx="469">
                  <c:v>8.4008000000000003</c:v>
                </c:pt>
                <c:pt idx="470">
                  <c:v>8.4207000000000001</c:v>
                </c:pt>
                <c:pt idx="471">
                  <c:v>8.4207000000000001</c:v>
                </c:pt>
                <c:pt idx="472">
                  <c:v>8.39</c:v>
                </c:pt>
                <c:pt idx="473">
                  <c:v>8.3467000000000002</c:v>
                </c:pt>
                <c:pt idx="474">
                  <c:v>8.3458000000000006</c:v>
                </c:pt>
                <c:pt idx="475">
                  <c:v>8.3368000000000002</c:v>
                </c:pt>
                <c:pt idx="476">
                  <c:v>8.3504000000000094</c:v>
                </c:pt>
                <c:pt idx="477">
                  <c:v>8.350000000000005</c:v>
                </c:pt>
                <c:pt idx="478">
                  <c:v>8.3475000000000001</c:v>
                </c:pt>
                <c:pt idx="479">
                  <c:v>8.3388999999999989</c:v>
                </c:pt>
                <c:pt idx="480">
                  <c:v>8.3528000000000091</c:v>
                </c:pt>
                <c:pt idx="481">
                  <c:v>8.3571000000000026</c:v>
                </c:pt>
                <c:pt idx="482">
                  <c:v>8.3498000000000001</c:v>
                </c:pt>
                <c:pt idx="483">
                  <c:v>8.3509000000000047</c:v>
                </c:pt>
                <c:pt idx="484">
                  <c:v>8.2771999999999988</c:v>
                </c:pt>
                <c:pt idx="485">
                  <c:v>8.2199999999999989</c:v>
                </c:pt>
                <c:pt idx="486">
                  <c:v>8.0996000000000006</c:v>
                </c:pt>
                <c:pt idx="487">
                  <c:v>8.1128</c:v>
                </c:pt>
                <c:pt idx="488">
                  <c:v>8.1018999999999988</c:v>
                </c:pt>
                <c:pt idx="489">
                  <c:v>8.0811000000000011</c:v>
                </c:pt>
                <c:pt idx="490">
                  <c:v>7.9514000000000014</c:v>
                </c:pt>
                <c:pt idx="491">
                  <c:v>7.9384000000000015</c:v>
                </c:pt>
                <c:pt idx="492">
                  <c:v>7.9778000000000002</c:v>
                </c:pt>
                <c:pt idx="493">
                  <c:v>7.9570999999999996</c:v>
                </c:pt>
                <c:pt idx="494">
                  <c:v>7.9577999999999998</c:v>
                </c:pt>
                <c:pt idx="495">
                  <c:v>7.9487000000000014</c:v>
                </c:pt>
                <c:pt idx="496">
                  <c:v>7.9196000000000017</c:v>
                </c:pt>
                <c:pt idx="497">
                  <c:v>7.9015000000000004</c:v>
                </c:pt>
                <c:pt idx="498">
                  <c:v>7.851</c:v>
                </c:pt>
                <c:pt idx="499">
                  <c:v>7.851</c:v>
                </c:pt>
                <c:pt idx="500">
                  <c:v>7.7005999999999997</c:v>
                </c:pt>
                <c:pt idx="501">
                  <c:v>7.6757999999999997</c:v>
                </c:pt>
                <c:pt idx="502">
                  <c:v>7.7150999999999996</c:v>
                </c:pt>
                <c:pt idx="503">
                  <c:v>7.7591999999999999</c:v>
                </c:pt>
                <c:pt idx="504">
                  <c:v>7.7973999999999997</c:v>
                </c:pt>
                <c:pt idx="505">
                  <c:v>7.8294999999999986</c:v>
                </c:pt>
                <c:pt idx="506">
                  <c:v>7.8493000000000004</c:v>
                </c:pt>
                <c:pt idx="507">
                  <c:v>7.8502000000000001</c:v>
                </c:pt>
                <c:pt idx="508">
                  <c:v>7.8972999999999987</c:v>
                </c:pt>
                <c:pt idx="509">
                  <c:v>7.9189999999999996</c:v>
                </c:pt>
                <c:pt idx="510">
                  <c:v>7.9064000000000014</c:v>
                </c:pt>
                <c:pt idx="511">
                  <c:v>7.8799000000000001</c:v>
                </c:pt>
                <c:pt idx="512">
                  <c:v>7.8287999999999967</c:v>
                </c:pt>
                <c:pt idx="513">
                  <c:v>7.8008999999999986</c:v>
                </c:pt>
                <c:pt idx="514">
                  <c:v>7.7761000000000013</c:v>
                </c:pt>
                <c:pt idx="515">
                  <c:v>7.8010000000000002</c:v>
                </c:pt>
                <c:pt idx="516">
                  <c:v>7.7739000000000003</c:v>
                </c:pt>
                <c:pt idx="517">
                  <c:v>7.7739000000000003</c:v>
                </c:pt>
                <c:pt idx="518">
                  <c:v>7.8033000000000001</c:v>
                </c:pt>
                <c:pt idx="519">
                  <c:v>7.8</c:v>
                </c:pt>
                <c:pt idx="520">
                  <c:v>7.8071999999999955</c:v>
                </c:pt>
                <c:pt idx="521">
                  <c:v>7.7831000000000001</c:v>
                </c:pt>
                <c:pt idx="522">
                  <c:v>7.7798000000000016</c:v>
                </c:pt>
                <c:pt idx="523">
                  <c:v>7.7977999999999996</c:v>
                </c:pt>
                <c:pt idx="524">
                  <c:v>7.7690999999999999</c:v>
                </c:pt>
                <c:pt idx="525">
                  <c:v>7.7725</c:v>
                </c:pt>
                <c:pt idx="526">
                  <c:v>7.7783000000000015</c:v>
                </c:pt>
                <c:pt idx="527">
                  <c:v>7.779200000000003</c:v>
                </c:pt>
                <c:pt idx="528">
                  <c:v>7.7431999999999999</c:v>
                </c:pt>
                <c:pt idx="529">
                  <c:v>7.6787000000000001</c:v>
                </c:pt>
                <c:pt idx="530">
                  <c:v>7.6182999999999996</c:v>
                </c:pt>
                <c:pt idx="531">
                  <c:v>7.4854000000000003</c:v>
                </c:pt>
                <c:pt idx="532">
                  <c:v>7.4478</c:v>
                </c:pt>
                <c:pt idx="533">
                  <c:v>7.4246999999999996</c:v>
                </c:pt>
                <c:pt idx="534">
                  <c:v>7.3968999999999996</c:v>
                </c:pt>
                <c:pt idx="535">
                  <c:v>7.3795999999999999</c:v>
                </c:pt>
                <c:pt idx="536">
                  <c:v>7.4127999999999998</c:v>
                </c:pt>
                <c:pt idx="537">
                  <c:v>7.4009</c:v>
                </c:pt>
                <c:pt idx="538">
                  <c:v>7.5920999999999976</c:v>
                </c:pt>
                <c:pt idx="539">
                  <c:v>7.6343999999999976</c:v>
                </c:pt>
                <c:pt idx="540">
                  <c:v>7.7202999999999999</c:v>
                </c:pt>
                <c:pt idx="541">
                  <c:v>7.7374000000000001</c:v>
                </c:pt>
                <c:pt idx="542">
                  <c:v>7.7711000000000015</c:v>
                </c:pt>
                <c:pt idx="543">
                  <c:v>7.6334999999999997</c:v>
                </c:pt>
                <c:pt idx="544">
                  <c:v>7.5953999999999997</c:v>
                </c:pt>
                <c:pt idx="545">
                  <c:v>7.5994999999999999</c:v>
                </c:pt>
                <c:pt idx="546">
                  <c:v>7.5982000000000003</c:v>
                </c:pt>
                <c:pt idx="547">
                  <c:v>7.5778999999999996</c:v>
                </c:pt>
                <c:pt idx="548">
                  <c:v>7.6112000000000002</c:v>
                </c:pt>
                <c:pt idx="549">
                  <c:v>7.5903</c:v>
                </c:pt>
                <c:pt idx="550">
                  <c:v>7.6083999999999996</c:v>
                </c:pt>
                <c:pt idx="551">
                  <c:v>7.5998999999999999</c:v>
                </c:pt>
                <c:pt idx="552">
                  <c:v>7.5704000000000002</c:v>
                </c:pt>
                <c:pt idx="553">
                  <c:v>7.5583999999999998</c:v>
                </c:pt>
                <c:pt idx="554">
                  <c:v>7.4309000000000003</c:v>
                </c:pt>
                <c:pt idx="555">
                  <c:v>7.4003000000000014</c:v>
                </c:pt>
                <c:pt idx="556">
                  <c:v>7.4009</c:v>
                </c:pt>
                <c:pt idx="557">
                  <c:v>7.3998999999999997</c:v>
                </c:pt>
                <c:pt idx="558">
                  <c:v>7.4001000000000001</c:v>
                </c:pt>
                <c:pt idx="559">
                  <c:v>7.4054000000000002</c:v>
                </c:pt>
                <c:pt idx="560">
                  <c:v>7.3773</c:v>
                </c:pt>
                <c:pt idx="561">
                  <c:v>7.3052999999999999</c:v>
                </c:pt>
                <c:pt idx="562">
                  <c:v>7.2814000000000014</c:v>
                </c:pt>
                <c:pt idx="563">
                  <c:v>7.1867999999999999</c:v>
                </c:pt>
                <c:pt idx="564">
                  <c:v>7.1658999999999953</c:v>
                </c:pt>
                <c:pt idx="565">
                  <c:v>7.1248999999999949</c:v>
                </c:pt>
                <c:pt idx="566">
                  <c:v>7.0767000000000015</c:v>
                </c:pt>
                <c:pt idx="567">
                  <c:v>7.0367000000000015</c:v>
                </c:pt>
                <c:pt idx="568">
                  <c:v>7.0580999999999996</c:v>
                </c:pt>
                <c:pt idx="569">
                  <c:v>7.0563000000000002</c:v>
                </c:pt>
                <c:pt idx="570">
                  <c:v>6.9803000000000015</c:v>
                </c:pt>
                <c:pt idx="571">
                  <c:v>6.9260999999999999</c:v>
                </c:pt>
                <c:pt idx="572">
                  <c:v>6.8704000000000001</c:v>
                </c:pt>
                <c:pt idx="573">
                  <c:v>6.8587999999999996</c:v>
                </c:pt>
                <c:pt idx="574">
                  <c:v>6.5872000000000002</c:v>
                </c:pt>
                <c:pt idx="575">
                  <c:v>6.5072999999999999</c:v>
                </c:pt>
                <c:pt idx="576">
                  <c:v>6.5156000000000001</c:v>
                </c:pt>
                <c:pt idx="577">
                  <c:v>6.5757000000000003</c:v>
                </c:pt>
                <c:pt idx="578">
                  <c:v>6.5147999999999966</c:v>
                </c:pt>
                <c:pt idx="579">
                  <c:v>6.5293999999999999</c:v>
                </c:pt>
                <c:pt idx="580">
                  <c:v>6.56</c:v>
                </c:pt>
                <c:pt idx="581">
                  <c:v>6.5583</c:v>
                </c:pt>
                <c:pt idx="582">
                  <c:v>6.4420000000000002</c:v>
                </c:pt>
                <c:pt idx="583">
                  <c:v>6.3754999999999997</c:v>
                </c:pt>
                <c:pt idx="584">
                  <c:v>6.3440999999999956</c:v>
                </c:pt>
                <c:pt idx="585">
                  <c:v>6.3708999999999998</c:v>
                </c:pt>
                <c:pt idx="586">
                  <c:v>6.3944999999999954</c:v>
                </c:pt>
                <c:pt idx="587">
                  <c:v>6.3605999999999954</c:v>
                </c:pt>
                <c:pt idx="588">
                  <c:v>6.38</c:v>
                </c:pt>
                <c:pt idx="589">
                  <c:v>6.3255999999999952</c:v>
                </c:pt>
                <c:pt idx="590">
                  <c:v>6.2990000000000004</c:v>
                </c:pt>
                <c:pt idx="591">
                  <c:v>6.2644999999999955</c:v>
                </c:pt>
                <c:pt idx="592">
                  <c:v>6.0701999999999998</c:v>
                </c:pt>
                <c:pt idx="593">
                  <c:v>5.9751000000000003</c:v>
                </c:pt>
                <c:pt idx="594">
                  <c:v>5.9583000000000004</c:v>
                </c:pt>
                <c:pt idx="595">
                  <c:v>5.9270999999999976</c:v>
                </c:pt>
                <c:pt idx="596">
                  <c:v>5.9345999999999997</c:v>
                </c:pt>
                <c:pt idx="597">
                  <c:v>6.0247999999999955</c:v>
                </c:pt>
                <c:pt idx="598">
                  <c:v>6.2238999999999995</c:v>
                </c:pt>
                <c:pt idx="599">
                  <c:v>6.1438999999999986</c:v>
                </c:pt>
                <c:pt idx="600">
                  <c:v>6.1218999999999966</c:v>
                </c:pt>
                <c:pt idx="601">
                  <c:v>6.2115999999999998</c:v>
                </c:pt>
                <c:pt idx="602">
                  <c:v>6.2282000000000002</c:v>
                </c:pt>
                <c:pt idx="603">
                  <c:v>6.2</c:v>
                </c:pt>
                <c:pt idx="604">
                  <c:v>6.124099999999995</c:v>
                </c:pt>
                <c:pt idx="605">
                  <c:v>6.218</c:v>
                </c:pt>
                <c:pt idx="606">
                  <c:v>6.2367000000000017</c:v>
                </c:pt>
                <c:pt idx="607">
                  <c:v>6.2618999999999998</c:v>
                </c:pt>
                <c:pt idx="608">
                  <c:v>6.21</c:v>
                </c:pt>
                <c:pt idx="609">
                  <c:v>6.2008000000000001</c:v>
                </c:pt>
                <c:pt idx="610">
                  <c:v>6.3036000000000003</c:v>
                </c:pt>
                <c:pt idx="611">
                  <c:v>6.3180999999999976</c:v>
                </c:pt>
                <c:pt idx="612">
                  <c:v>6.26</c:v>
                </c:pt>
                <c:pt idx="613">
                  <c:v>6.1906999999999996</c:v>
                </c:pt>
                <c:pt idx="614">
                  <c:v>6.1826999999999996</c:v>
                </c:pt>
                <c:pt idx="615">
                  <c:v>6.1602999999999986</c:v>
                </c:pt>
                <c:pt idx="616">
                  <c:v>6.2202000000000002</c:v>
                </c:pt>
                <c:pt idx="617">
                  <c:v>6.2286000000000001</c:v>
                </c:pt>
                <c:pt idx="618">
                  <c:v>6.3079999999999954</c:v>
                </c:pt>
                <c:pt idx="619">
                  <c:v>6.4960000000000004</c:v>
                </c:pt>
                <c:pt idx="620">
                  <c:v>6.4542000000000002</c:v>
                </c:pt>
                <c:pt idx="621">
                  <c:v>6.3708</c:v>
                </c:pt>
                <c:pt idx="622">
                  <c:v>6.3558999999999957</c:v>
                </c:pt>
                <c:pt idx="623">
                  <c:v>6.3754999999999997</c:v>
                </c:pt>
                <c:pt idx="624">
                  <c:v>6.35</c:v>
                </c:pt>
                <c:pt idx="625">
                  <c:v>6.3806000000000003</c:v>
                </c:pt>
                <c:pt idx="626">
                  <c:v>6.5078999999999976</c:v>
                </c:pt>
                <c:pt idx="627">
                  <c:v>6.5307000000000004</c:v>
                </c:pt>
                <c:pt idx="628">
                  <c:v>6.4744000000000002</c:v>
                </c:pt>
                <c:pt idx="629">
                  <c:v>6.4744000000000002</c:v>
                </c:pt>
                <c:pt idx="630">
                  <c:v>6.5143999999999975</c:v>
                </c:pt>
                <c:pt idx="631">
                  <c:v>6.4595000000000002</c:v>
                </c:pt>
                <c:pt idx="632">
                  <c:v>6.4061000000000003</c:v>
                </c:pt>
                <c:pt idx="633">
                  <c:v>6.3997000000000002</c:v>
                </c:pt>
                <c:pt idx="634">
                  <c:v>6.4378000000000002</c:v>
                </c:pt>
                <c:pt idx="635">
                  <c:v>6.4163000000000014</c:v>
                </c:pt>
                <c:pt idx="636">
                  <c:v>6.4109999999999996</c:v>
                </c:pt>
                <c:pt idx="637">
                  <c:v>6.4757000000000016</c:v>
                </c:pt>
                <c:pt idx="638">
                  <c:v>6.5184999999999995</c:v>
                </c:pt>
                <c:pt idx="639">
                  <c:v>6.5337000000000014</c:v>
                </c:pt>
                <c:pt idx="640">
                  <c:v>6.6361999999999997</c:v>
                </c:pt>
                <c:pt idx="641">
                  <c:v>6.6463999999999999</c:v>
                </c:pt>
                <c:pt idx="642">
                  <c:v>6.8914999999999997</c:v>
                </c:pt>
                <c:pt idx="643">
                  <c:v>6.8300999999999998</c:v>
                </c:pt>
                <c:pt idx="644">
                  <c:v>6.8095999999999997</c:v>
                </c:pt>
                <c:pt idx="645">
                  <c:v>6.8432000000000004</c:v>
                </c:pt>
                <c:pt idx="646">
                  <c:v>6.9938000000000002</c:v>
                </c:pt>
                <c:pt idx="647">
                  <c:v>6.9383000000000017</c:v>
                </c:pt>
                <c:pt idx="648">
                  <c:v>7.0486000000000004</c:v>
                </c:pt>
                <c:pt idx="649">
                  <c:v>7.1199999999999966</c:v>
                </c:pt>
                <c:pt idx="650">
                  <c:v>7.0372000000000003</c:v>
                </c:pt>
                <c:pt idx="651">
                  <c:v>6.9657999999999998</c:v>
                </c:pt>
                <c:pt idx="652">
                  <c:v>7.1237999999999966</c:v>
                </c:pt>
                <c:pt idx="653">
                  <c:v>7.1337000000000002</c:v>
                </c:pt>
                <c:pt idx="654">
                  <c:v>7.0972</c:v>
                </c:pt>
                <c:pt idx="655">
                  <c:v>7.2208999999999985</c:v>
                </c:pt>
                <c:pt idx="656">
                  <c:v>7.4329000000000001</c:v>
                </c:pt>
                <c:pt idx="657">
                  <c:v>7.9980000000000002</c:v>
                </c:pt>
                <c:pt idx="658">
                  <c:v>7.6087999999999987</c:v>
                </c:pt>
                <c:pt idx="659">
                  <c:v>7.6993999999999998</c:v>
                </c:pt>
                <c:pt idx="660">
                  <c:v>7.7199</c:v>
                </c:pt>
                <c:pt idx="661">
                  <c:v>7.5620999999999956</c:v>
                </c:pt>
                <c:pt idx="662">
                  <c:v>7.3238999999999956</c:v>
                </c:pt>
                <c:pt idx="663">
                  <c:v>7.2474999999999996</c:v>
                </c:pt>
                <c:pt idx="664">
                  <c:v>7.2369000000000003</c:v>
                </c:pt>
                <c:pt idx="665">
                  <c:v>7.3590999999999998</c:v>
                </c:pt>
                <c:pt idx="666">
                  <c:v>7.2177999999999995</c:v>
                </c:pt>
                <c:pt idx="667">
                  <c:v>7.2569999999999997</c:v>
                </c:pt>
                <c:pt idx="668">
                  <c:v>7.2</c:v>
                </c:pt>
                <c:pt idx="669">
                  <c:v>7.1452999999999998</c:v>
                </c:pt>
                <c:pt idx="670">
                  <c:v>7.1137999999999986</c:v>
                </c:pt>
                <c:pt idx="671">
                  <c:v>7.1986999999999997</c:v>
                </c:pt>
                <c:pt idx="672">
                  <c:v>7.1436000000000002</c:v>
                </c:pt>
                <c:pt idx="673">
                  <c:v>7.2675999999999954</c:v>
                </c:pt>
                <c:pt idx="674">
                  <c:v>7.271600000000003</c:v>
                </c:pt>
                <c:pt idx="675">
                  <c:v>7.2303000000000015</c:v>
                </c:pt>
                <c:pt idx="676">
                  <c:v>7.2411000000000003</c:v>
                </c:pt>
                <c:pt idx="677">
                  <c:v>7.1361999999999997</c:v>
                </c:pt>
                <c:pt idx="678">
                  <c:v>7.1706000000000003</c:v>
                </c:pt>
                <c:pt idx="679">
                  <c:v>7.0035999999999996</c:v>
                </c:pt>
                <c:pt idx="680">
                  <c:v>6.9038000000000004</c:v>
                </c:pt>
                <c:pt idx="681">
                  <c:v>6.8483999999999998</c:v>
                </c:pt>
                <c:pt idx="682">
                  <c:v>6.8226999999999967</c:v>
                </c:pt>
                <c:pt idx="683">
                  <c:v>6.8402000000000003</c:v>
                </c:pt>
                <c:pt idx="684">
                  <c:v>6.8180999999999976</c:v>
                </c:pt>
                <c:pt idx="685">
                  <c:v>6.8126999999999986</c:v>
                </c:pt>
                <c:pt idx="686">
                  <c:v>6.8084999999999996</c:v>
                </c:pt>
                <c:pt idx="687">
                  <c:v>6.7744</c:v>
                </c:pt>
                <c:pt idx="688">
                  <c:v>6.7485999999999997</c:v>
                </c:pt>
                <c:pt idx="689">
                  <c:v>6.7607999999999997</c:v>
                </c:pt>
                <c:pt idx="690">
                  <c:v>6.7695999999999996</c:v>
                </c:pt>
                <c:pt idx="691">
                  <c:v>6.7787000000000015</c:v>
                </c:pt>
                <c:pt idx="692">
                  <c:v>6.7518000000000002</c:v>
                </c:pt>
                <c:pt idx="693">
                  <c:v>6.7515999999999998</c:v>
                </c:pt>
                <c:pt idx="694">
                  <c:v>6.6867999999999999</c:v>
                </c:pt>
                <c:pt idx="695">
                  <c:v>6.7072000000000003</c:v>
                </c:pt>
                <c:pt idx="696">
                  <c:v>6.7128999999999976</c:v>
                </c:pt>
                <c:pt idx="697">
                  <c:v>6.6992000000000003</c:v>
                </c:pt>
                <c:pt idx="698">
                  <c:v>6.7309000000000001</c:v>
                </c:pt>
                <c:pt idx="699">
                  <c:v>6.7473000000000001</c:v>
                </c:pt>
                <c:pt idx="700">
                  <c:v>6.8273999999999955</c:v>
                </c:pt>
                <c:pt idx="701">
                  <c:v>6.9064000000000014</c:v>
                </c:pt>
                <c:pt idx="702">
                  <c:v>7.2011000000000003</c:v>
                </c:pt>
                <c:pt idx="703">
                  <c:v>7.1283999999999965</c:v>
                </c:pt>
                <c:pt idx="704">
                  <c:v>7.2004999999999999</c:v>
                </c:pt>
                <c:pt idx="705">
                  <c:v>7.2168000000000001</c:v>
                </c:pt>
                <c:pt idx="706">
                  <c:v>7.1601999999999952</c:v>
                </c:pt>
                <c:pt idx="707">
                  <c:v>7.1174999999999953</c:v>
                </c:pt>
                <c:pt idx="708">
                  <c:v>7.1079999999999952</c:v>
                </c:pt>
                <c:pt idx="709">
                  <c:v>7.1108999999999956</c:v>
                </c:pt>
                <c:pt idx="710">
                  <c:v>7.1791999999999998</c:v>
                </c:pt>
                <c:pt idx="711">
                  <c:v>7.2814000000000014</c:v>
                </c:pt>
                <c:pt idx="712">
                  <c:v>7.2241999999999953</c:v>
                </c:pt>
                <c:pt idx="713">
                  <c:v>7.3230999999999966</c:v>
                </c:pt>
                <c:pt idx="714">
                  <c:v>7.4311000000000016</c:v>
                </c:pt>
                <c:pt idx="715">
                  <c:v>7.3352000000000004</c:v>
                </c:pt>
                <c:pt idx="716">
                  <c:v>7.4176000000000002</c:v>
                </c:pt>
                <c:pt idx="717">
                  <c:v>7.4455999999999998</c:v>
                </c:pt>
                <c:pt idx="718">
                  <c:v>7.3253999999999966</c:v>
                </c:pt>
                <c:pt idx="719">
                  <c:v>7.3483000000000001</c:v>
                </c:pt>
                <c:pt idx="720">
                  <c:v>7.3768000000000002</c:v>
                </c:pt>
                <c:pt idx="721">
                  <c:v>7.3993000000000002</c:v>
                </c:pt>
                <c:pt idx="722">
                  <c:v>7.3882000000000003</c:v>
                </c:pt>
                <c:pt idx="723">
                  <c:v>7.3929999999999954</c:v>
                </c:pt>
                <c:pt idx="724">
                  <c:v>7.4120999999999997</c:v>
                </c:pt>
                <c:pt idx="725">
                  <c:v>7.4480000000000004</c:v>
                </c:pt>
                <c:pt idx="726">
                  <c:v>7.4220999999999986</c:v>
                </c:pt>
                <c:pt idx="727">
                  <c:v>7.4752000000000018</c:v>
                </c:pt>
                <c:pt idx="728">
                  <c:v>7.431300000000002</c:v>
                </c:pt>
                <c:pt idx="729">
                  <c:v>7.4387000000000016</c:v>
                </c:pt>
                <c:pt idx="730">
                  <c:v>7.4926000000000004</c:v>
                </c:pt>
                <c:pt idx="731">
                  <c:v>7.5473999999999997</c:v>
                </c:pt>
                <c:pt idx="732">
                  <c:v>7.5019</c:v>
                </c:pt>
                <c:pt idx="733">
                  <c:v>7.4581999999999997</c:v>
                </c:pt>
                <c:pt idx="734">
                  <c:v>7.5153999999999996</c:v>
                </c:pt>
                <c:pt idx="735">
                  <c:v>7.4443000000000001</c:v>
                </c:pt>
                <c:pt idx="736">
                  <c:v>7.4610000000000003</c:v>
                </c:pt>
                <c:pt idx="737">
                  <c:v>7.6088999999999967</c:v>
                </c:pt>
                <c:pt idx="738">
                  <c:v>7.5595999999999997</c:v>
                </c:pt>
                <c:pt idx="739">
                  <c:v>7.5494000000000003</c:v>
                </c:pt>
                <c:pt idx="740">
                  <c:v>7.4719000000000015</c:v>
                </c:pt>
                <c:pt idx="741">
                  <c:v>7.4270999999999976</c:v>
                </c:pt>
                <c:pt idx="742">
                  <c:v>7.4870999999999999</c:v>
                </c:pt>
                <c:pt idx="743">
                  <c:v>7.4884000000000004</c:v>
                </c:pt>
                <c:pt idx="744">
                  <c:v>7.4884000000000004</c:v>
                </c:pt>
                <c:pt idx="745">
                  <c:v>7.51</c:v>
                </c:pt>
                <c:pt idx="746">
                  <c:v>7.5823</c:v>
                </c:pt>
                <c:pt idx="747">
                  <c:v>7.5495000000000001</c:v>
                </c:pt>
                <c:pt idx="748">
                  <c:v>7.5495000000000001</c:v>
                </c:pt>
                <c:pt idx="749">
                  <c:v>7.5191999999999997</c:v>
                </c:pt>
                <c:pt idx="750">
                  <c:v>7.4324000000000003</c:v>
                </c:pt>
                <c:pt idx="751">
                  <c:v>7.4734000000000016</c:v>
                </c:pt>
                <c:pt idx="752">
                  <c:v>7.4634</c:v>
                </c:pt>
                <c:pt idx="753">
                  <c:v>7.45</c:v>
                </c:pt>
                <c:pt idx="754">
                  <c:v>7.4523000000000001</c:v>
                </c:pt>
                <c:pt idx="755">
                  <c:v>7.4722000000000017</c:v>
                </c:pt>
                <c:pt idx="756">
                  <c:v>7.4433000000000016</c:v>
                </c:pt>
                <c:pt idx="757">
                  <c:v>7.4518000000000004</c:v>
                </c:pt>
                <c:pt idx="758">
                  <c:v>7.4386000000000019</c:v>
                </c:pt>
                <c:pt idx="759">
                  <c:v>7.4640999999999966</c:v>
                </c:pt>
                <c:pt idx="760">
                  <c:v>7.4793000000000029</c:v>
                </c:pt>
                <c:pt idx="761">
                  <c:v>7.4619</c:v>
                </c:pt>
                <c:pt idx="762">
                  <c:v>7.5697000000000001</c:v>
                </c:pt>
                <c:pt idx="763">
                  <c:v>7.5293000000000001</c:v>
                </c:pt>
                <c:pt idx="764">
                  <c:v>7.577</c:v>
                </c:pt>
                <c:pt idx="765">
                  <c:v>7.4703000000000017</c:v>
                </c:pt>
                <c:pt idx="766">
                  <c:v>7.4703000000000017</c:v>
                </c:pt>
                <c:pt idx="767">
                  <c:v>7.479700000000002</c:v>
                </c:pt>
                <c:pt idx="768">
                  <c:v>7.4844999999999997</c:v>
                </c:pt>
                <c:pt idx="769">
                  <c:v>7.5460000000000003</c:v>
                </c:pt>
                <c:pt idx="770">
                  <c:v>7.5568999999999997</c:v>
                </c:pt>
                <c:pt idx="771">
                  <c:v>7.5548999999999955</c:v>
                </c:pt>
                <c:pt idx="772">
                  <c:v>7.5683999999999996</c:v>
                </c:pt>
                <c:pt idx="773">
                  <c:v>7.5457999999999998</c:v>
                </c:pt>
                <c:pt idx="774">
                  <c:v>7.5339999999999998</c:v>
                </c:pt>
                <c:pt idx="775">
                  <c:v>7.5160999999999998</c:v>
                </c:pt>
                <c:pt idx="776">
                  <c:v>7.4640999999999966</c:v>
                </c:pt>
                <c:pt idx="777">
                  <c:v>7.4297000000000004</c:v>
                </c:pt>
                <c:pt idx="778">
                  <c:v>7.4370000000000003</c:v>
                </c:pt>
                <c:pt idx="779">
                  <c:v>7.4597000000000016</c:v>
                </c:pt>
                <c:pt idx="780">
                  <c:v>7.3788</c:v>
                </c:pt>
                <c:pt idx="781">
                  <c:v>7.3903999999999996</c:v>
                </c:pt>
                <c:pt idx="782">
                  <c:v>7.34</c:v>
                </c:pt>
                <c:pt idx="783">
                  <c:v>7.2488000000000001</c:v>
                </c:pt>
                <c:pt idx="784">
                  <c:v>7.1765999999999996</c:v>
                </c:pt>
                <c:pt idx="785">
                  <c:v>7.1970999999999954</c:v>
                </c:pt>
                <c:pt idx="786">
                  <c:v>7.1354999999999986</c:v>
                </c:pt>
                <c:pt idx="787">
                  <c:v>7.1344999999999956</c:v>
                </c:pt>
                <c:pt idx="788">
                  <c:v>7.1215999999999955</c:v>
                </c:pt>
                <c:pt idx="789">
                  <c:v>7.1440999999999955</c:v>
                </c:pt>
                <c:pt idx="790">
                  <c:v>7.0960000000000001</c:v>
                </c:pt>
                <c:pt idx="791">
                  <c:v>7.114199999999995</c:v>
                </c:pt>
                <c:pt idx="792">
                  <c:v>7.0831999999999997</c:v>
                </c:pt>
                <c:pt idx="793">
                  <c:v>7.2315000000000014</c:v>
                </c:pt>
                <c:pt idx="794">
                  <c:v>7.3632</c:v>
                </c:pt>
                <c:pt idx="795">
                  <c:v>7.4664000000000001</c:v>
                </c:pt>
                <c:pt idx="796">
                  <c:v>7.3715000000000002</c:v>
                </c:pt>
                <c:pt idx="797">
                  <c:v>7.4043000000000001</c:v>
                </c:pt>
                <c:pt idx="798">
                  <c:v>7.6231999999999953</c:v>
                </c:pt>
                <c:pt idx="799">
                  <c:v>7.7161999999999997</c:v>
                </c:pt>
                <c:pt idx="800">
                  <c:v>7.7968999999999999</c:v>
                </c:pt>
                <c:pt idx="801">
                  <c:v>7.6779999999999955</c:v>
                </c:pt>
                <c:pt idx="802">
                  <c:v>7.7895000000000003</c:v>
                </c:pt>
                <c:pt idx="803">
                  <c:v>7.8206999999999987</c:v>
                </c:pt>
                <c:pt idx="804">
                  <c:v>7.8532999999999999</c:v>
                </c:pt>
                <c:pt idx="805">
                  <c:v>7.8594999999999997</c:v>
                </c:pt>
                <c:pt idx="806">
                  <c:v>7.8948999999999954</c:v>
                </c:pt>
                <c:pt idx="807">
                  <c:v>7.8556999999999997</c:v>
                </c:pt>
                <c:pt idx="808">
                  <c:v>7.8002000000000002</c:v>
                </c:pt>
                <c:pt idx="809">
                  <c:v>7.8288999999999955</c:v>
                </c:pt>
                <c:pt idx="810">
                  <c:v>7.7558999999999987</c:v>
                </c:pt>
                <c:pt idx="811">
                  <c:v>7.7050999999999998</c:v>
                </c:pt>
                <c:pt idx="812">
                  <c:v>7.6134999999999966</c:v>
                </c:pt>
                <c:pt idx="813">
                  <c:v>7.6086</c:v>
                </c:pt>
                <c:pt idx="814">
                  <c:v>7.6800999999999977</c:v>
                </c:pt>
                <c:pt idx="815">
                  <c:v>7.6704999999999997</c:v>
                </c:pt>
                <c:pt idx="816">
                  <c:v>7.6571999999999951</c:v>
                </c:pt>
                <c:pt idx="817">
                  <c:v>7.6648999999999949</c:v>
                </c:pt>
                <c:pt idx="818">
                  <c:v>7.6710000000000003</c:v>
                </c:pt>
                <c:pt idx="819">
                  <c:v>7.6804999999999977</c:v>
                </c:pt>
                <c:pt idx="820">
                  <c:v>7.6907999999999976</c:v>
                </c:pt>
                <c:pt idx="821">
                  <c:v>7.7325999999999997</c:v>
                </c:pt>
                <c:pt idx="822">
                  <c:v>7.6501999999999954</c:v>
                </c:pt>
                <c:pt idx="823">
                  <c:v>7.74</c:v>
                </c:pt>
                <c:pt idx="824">
                  <c:v>7.8563000000000001</c:v>
                </c:pt>
                <c:pt idx="825">
                  <c:v>7.7256999999999998</c:v>
                </c:pt>
                <c:pt idx="826">
                  <c:v>7.7295999999999996</c:v>
                </c:pt>
                <c:pt idx="827">
                  <c:v>7.6803999999999997</c:v>
                </c:pt>
                <c:pt idx="828">
                  <c:v>7.7554999999999996</c:v>
                </c:pt>
                <c:pt idx="829">
                  <c:v>7.7603999999999997</c:v>
                </c:pt>
                <c:pt idx="830">
                  <c:v>7.4443999999999999</c:v>
                </c:pt>
                <c:pt idx="831">
                  <c:v>7.2110000000000003</c:v>
                </c:pt>
                <c:pt idx="832">
                  <c:v>7.2854000000000001</c:v>
                </c:pt>
                <c:pt idx="833">
                  <c:v>7.4298000000000002</c:v>
                </c:pt>
                <c:pt idx="834">
                  <c:v>7.5333000000000014</c:v>
                </c:pt>
                <c:pt idx="835">
                  <c:v>7.5013000000000014</c:v>
                </c:pt>
                <c:pt idx="836">
                  <c:v>7.5268999999999986</c:v>
                </c:pt>
                <c:pt idx="837">
                  <c:v>7.4214000000000002</c:v>
                </c:pt>
                <c:pt idx="838">
                  <c:v>7.39</c:v>
                </c:pt>
                <c:pt idx="839">
                  <c:v>7.4664999999999999</c:v>
                </c:pt>
                <c:pt idx="840">
                  <c:v>7.4297000000000004</c:v>
                </c:pt>
                <c:pt idx="841">
                  <c:v>7.3542999999999976</c:v>
                </c:pt>
                <c:pt idx="842">
                  <c:v>7.4112000000000018</c:v>
                </c:pt>
                <c:pt idx="843">
                  <c:v>7.3666999999999998</c:v>
                </c:pt>
                <c:pt idx="844">
                  <c:v>7.3924999999999956</c:v>
                </c:pt>
                <c:pt idx="845">
                  <c:v>7.4189999999999996</c:v>
                </c:pt>
                <c:pt idx="846">
                  <c:v>7.4224999999999985</c:v>
                </c:pt>
                <c:pt idx="847">
                  <c:v>7.4970999999999997</c:v>
                </c:pt>
                <c:pt idx="848">
                  <c:v>7.4871999999999996</c:v>
                </c:pt>
                <c:pt idx="849">
                  <c:v>7.3054999999999986</c:v>
                </c:pt>
                <c:pt idx="850">
                  <c:v>7.2504</c:v>
                </c:pt>
                <c:pt idx="851">
                  <c:v>7.3877999999999986</c:v>
                </c:pt>
                <c:pt idx="852">
                  <c:v>7.3094999999999999</c:v>
                </c:pt>
                <c:pt idx="853">
                  <c:v>7.3326000000000002</c:v>
                </c:pt>
                <c:pt idx="854">
                  <c:v>7.3596000000000004</c:v>
                </c:pt>
                <c:pt idx="855">
                  <c:v>7.4866000000000019</c:v>
                </c:pt>
                <c:pt idx="856">
                  <c:v>7.6776999999999997</c:v>
                </c:pt>
                <c:pt idx="857">
                  <c:v>7.6332000000000004</c:v>
                </c:pt>
                <c:pt idx="858">
                  <c:v>7.5584999999999996</c:v>
                </c:pt>
                <c:pt idx="859">
                  <c:v>7.5465</c:v>
                </c:pt>
                <c:pt idx="860">
                  <c:v>7.5454999999999997</c:v>
                </c:pt>
                <c:pt idx="861">
                  <c:v>7.5193000000000003</c:v>
                </c:pt>
                <c:pt idx="862">
                  <c:v>7.5194999999999999</c:v>
                </c:pt>
                <c:pt idx="863">
                  <c:v>7.5744999999999996</c:v>
                </c:pt>
                <c:pt idx="864">
                  <c:v>7.5781999999999998</c:v>
                </c:pt>
                <c:pt idx="865">
                  <c:v>7.6443999999999956</c:v>
                </c:pt>
                <c:pt idx="866">
                  <c:v>7.5998999999999999</c:v>
                </c:pt>
                <c:pt idx="867">
                  <c:v>7.5833000000000004</c:v>
                </c:pt>
                <c:pt idx="868">
                  <c:v>7.5395000000000003</c:v>
                </c:pt>
                <c:pt idx="869">
                  <c:v>7.6002999999999998</c:v>
                </c:pt>
                <c:pt idx="870">
                  <c:v>7.6128999999999953</c:v>
                </c:pt>
                <c:pt idx="871">
                  <c:v>7.6552999999999987</c:v>
                </c:pt>
                <c:pt idx="872">
                  <c:v>7.6868999999999996</c:v>
                </c:pt>
                <c:pt idx="873">
                  <c:v>7.7610999999999999</c:v>
                </c:pt>
                <c:pt idx="874">
                  <c:v>7.8324999999999996</c:v>
                </c:pt>
                <c:pt idx="875">
                  <c:v>7.8703000000000003</c:v>
                </c:pt>
                <c:pt idx="876">
                  <c:v>7.8387000000000002</c:v>
                </c:pt>
                <c:pt idx="877">
                  <c:v>7.8612000000000002</c:v>
                </c:pt>
                <c:pt idx="878">
                  <c:v>7.8612000000000002</c:v>
                </c:pt>
                <c:pt idx="879">
                  <c:v>7.9934000000000003</c:v>
                </c:pt>
                <c:pt idx="880">
                  <c:v>8.136000000000001</c:v>
                </c:pt>
                <c:pt idx="881">
                  <c:v>8.1481999999999974</c:v>
                </c:pt>
                <c:pt idx="882">
                  <c:v>8.0450000000000017</c:v>
                </c:pt>
                <c:pt idx="883">
                  <c:v>8.0732000000000035</c:v>
                </c:pt>
                <c:pt idx="884">
                  <c:v>8.1059000000000001</c:v>
                </c:pt>
                <c:pt idx="885">
                  <c:v>8.0708000000000002</c:v>
                </c:pt>
                <c:pt idx="886">
                  <c:v>8.1169000000000011</c:v>
                </c:pt>
                <c:pt idx="887">
                  <c:v>8.0799000000000003</c:v>
                </c:pt>
                <c:pt idx="888">
                  <c:v>8.0778000000000034</c:v>
                </c:pt>
                <c:pt idx="889">
                  <c:v>8.0009000000000015</c:v>
                </c:pt>
                <c:pt idx="890">
                  <c:v>7.9507000000000003</c:v>
                </c:pt>
                <c:pt idx="891">
                  <c:v>7.9489999999999998</c:v>
                </c:pt>
                <c:pt idx="892">
                  <c:v>7.9551999999999996</c:v>
                </c:pt>
                <c:pt idx="893">
                  <c:v>7.9053000000000004</c:v>
                </c:pt>
                <c:pt idx="894">
                  <c:v>7.9</c:v>
                </c:pt>
                <c:pt idx="895">
                  <c:v>7.8685999999999954</c:v>
                </c:pt>
                <c:pt idx="896">
                  <c:v>7.8568999999999987</c:v>
                </c:pt>
                <c:pt idx="897">
                  <c:v>7.8257999999999956</c:v>
                </c:pt>
                <c:pt idx="898">
                  <c:v>7.8424999999999976</c:v>
                </c:pt>
                <c:pt idx="899">
                  <c:v>7.8518999999999997</c:v>
                </c:pt>
                <c:pt idx="900">
                  <c:v>7.8554999999999966</c:v>
                </c:pt>
                <c:pt idx="901">
                  <c:v>7.8974999999999955</c:v>
                </c:pt>
                <c:pt idx="902">
                  <c:v>7.9020999999999999</c:v>
                </c:pt>
                <c:pt idx="903">
                  <c:v>7.9176000000000002</c:v>
                </c:pt>
                <c:pt idx="904">
                  <c:v>7.8957999999999986</c:v>
                </c:pt>
                <c:pt idx="905">
                  <c:v>7.8659999999999952</c:v>
                </c:pt>
                <c:pt idx="906">
                  <c:v>7.8726000000000003</c:v>
                </c:pt>
                <c:pt idx="907">
                  <c:v>7.8757000000000001</c:v>
                </c:pt>
                <c:pt idx="908">
                  <c:v>7.8973999999999966</c:v>
                </c:pt>
                <c:pt idx="909">
                  <c:v>7.9018000000000015</c:v>
                </c:pt>
                <c:pt idx="910">
                  <c:v>7.9242999999999997</c:v>
                </c:pt>
                <c:pt idx="911">
                  <c:v>7.936600000000003</c:v>
                </c:pt>
                <c:pt idx="912">
                  <c:v>7.9424999999999999</c:v>
                </c:pt>
                <c:pt idx="913">
                  <c:v>7.9464000000000015</c:v>
                </c:pt>
                <c:pt idx="914">
                  <c:v>7.9623999999999997</c:v>
                </c:pt>
                <c:pt idx="915">
                  <c:v>7.9589999999999996</c:v>
                </c:pt>
                <c:pt idx="916">
                  <c:v>7.9588000000000001</c:v>
                </c:pt>
                <c:pt idx="917">
                  <c:v>8.0037000000000003</c:v>
                </c:pt>
                <c:pt idx="918">
                  <c:v>8.0339000000000009</c:v>
                </c:pt>
                <c:pt idx="919">
                  <c:v>8.1831000000000014</c:v>
                </c:pt>
                <c:pt idx="920">
                  <c:v>8.1129000000000016</c:v>
                </c:pt>
                <c:pt idx="921">
                  <c:v>8.1069000000000013</c:v>
                </c:pt>
                <c:pt idx="922">
                  <c:v>8.1924000000000028</c:v>
                </c:pt>
                <c:pt idx="923">
                  <c:v>8.0875000000000004</c:v>
                </c:pt>
                <c:pt idx="924">
                  <c:v>8.1136000000000035</c:v>
                </c:pt>
                <c:pt idx="925">
                  <c:v>8.1158000000000001</c:v>
                </c:pt>
                <c:pt idx="926">
                  <c:v>8.1770000000000014</c:v>
                </c:pt>
                <c:pt idx="927">
                  <c:v>8.2448999999999977</c:v>
                </c:pt>
                <c:pt idx="928">
                  <c:v>8.5765000000000047</c:v>
                </c:pt>
                <c:pt idx="929">
                  <c:v>8.9985000000000035</c:v>
                </c:pt>
                <c:pt idx="930">
                  <c:v>8.6005000000000003</c:v>
                </c:pt>
                <c:pt idx="931">
                  <c:v>8.6110999999999986</c:v>
                </c:pt>
                <c:pt idx="932">
                  <c:v>8.8231000000000002</c:v>
                </c:pt>
                <c:pt idx="933">
                  <c:v>8.9076000000000004</c:v>
                </c:pt>
                <c:pt idx="934">
                  <c:v>8.7940999999999985</c:v>
                </c:pt>
                <c:pt idx="935">
                  <c:v>8.7516000000000016</c:v>
                </c:pt>
                <c:pt idx="936">
                  <c:v>8.8674000000000071</c:v>
                </c:pt>
                <c:pt idx="937">
                  <c:v>8.7498999999999985</c:v>
                </c:pt>
                <c:pt idx="938">
                  <c:v>8.6137000000000015</c:v>
                </c:pt>
                <c:pt idx="939">
                  <c:v>8.8192000000000004</c:v>
                </c:pt>
                <c:pt idx="940">
                  <c:v>8.8440000000000012</c:v>
                </c:pt>
                <c:pt idx="941">
                  <c:v>9.2795000000000005</c:v>
                </c:pt>
                <c:pt idx="942">
                  <c:v>9.668099999999999</c:v>
                </c:pt>
                <c:pt idx="943">
                  <c:v>9.6476999999999986</c:v>
                </c:pt>
                <c:pt idx="944">
                  <c:v>9.5865000000000027</c:v>
                </c:pt>
                <c:pt idx="945">
                  <c:v>9.9396000000000004</c:v>
                </c:pt>
                <c:pt idx="946">
                  <c:v>9.5010000000000012</c:v>
                </c:pt>
                <c:pt idx="947">
                  <c:v>9.5621000000000027</c:v>
                </c:pt>
                <c:pt idx="948">
                  <c:v>9.8016000000000005</c:v>
                </c:pt>
                <c:pt idx="949">
                  <c:v>9.8528000000000091</c:v>
                </c:pt>
                <c:pt idx="950">
                  <c:v>9.8760000000000048</c:v>
                </c:pt>
                <c:pt idx="951">
                  <c:v>9.8761000000000028</c:v>
                </c:pt>
                <c:pt idx="952">
                  <c:v>9.927999999999999</c:v>
                </c:pt>
                <c:pt idx="953">
                  <c:v>10.3063</c:v>
                </c:pt>
                <c:pt idx="954">
                  <c:v>10.455900000000002</c:v>
                </c:pt>
                <c:pt idx="955">
                  <c:v>10.675400000000002</c:v>
                </c:pt>
                <c:pt idx="956">
                  <c:v>10.665500000000002</c:v>
                </c:pt>
                <c:pt idx="957">
                  <c:v>10.379000000000001</c:v>
                </c:pt>
                <c:pt idx="958">
                  <c:v>10.126900000000001</c:v>
                </c:pt>
                <c:pt idx="959">
                  <c:v>10.126300000000001</c:v>
                </c:pt>
                <c:pt idx="960">
                  <c:v>10.1158</c:v>
                </c:pt>
                <c:pt idx="961">
                  <c:v>10.107299999999999</c:v>
                </c:pt>
                <c:pt idx="962">
                  <c:v>10.007400000000002</c:v>
                </c:pt>
                <c:pt idx="963">
                  <c:v>10.036100000000001</c:v>
                </c:pt>
                <c:pt idx="964">
                  <c:v>10.066600000000003</c:v>
                </c:pt>
                <c:pt idx="965">
                  <c:v>9.862400000000008</c:v>
                </c:pt>
                <c:pt idx="966">
                  <c:v>9.8528000000000091</c:v>
                </c:pt>
                <c:pt idx="967">
                  <c:v>9.8353000000000002</c:v>
                </c:pt>
                <c:pt idx="968">
                  <c:v>9.8037000000000027</c:v>
                </c:pt>
                <c:pt idx="969">
                  <c:v>9.9870000000000001</c:v>
                </c:pt>
                <c:pt idx="970">
                  <c:v>9.8021000000000047</c:v>
                </c:pt>
                <c:pt idx="971">
                  <c:v>9.7897000000000016</c:v>
                </c:pt>
                <c:pt idx="972">
                  <c:v>9.697000000000001</c:v>
                </c:pt>
                <c:pt idx="973">
                  <c:v>9.7026000000000003</c:v>
                </c:pt>
                <c:pt idx="974">
                  <c:v>9.7026000000000003</c:v>
                </c:pt>
                <c:pt idx="975">
                  <c:v>9.7932999999999986</c:v>
                </c:pt>
                <c:pt idx="976">
                  <c:v>9.7604000000000006</c:v>
                </c:pt>
                <c:pt idx="977">
                  <c:v>9.7249999999999996</c:v>
                </c:pt>
                <c:pt idx="978">
                  <c:v>9.7024000000000008</c:v>
                </c:pt>
                <c:pt idx="979">
                  <c:v>9.6995000000000005</c:v>
                </c:pt>
                <c:pt idx="980">
                  <c:v>9.6212999999999962</c:v>
                </c:pt>
                <c:pt idx="981">
                  <c:v>9.4863</c:v>
                </c:pt>
                <c:pt idx="982">
                  <c:v>9.3250000000000028</c:v>
                </c:pt>
                <c:pt idx="983">
                  <c:v>9.2734000000000005</c:v>
                </c:pt>
                <c:pt idx="984">
                  <c:v>9.2723000000000013</c:v>
                </c:pt>
                <c:pt idx="985">
                  <c:v>9.0850000000000026</c:v>
                </c:pt>
                <c:pt idx="986">
                  <c:v>9.0282999999999962</c:v>
                </c:pt>
                <c:pt idx="987">
                  <c:v>9.0507000000000026</c:v>
                </c:pt>
                <c:pt idx="988">
                  <c:v>8.9581</c:v>
                </c:pt>
                <c:pt idx="989">
                  <c:v>8.8812000000000015</c:v>
                </c:pt>
                <c:pt idx="990">
                  <c:v>8.8487999999999989</c:v>
                </c:pt>
                <c:pt idx="991">
                  <c:v>8.7851000000000035</c:v>
                </c:pt>
                <c:pt idx="992">
                  <c:v>8.7872999999999983</c:v>
                </c:pt>
                <c:pt idx="993">
                  <c:v>8.5759000000000007</c:v>
                </c:pt>
                <c:pt idx="994">
                  <c:v>8.3785000000000007</c:v>
                </c:pt>
                <c:pt idx="995">
                  <c:v>8.4258000000000006</c:v>
                </c:pt>
                <c:pt idx="996">
                  <c:v>8.416400000000003</c:v>
                </c:pt>
                <c:pt idx="997">
                  <c:v>8.3410000000000011</c:v>
                </c:pt>
                <c:pt idx="998">
                  <c:v>8.3410000000000011</c:v>
                </c:pt>
                <c:pt idx="999">
                  <c:v>8.3233000000000015</c:v>
                </c:pt>
                <c:pt idx="1000">
                  <c:v>8.3077000000000005</c:v>
                </c:pt>
                <c:pt idx="1001">
                  <c:v>8.236699999999999</c:v>
                </c:pt>
                <c:pt idx="1002">
                  <c:v>8.236699999999999</c:v>
                </c:pt>
                <c:pt idx="1003">
                  <c:v>8.1842999999999986</c:v>
                </c:pt>
                <c:pt idx="1004">
                  <c:v>8.0616000000000003</c:v>
                </c:pt>
                <c:pt idx="1005">
                  <c:v>8.0068000000000001</c:v>
                </c:pt>
                <c:pt idx="1006">
                  <c:v>8.0555000000000092</c:v>
                </c:pt>
                <c:pt idx="1007">
                  <c:v>7.9236000000000004</c:v>
                </c:pt>
                <c:pt idx="1008">
                  <c:v>7.73</c:v>
                </c:pt>
                <c:pt idx="1009">
                  <c:v>7.7485999999999997</c:v>
                </c:pt>
                <c:pt idx="1010">
                  <c:v>7.667599999999994</c:v>
                </c:pt>
                <c:pt idx="1011">
                  <c:v>7.7206999999999999</c:v>
                </c:pt>
                <c:pt idx="1012">
                  <c:v>7.6518999999999977</c:v>
                </c:pt>
                <c:pt idx="1013">
                  <c:v>7.6714000000000002</c:v>
                </c:pt>
                <c:pt idx="1014">
                  <c:v>7.6069999999999967</c:v>
                </c:pt>
                <c:pt idx="1015">
                  <c:v>7.5731999999999999</c:v>
                </c:pt>
                <c:pt idx="1016">
                  <c:v>7.5547999999999975</c:v>
                </c:pt>
                <c:pt idx="1017">
                  <c:v>7.4591000000000003</c:v>
                </c:pt>
                <c:pt idx="1018">
                  <c:v>7.5659999999999954</c:v>
                </c:pt>
                <c:pt idx="1019">
                  <c:v>7.6162999999999998</c:v>
                </c:pt>
                <c:pt idx="1020">
                  <c:v>7.5418000000000003</c:v>
                </c:pt>
                <c:pt idx="1021">
                  <c:v>7.4988000000000001</c:v>
                </c:pt>
                <c:pt idx="1022">
                  <c:v>7.6025999999999954</c:v>
                </c:pt>
                <c:pt idx="1023">
                  <c:v>7.4861000000000004</c:v>
                </c:pt>
                <c:pt idx="1024">
                  <c:v>7.4077999999999999</c:v>
                </c:pt>
                <c:pt idx="1025">
                  <c:v>7.3815999999999997</c:v>
                </c:pt>
                <c:pt idx="1026">
                  <c:v>7.3970999999999956</c:v>
                </c:pt>
                <c:pt idx="1027">
                  <c:v>7.4095000000000004</c:v>
                </c:pt>
                <c:pt idx="1028">
                  <c:v>7.3943999999999956</c:v>
                </c:pt>
                <c:pt idx="1029">
                  <c:v>7.4385000000000003</c:v>
                </c:pt>
                <c:pt idx="1030">
                  <c:v>7.5428999999999986</c:v>
                </c:pt>
                <c:pt idx="1031">
                  <c:v>7.5600999999999976</c:v>
                </c:pt>
                <c:pt idx="1032">
                  <c:v>7.6503999999999976</c:v>
                </c:pt>
                <c:pt idx="1033">
                  <c:v>7.5357000000000003</c:v>
                </c:pt>
                <c:pt idx="1034">
                  <c:v>7.5169999999999986</c:v>
                </c:pt>
                <c:pt idx="1035">
                  <c:v>7.5359999999999996</c:v>
                </c:pt>
                <c:pt idx="1036">
                  <c:v>7.5507</c:v>
                </c:pt>
                <c:pt idx="1037">
                  <c:v>7.4775</c:v>
                </c:pt>
                <c:pt idx="1038">
                  <c:v>7.5209999999999955</c:v>
                </c:pt>
                <c:pt idx="1039">
                  <c:v>7.4833000000000016</c:v>
                </c:pt>
                <c:pt idx="1040">
                  <c:v>7.3255999999999952</c:v>
                </c:pt>
                <c:pt idx="1041">
                  <c:v>7.2290999999999999</c:v>
                </c:pt>
                <c:pt idx="1042">
                  <c:v>7.1502999999999997</c:v>
                </c:pt>
                <c:pt idx="1043">
                  <c:v>7.1499999999999986</c:v>
                </c:pt>
                <c:pt idx="1044">
                  <c:v>7.2549999999999955</c:v>
                </c:pt>
                <c:pt idx="1045">
                  <c:v>7.2131999999999996</c:v>
                </c:pt>
                <c:pt idx="1046">
                  <c:v>7.1364999999999998</c:v>
                </c:pt>
                <c:pt idx="1047">
                  <c:v>7.114199999999995</c:v>
                </c:pt>
                <c:pt idx="1048">
                  <c:v>7.0717000000000017</c:v>
                </c:pt>
                <c:pt idx="1049">
                  <c:v>7.0238999999999976</c:v>
                </c:pt>
                <c:pt idx="1050">
                  <c:v>7.02</c:v>
                </c:pt>
                <c:pt idx="1051">
                  <c:v>7.09</c:v>
                </c:pt>
                <c:pt idx="1052">
                  <c:v>7.0983000000000001</c:v>
                </c:pt>
                <c:pt idx="1053">
                  <c:v>7.0961999999999996</c:v>
                </c:pt>
                <c:pt idx="1054">
                  <c:v>7.0033000000000003</c:v>
                </c:pt>
                <c:pt idx="1055">
                  <c:v>6.8210999999999986</c:v>
                </c:pt>
                <c:pt idx="1056">
                  <c:v>6.8193000000000001</c:v>
                </c:pt>
                <c:pt idx="1057">
                  <c:v>6.8503999999999996</c:v>
                </c:pt>
                <c:pt idx="1058">
                  <c:v>6.9301000000000004</c:v>
                </c:pt>
                <c:pt idx="1059">
                  <c:v>6.9657999999999998</c:v>
                </c:pt>
                <c:pt idx="1060">
                  <c:v>6.9234</c:v>
                </c:pt>
                <c:pt idx="1061">
                  <c:v>6.9224999999999985</c:v>
                </c:pt>
                <c:pt idx="1062">
                  <c:v>6.9199000000000002</c:v>
                </c:pt>
                <c:pt idx="1063">
                  <c:v>6.9531999999999998</c:v>
                </c:pt>
                <c:pt idx="1064">
                  <c:v>6.9378000000000002</c:v>
                </c:pt>
                <c:pt idx="1065">
                  <c:v>6.9829999999999997</c:v>
                </c:pt>
                <c:pt idx="1066">
                  <c:v>7.0478999999999976</c:v>
                </c:pt>
                <c:pt idx="1067">
                  <c:v>7.0474999999999985</c:v>
                </c:pt>
                <c:pt idx="1068">
                  <c:v>7.0546999999999995</c:v>
                </c:pt>
                <c:pt idx="1069">
                  <c:v>7.1116000000000001</c:v>
                </c:pt>
                <c:pt idx="1070">
                  <c:v>7.1463999999999999</c:v>
                </c:pt>
                <c:pt idx="1071">
                  <c:v>7.1932</c:v>
                </c:pt>
                <c:pt idx="1072">
                  <c:v>7.1217999999999986</c:v>
                </c:pt>
                <c:pt idx="1073">
                  <c:v>7.2072000000000003</c:v>
                </c:pt>
                <c:pt idx="1074">
                  <c:v>7.2814000000000014</c:v>
                </c:pt>
                <c:pt idx="1075">
                  <c:v>7.3970999999999956</c:v>
                </c:pt>
                <c:pt idx="1076">
                  <c:v>7.4108999999999998</c:v>
                </c:pt>
                <c:pt idx="1077">
                  <c:v>7.3406000000000002</c:v>
                </c:pt>
                <c:pt idx="1078">
                  <c:v>7.2757000000000014</c:v>
                </c:pt>
                <c:pt idx="1079">
                  <c:v>7.2768000000000015</c:v>
                </c:pt>
                <c:pt idx="1080">
                  <c:v>7.3230999999999966</c:v>
                </c:pt>
                <c:pt idx="1081">
                  <c:v>7.2964000000000002</c:v>
                </c:pt>
                <c:pt idx="1082">
                  <c:v>7.2931999999999997</c:v>
                </c:pt>
                <c:pt idx="1083">
                  <c:v>7.2997000000000014</c:v>
                </c:pt>
                <c:pt idx="1084">
                  <c:v>7.2891000000000004</c:v>
                </c:pt>
                <c:pt idx="1085">
                  <c:v>7.2603999999999997</c:v>
                </c:pt>
                <c:pt idx="1086">
                  <c:v>7.2549999999999955</c:v>
                </c:pt>
                <c:pt idx="1087">
                  <c:v>7.2273999999999976</c:v>
                </c:pt>
                <c:pt idx="1088">
                  <c:v>7.2180999999999997</c:v>
                </c:pt>
                <c:pt idx="1089">
                  <c:v>7.1567999999999996</c:v>
                </c:pt>
                <c:pt idx="1090">
                  <c:v>7.1202999999999985</c:v>
                </c:pt>
                <c:pt idx="1091">
                  <c:v>7.1018999999999997</c:v>
                </c:pt>
                <c:pt idx="1092">
                  <c:v>7.0147999999999966</c:v>
                </c:pt>
                <c:pt idx="1093">
                  <c:v>6.8883000000000001</c:v>
                </c:pt>
                <c:pt idx="1094">
                  <c:v>6.7970999999999977</c:v>
                </c:pt>
                <c:pt idx="1095">
                  <c:v>6.7978999999999976</c:v>
                </c:pt>
                <c:pt idx="1096">
                  <c:v>6.6638999999999955</c:v>
                </c:pt>
                <c:pt idx="1097">
                  <c:v>6.7485999999999997</c:v>
                </c:pt>
                <c:pt idx="1098">
                  <c:v>6.7000999999999999</c:v>
                </c:pt>
                <c:pt idx="1099">
                  <c:v>6.6814</c:v>
                </c:pt>
                <c:pt idx="1100">
                  <c:v>6.6504999999999956</c:v>
                </c:pt>
                <c:pt idx="1101">
                  <c:v>6.6680999999999955</c:v>
                </c:pt>
                <c:pt idx="1102">
                  <c:v>6.6749999999999954</c:v>
                </c:pt>
                <c:pt idx="1103">
                  <c:v>6.6255999999999959</c:v>
                </c:pt>
                <c:pt idx="1104">
                  <c:v>6.5900999999999996</c:v>
                </c:pt>
                <c:pt idx="1105">
                  <c:v>6.5502000000000002</c:v>
                </c:pt>
                <c:pt idx="1106">
                  <c:v>6.5776000000000003</c:v>
                </c:pt>
                <c:pt idx="1107">
                  <c:v>6.59</c:v>
                </c:pt>
                <c:pt idx="1108">
                  <c:v>6.6848999999999954</c:v>
                </c:pt>
                <c:pt idx="1109">
                  <c:v>6.7526999999999999</c:v>
                </c:pt>
                <c:pt idx="1110">
                  <c:v>6.9018000000000015</c:v>
                </c:pt>
                <c:pt idx="1111">
                  <c:v>6.8848999999999956</c:v>
                </c:pt>
                <c:pt idx="1112">
                  <c:v>6.7267000000000001</c:v>
                </c:pt>
                <c:pt idx="1113">
                  <c:v>6.7018000000000004</c:v>
                </c:pt>
                <c:pt idx="1114">
                  <c:v>6.6793000000000013</c:v>
                </c:pt>
                <c:pt idx="1115">
                  <c:v>6.6893000000000002</c:v>
                </c:pt>
                <c:pt idx="1116">
                  <c:v>6.7658999999999976</c:v>
                </c:pt>
                <c:pt idx="1117">
                  <c:v>6.8373999999999997</c:v>
                </c:pt>
                <c:pt idx="1118">
                  <c:v>6.8473999999999986</c:v>
                </c:pt>
                <c:pt idx="1119">
                  <c:v>6.7657999999999996</c:v>
                </c:pt>
                <c:pt idx="1120">
                  <c:v>6.7759</c:v>
                </c:pt>
                <c:pt idx="1121">
                  <c:v>6.7222</c:v>
                </c:pt>
                <c:pt idx="1122">
                  <c:v>6.6883999999999997</c:v>
                </c:pt>
                <c:pt idx="1123">
                  <c:v>6.7563000000000004</c:v>
                </c:pt>
                <c:pt idx="1124">
                  <c:v>6.7557</c:v>
                </c:pt>
                <c:pt idx="1125">
                  <c:v>6.7003000000000004</c:v>
                </c:pt>
                <c:pt idx="1126">
                  <c:v>6.6445999999999952</c:v>
                </c:pt>
                <c:pt idx="1127">
                  <c:v>6.627899999999995</c:v>
                </c:pt>
                <c:pt idx="1128">
                  <c:v>6.5750000000000002</c:v>
                </c:pt>
                <c:pt idx="1129">
                  <c:v>6.5690999999999997</c:v>
                </c:pt>
                <c:pt idx="1130">
                  <c:v>6.55</c:v>
                </c:pt>
                <c:pt idx="1131">
                  <c:v>6.55</c:v>
                </c:pt>
                <c:pt idx="1132">
                  <c:v>6.5264999999999995</c:v>
                </c:pt>
                <c:pt idx="1133">
                  <c:v>6.5986000000000002</c:v>
                </c:pt>
                <c:pt idx="1134">
                  <c:v>6.5527999999999995</c:v>
                </c:pt>
                <c:pt idx="1135">
                  <c:v>6.5376000000000003</c:v>
                </c:pt>
                <c:pt idx="1136">
                  <c:v>6.5504999999999995</c:v>
                </c:pt>
                <c:pt idx="1137">
                  <c:v>6.5197000000000003</c:v>
                </c:pt>
                <c:pt idx="1138">
                  <c:v>6.5122</c:v>
                </c:pt>
                <c:pt idx="1139">
                  <c:v>6.5190000000000001</c:v>
                </c:pt>
                <c:pt idx="1140">
                  <c:v>6.5107999999999997</c:v>
                </c:pt>
                <c:pt idx="1141">
                  <c:v>6.548</c:v>
                </c:pt>
                <c:pt idx="1142">
                  <c:v>6.5309999999999997</c:v>
                </c:pt>
                <c:pt idx="1143">
                  <c:v>6.53</c:v>
                </c:pt>
                <c:pt idx="1144">
                  <c:v>6.5839999999999996</c:v>
                </c:pt>
                <c:pt idx="1145">
                  <c:v>6.5670999999999955</c:v>
                </c:pt>
                <c:pt idx="1146">
                  <c:v>6.6083999999999996</c:v>
                </c:pt>
                <c:pt idx="1147">
                  <c:v>6.5750000000000002</c:v>
                </c:pt>
                <c:pt idx="1148">
                  <c:v>6.5498000000000003</c:v>
                </c:pt>
                <c:pt idx="1149">
                  <c:v>6.5498000000000003</c:v>
                </c:pt>
                <c:pt idx="1150">
                  <c:v>6.5398000000000014</c:v>
                </c:pt>
                <c:pt idx="1151">
                  <c:v>6.5194999999999999</c:v>
                </c:pt>
                <c:pt idx="1152">
                  <c:v>6.52</c:v>
                </c:pt>
                <c:pt idx="1153">
                  <c:v>6.5146999999999986</c:v>
                </c:pt>
                <c:pt idx="1154">
                  <c:v>6.5364000000000004</c:v>
                </c:pt>
                <c:pt idx="1155">
                  <c:v>6.5344999999999995</c:v>
                </c:pt>
                <c:pt idx="1156">
                  <c:v>6.4928999999999997</c:v>
                </c:pt>
                <c:pt idx="1157">
                  <c:v>6.4805999999999999</c:v>
                </c:pt>
                <c:pt idx="1158">
                  <c:v>6.4470000000000001</c:v>
                </c:pt>
                <c:pt idx="1159">
                  <c:v>6.4099000000000004</c:v>
                </c:pt>
                <c:pt idx="1160">
                  <c:v>6.3830999999999998</c:v>
                </c:pt>
                <c:pt idx="1161">
                  <c:v>6.3640999999999952</c:v>
                </c:pt>
                <c:pt idx="1162">
                  <c:v>6.4097000000000017</c:v>
                </c:pt>
                <c:pt idx="1163">
                  <c:v>6.4100999999999999</c:v>
                </c:pt>
                <c:pt idx="1164">
                  <c:v>6.4051</c:v>
                </c:pt>
                <c:pt idx="1165">
                  <c:v>6.3849999999999953</c:v>
                </c:pt>
                <c:pt idx="1166">
                  <c:v>6.3893000000000004</c:v>
                </c:pt>
                <c:pt idx="1167">
                  <c:v>6.4185999999999996</c:v>
                </c:pt>
                <c:pt idx="1168">
                  <c:v>6.4050000000000002</c:v>
                </c:pt>
                <c:pt idx="1169">
                  <c:v>6.39</c:v>
                </c:pt>
                <c:pt idx="1170">
                  <c:v>6.409600000000002</c:v>
                </c:pt>
                <c:pt idx="1171">
                  <c:v>6.41</c:v>
                </c:pt>
                <c:pt idx="1172">
                  <c:v>6.3697999999999997</c:v>
                </c:pt>
                <c:pt idx="1173">
                  <c:v>6.3597999999999999</c:v>
                </c:pt>
                <c:pt idx="1174">
                  <c:v>6.3133999999999997</c:v>
                </c:pt>
                <c:pt idx="1175">
                  <c:v>6.2715000000000014</c:v>
                </c:pt>
                <c:pt idx="1176">
                  <c:v>6.2599</c:v>
                </c:pt>
                <c:pt idx="1177">
                  <c:v>6.2588999999999997</c:v>
                </c:pt>
                <c:pt idx="1178">
                  <c:v>6.2602000000000002</c:v>
                </c:pt>
                <c:pt idx="1179">
                  <c:v>6.3008999999999986</c:v>
                </c:pt>
                <c:pt idx="1180">
                  <c:v>6.2914000000000003</c:v>
                </c:pt>
                <c:pt idx="1181">
                  <c:v>6.2795000000000014</c:v>
                </c:pt>
                <c:pt idx="1182">
                  <c:v>6.3828999999999976</c:v>
                </c:pt>
                <c:pt idx="1183">
                  <c:v>6.3403999999999998</c:v>
                </c:pt>
                <c:pt idx="1184">
                  <c:v>6.3310000000000004</c:v>
                </c:pt>
                <c:pt idx="1185">
                  <c:v>6.3676999999999966</c:v>
                </c:pt>
                <c:pt idx="1186">
                  <c:v>6.41</c:v>
                </c:pt>
                <c:pt idx="1187">
                  <c:v>6.3576999999999986</c:v>
                </c:pt>
                <c:pt idx="1188">
                  <c:v>6.3604999999999956</c:v>
                </c:pt>
                <c:pt idx="1189">
                  <c:v>6.3800999999999997</c:v>
                </c:pt>
                <c:pt idx="1190">
                  <c:v>6.4133000000000004</c:v>
                </c:pt>
                <c:pt idx="1191">
                  <c:v>6.3818000000000001</c:v>
                </c:pt>
                <c:pt idx="1192">
                  <c:v>6.3785999999999996</c:v>
                </c:pt>
                <c:pt idx="1193">
                  <c:v>6.4218999999999999</c:v>
                </c:pt>
                <c:pt idx="1194">
                  <c:v>6.4670999999999976</c:v>
                </c:pt>
                <c:pt idx="1195">
                  <c:v>6.5461999999999998</c:v>
                </c:pt>
                <c:pt idx="1196">
                  <c:v>6.5612000000000004</c:v>
                </c:pt>
                <c:pt idx="1197">
                  <c:v>6.5801999999999996</c:v>
                </c:pt>
                <c:pt idx="1198">
                  <c:v>6.5793000000000017</c:v>
                </c:pt>
                <c:pt idx="1199">
                  <c:v>6.5974999999999966</c:v>
                </c:pt>
                <c:pt idx="1200">
                  <c:v>6.6522999999999977</c:v>
                </c:pt>
                <c:pt idx="1201">
                  <c:v>6.7027000000000001</c:v>
                </c:pt>
                <c:pt idx="1202">
                  <c:v>6.6852999999999998</c:v>
                </c:pt>
                <c:pt idx="1203">
                  <c:v>6.6587999999999976</c:v>
                </c:pt>
                <c:pt idx="1204">
                  <c:v>6.6804999999999977</c:v>
                </c:pt>
                <c:pt idx="1205">
                  <c:v>6.6681999999999952</c:v>
                </c:pt>
                <c:pt idx="1206">
                  <c:v>6.654999999999994</c:v>
                </c:pt>
                <c:pt idx="1207">
                  <c:v>6.6398000000000001</c:v>
                </c:pt>
                <c:pt idx="1208">
                  <c:v>6.6599999999999957</c:v>
                </c:pt>
                <c:pt idx="1209">
                  <c:v>6.6932</c:v>
                </c:pt>
                <c:pt idx="1210">
                  <c:v>6.7464000000000004</c:v>
                </c:pt>
                <c:pt idx="1211">
                  <c:v>6.7215999999999996</c:v>
                </c:pt>
                <c:pt idx="1212">
                  <c:v>6.7303000000000015</c:v>
                </c:pt>
                <c:pt idx="1213">
                  <c:v>6.7366000000000019</c:v>
                </c:pt>
                <c:pt idx="1214">
                  <c:v>6.7510000000000003</c:v>
                </c:pt>
                <c:pt idx="1215">
                  <c:v>6.7763000000000018</c:v>
                </c:pt>
                <c:pt idx="1216">
                  <c:v>6.7794000000000016</c:v>
                </c:pt>
                <c:pt idx="1217">
                  <c:v>6.8073999999999986</c:v>
                </c:pt>
                <c:pt idx="1218">
                  <c:v>6.8479999999999954</c:v>
                </c:pt>
                <c:pt idx="1219">
                  <c:v>6.8508999999999967</c:v>
                </c:pt>
                <c:pt idx="1220">
                  <c:v>6.8307000000000002</c:v>
                </c:pt>
                <c:pt idx="1221">
                  <c:v>6.8109999999999955</c:v>
                </c:pt>
                <c:pt idx="1222">
                  <c:v>6.7801999999999998</c:v>
                </c:pt>
                <c:pt idx="1223">
                  <c:v>6.7707000000000015</c:v>
                </c:pt>
                <c:pt idx="1224">
                  <c:v>6.7707000000000015</c:v>
                </c:pt>
                <c:pt idx="1225">
                  <c:v>6.7795000000000014</c:v>
                </c:pt>
                <c:pt idx="1226">
                  <c:v>6.7694999999999999</c:v>
                </c:pt>
                <c:pt idx="1227">
                  <c:v>6.7683</c:v>
                </c:pt>
                <c:pt idx="1228">
                  <c:v>6.7858000000000001</c:v>
                </c:pt>
                <c:pt idx="1229">
                  <c:v>6.7791000000000015</c:v>
                </c:pt>
                <c:pt idx="1230">
                  <c:v>6.8000999999999996</c:v>
                </c:pt>
                <c:pt idx="1231">
                  <c:v>6.7709999999999999</c:v>
                </c:pt>
                <c:pt idx="1232">
                  <c:v>6.7558999999999987</c:v>
                </c:pt>
                <c:pt idx="1233">
                  <c:v>6.7453000000000003</c:v>
                </c:pt>
                <c:pt idx="1234">
                  <c:v>6.7498000000000014</c:v>
                </c:pt>
                <c:pt idx="1235">
                  <c:v>6.7450000000000001</c:v>
                </c:pt>
                <c:pt idx="1236">
                  <c:v>6.7719000000000014</c:v>
                </c:pt>
                <c:pt idx="1237">
                  <c:v>6.7896000000000019</c:v>
                </c:pt>
                <c:pt idx="1238">
                  <c:v>6.79</c:v>
                </c:pt>
                <c:pt idx="1239">
                  <c:v>6.7779999999999996</c:v>
                </c:pt>
                <c:pt idx="1240">
                  <c:v>6.7506000000000004</c:v>
                </c:pt>
                <c:pt idx="1241">
                  <c:v>6.76</c:v>
                </c:pt>
                <c:pt idx="1242">
                  <c:v>6.7649999999999952</c:v>
                </c:pt>
                <c:pt idx="1243">
                  <c:v>6.7378</c:v>
                </c:pt>
                <c:pt idx="1244">
                  <c:v>6.7350000000000003</c:v>
                </c:pt>
                <c:pt idx="1245">
                  <c:v>6.72</c:v>
                </c:pt>
                <c:pt idx="1246">
                  <c:v>6.68</c:v>
                </c:pt>
                <c:pt idx="1247">
                  <c:v>6.6841999999999953</c:v>
                </c:pt>
                <c:pt idx="1248">
                  <c:v>6.6841999999999953</c:v>
                </c:pt>
                <c:pt idx="1249">
                  <c:v>6.6798000000000002</c:v>
                </c:pt>
                <c:pt idx="1250">
                  <c:v>6.6899999999999986</c:v>
                </c:pt>
                <c:pt idx="1251">
                  <c:v>6.6880999999999977</c:v>
                </c:pt>
                <c:pt idx="1252">
                  <c:v>6.6880999999999977</c:v>
                </c:pt>
                <c:pt idx="1253">
                  <c:v>6.6777999999999986</c:v>
                </c:pt>
                <c:pt idx="1254">
                  <c:v>6.657599999999996</c:v>
                </c:pt>
                <c:pt idx="1255">
                  <c:v>6.6349999999999953</c:v>
                </c:pt>
                <c:pt idx="1256">
                  <c:v>6.6349999999999953</c:v>
                </c:pt>
                <c:pt idx="1257">
                  <c:v>6.6217999999999977</c:v>
                </c:pt>
                <c:pt idx="1258">
                  <c:v>6.6256999999999957</c:v>
                </c:pt>
                <c:pt idx="1259">
                  <c:v>6.6423999999999976</c:v>
                </c:pt>
                <c:pt idx="1260">
                  <c:v>6.6192000000000002</c:v>
                </c:pt>
                <c:pt idx="1261">
                  <c:v>6.6268999999999956</c:v>
                </c:pt>
                <c:pt idx="1262">
                  <c:v>6.6101999999999954</c:v>
                </c:pt>
                <c:pt idx="1263">
                  <c:v>6.6036999999999999</c:v>
                </c:pt>
                <c:pt idx="1264">
                  <c:v>6.6199999999999957</c:v>
                </c:pt>
                <c:pt idx="1265">
                  <c:v>6.6198999999999977</c:v>
                </c:pt>
                <c:pt idx="1266">
                  <c:v>6.6498999999999997</c:v>
                </c:pt>
                <c:pt idx="1267">
                  <c:v>6.664499999999995</c:v>
                </c:pt>
                <c:pt idx="1268">
                  <c:v>6.664499999999995</c:v>
                </c:pt>
                <c:pt idx="1269">
                  <c:v>6.6519999999999957</c:v>
                </c:pt>
                <c:pt idx="1270">
                  <c:v>6.6368999999999998</c:v>
                </c:pt>
                <c:pt idx="1271">
                  <c:v>6.6462000000000003</c:v>
                </c:pt>
                <c:pt idx="1272">
                  <c:v>6.6482000000000001</c:v>
                </c:pt>
                <c:pt idx="1273">
                  <c:v>6.6349999999999953</c:v>
                </c:pt>
                <c:pt idx="1274">
                  <c:v>6.6254999999999953</c:v>
                </c:pt>
                <c:pt idx="1275">
                  <c:v>6.5978999999999965</c:v>
                </c:pt>
                <c:pt idx="1276">
                  <c:v>6.5840999999999976</c:v>
                </c:pt>
                <c:pt idx="1277">
                  <c:v>6.5834000000000001</c:v>
                </c:pt>
                <c:pt idx="1278">
                  <c:v>6.57</c:v>
                </c:pt>
                <c:pt idx="1279">
                  <c:v>6.5654999999999966</c:v>
                </c:pt>
                <c:pt idx="1280">
                  <c:v>6.5553999999999997</c:v>
                </c:pt>
                <c:pt idx="1281">
                  <c:v>6.5404999999999998</c:v>
                </c:pt>
                <c:pt idx="1282">
                  <c:v>6.5011000000000001</c:v>
                </c:pt>
                <c:pt idx="1283">
                  <c:v>6.4715000000000016</c:v>
                </c:pt>
                <c:pt idx="1284">
                  <c:v>6.4708000000000014</c:v>
                </c:pt>
                <c:pt idx="1285">
                  <c:v>6.4751000000000003</c:v>
                </c:pt>
                <c:pt idx="1286">
                  <c:v>6.4795000000000016</c:v>
                </c:pt>
                <c:pt idx="1287">
                  <c:v>6.4793000000000029</c:v>
                </c:pt>
                <c:pt idx="1288">
                  <c:v>6.4999000000000002</c:v>
                </c:pt>
                <c:pt idx="1289">
                  <c:v>6.5153999999999996</c:v>
                </c:pt>
                <c:pt idx="1290">
                  <c:v>6.5415000000000001</c:v>
                </c:pt>
                <c:pt idx="1291">
                  <c:v>6.5826000000000002</c:v>
                </c:pt>
                <c:pt idx="1292">
                  <c:v>6.5805999999999996</c:v>
                </c:pt>
                <c:pt idx="1293">
                  <c:v>6.5965999999999996</c:v>
                </c:pt>
                <c:pt idx="1294">
                  <c:v>6.617999999999995</c:v>
                </c:pt>
                <c:pt idx="1295">
                  <c:v>6.6593999999999998</c:v>
                </c:pt>
                <c:pt idx="1296">
                  <c:v>6.7134</c:v>
                </c:pt>
                <c:pt idx="1297">
                  <c:v>6.7008000000000001</c:v>
                </c:pt>
                <c:pt idx="1298">
                  <c:v>6.6874999999999956</c:v>
                </c:pt>
                <c:pt idx="1299">
                  <c:v>6.6711</c:v>
                </c:pt>
                <c:pt idx="1300">
                  <c:v>6.6509999999999954</c:v>
                </c:pt>
                <c:pt idx="1301">
                  <c:v>6.6200999999999954</c:v>
                </c:pt>
                <c:pt idx="1302">
                  <c:v>6.59</c:v>
                </c:pt>
                <c:pt idx="1303">
                  <c:v>6.56</c:v>
                </c:pt>
                <c:pt idx="1304">
                  <c:v>6.4613000000000014</c:v>
                </c:pt>
                <c:pt idx="1305">
                  <c:v>6.4412000000000029</c:v>
                </c:pt>
                <c:pt idx="1306">
                  <c:v>6.4619999999999997</c:v>
                </c:pt>
                <c:pt idx="1307">
                  <c:v>6.4337000000000018</c:v>
                </c:pt>
                <c:pt idx="1308">
                  <c:v>6.4624999999999986</c:v>
                </c:pt>
                <c:pt idx="1309">
                  <c:v>6.4793000000000029</c:v>
                </c:pt>
                <c:pt idx="1310">
                  <c:v>6.4640999999999966</c:v>
                </c:pt>
                <c:pt idx="1311">
                  <c:v>6.4249999999999954</c:v>
                </c:pt>
                <c:pt idx="1312">
                  <c:v>6.3612000000000002</c:v>
                </c:pt>
                <c:pt idx="1313">
                  <c:v>6.34</c:v>
                </c:pt>
                <c:pt idx="1314">
                  <c:v>6.3</c:v>
                </c:pt>
                <c:pt idx="1315">
                  <c:v>6.2997000000000014</c:v>
                </c:pt>
                <c:pt idx="1316">
                  <c:v>6.2785000000000002</c:v>
                </c:pt>
                <c:pt idx="1317">
                  <c:v>6.2414000000000014</c:v>
                </c:pt>
                <c:pt idx="1318">
                  <c:v>6.1779999999999955</c:v>
                </c:pt>
                <c:pt idx="1319">
                  <c:v>6.2107000000000001</c:v>
                </c:pt>
                <c:pt idx="1320">
                  <c:v>6.2024999999999997</c:v>
                </c:pt>
                <c:pt idx="1321">
                  <c:v>6.3050999999999986</c:v>
                </c:pt>
                <c:pt idx="1322">
                  <c:v>6.4642999999999997</c:v>
                </c:pt>
                <c:pt idx="1323">
                  <c:v>6.5324999999999998</c:v>
                </c:pt>
                <c:pt idx="1324">
                  <c:v>6.5074999999999985</c:v>
                </c:pt>
                <c:pt idx="1325">
                  <c:v>6.6354999999999986</c:v>
                </c:pt>
                <c:pt idx="1326">
                  <c:v>6.7678999999999956</c:v>
                </c:pt>
                <c:pt idx="1327">
                  <c:v>6.7303000000000015</c:v>
                </c:pt>
                <c:pt idx="1328">
                  <c:v>6.6486999999999998</c:v>
                </c:pt>
                <c:pt idx="1329">
                  <c:v>6.7147999999999977</c:v>
                </c:pt>
                <c:pt idx="1330">
                  <c:v>6.8049999999999953</c:v>
                </c:pt>
                <c:pt idx="1331">
                  <c:v>6.7939999999999996</c:v>
                </c:pt>
                <c:pt idx="1332">
                  <c:v>6.6342999999999996</c:v>
                </c:pt>
                <c:pt idx="1333">
                  <c:v>6.6294999999999966</c:v>
                </c:pt>
                <c:pt idx="1334">
                  <c:v>6.6294999999999966</c:v>
                </c:pt>
                <c:pt idx="1335">
                  <c:v>6.6774999999999967</c:v>
                </c:pt>
                <c:pt idx="1336">
                  <c:v>6.7715000000000014</c:v>
                </c:pt>
                <c:pt idx="1337">
                  <c:v>6.8713000000000015</c:v>
                </c:pt>
                <c:pt idx="1338">
                  <c:v>6.9554999999999998</c:v>
                </c:pt>
                <c:pt idx="1339">
                  <c:v>6.9218000000000002</c:v>
                </c:pt>
                <c:pt idx="1340">
                  <c:v>6.8584999999999976</c:v>
                </c:pt>
                <c:pt idx="1341">
                  <c:v>6.8003999999999998</c:v>
                </c:pt>
                <c:pt idx="1342">
                  <c:v>6.7268999999999997</c:v>
                </c:pt>
                <c:pt idx="1343">
                  <c:v>6.7008000000000001</c:v>
                </c:pt>
                <c:pt idx="1344">
                  <c:v>6.6427999999999967</c:v>
                </c:pt>
                <c:pt idx="1345">
                  <c:v>6.6818</c:v>
                </c:pt>
                <c:pt idx="1346">
                  <c:v>6.7220999999999966</c:v>
                </c:pt>
                <c:pt idx="1347">
                  <c:v>6.71</c:v>
                </c:pt>
                <c:pt idx="1348">
                  <c:v>6.7077</c:v>
                </c:pt>
                <c:pt idx="1349">
                  <c:v>6.7374999999999998</c:v>
                </c:pt>
                <c:pt idx="1350">
                  <c:v>6.7788000000000004</c:v>
                </c:pt>
                <c:pt idx="1351">
                  <c:v>6.798</c:v>
                </c:pt>
                <c:pt idx="1352">
                  <c:v>6.7991999999999999</c:v>
                </c:pt>
                <c:pt idx="1353">
                  <c:v>6.8</c:v>
                </c:pt>
                <c:pt idx="1354">
                  <c:v>6.7986000000000004</c:v>
                </c:pt>
                <c:pt idx="1355">
                  <c:v>6.7578999999999967</c:v>
                </c:pt>
                <c:pt idx="1356">
                  <c:v>6.7027999999999999</c:v>
                </c:pt>
                <c:pt idx="1357">
                  <c:v>6.6302000000000003</c:v>
                </c:pt>
                <c:pt idx="1358">
                  <c:v>6.5990000000000002</c:v>
                </c:pt>
                <c:pt idx="1359">
                  <c:v>6.624999999999992</c:v>
                </c:pt>
                <c:pt idx="1360">
                  <c:v>6.6499999999999977</c:v>
                </c:pt>
                <c:pt idx="1361">
                  <c:v>6.6412000000000004</c:v>
                </c:pt>
                <c:pt idx="1362">
                  <c:v>6.6794000000000002</c:v>
                </c:pt>
                <c:pt idx="1363">
                  <c:v>6.6730999999999998</c:v>
                </c:pt>
                <c:pt idx="1364">
                  <c:v>6.7369000000000003</c:v>
                </c:pt>
                <c:pt idx="1365">
                  <c:v>6.6884999999999977</c:v>
                </c:pt>
                <c:pt idx="1366">
                  <c:v>6.6718999999999999</c:v>
                </c:pt>
                <c:pt idx="1367">
                  <c:v>6.6499999999999977</c:v>
                </c:pt>
                <c:pt idx="1368">
                  <c:v>6.6398999999999999</c:v>
                </c:pt>
                <c:pt idx="1369">
                  <c:v>6.6646999999999954</c:v>
                </c:pt>
                <c:pt idx="1370">
                  <c:v>6.6798999999999999</c:v>
                </c:pt>
                <c:pt idx="1371">
                  <c:v>6.6870999999999956</c:v>
                </c:pt>
                <c:pt idx="1372">
                  <c:v>6.6795</c:v>
                </c:pt>
                <c:pt idx="1373">
                  <c:v>6.6720999999999977</c:v>
                </c:pt>
                <c:pt idx="1374">
                  <c:v>6.6692999999999998</c:v>
                </c:pt>
                <c:pt idx="1375">
                  <c:v>6.6387</c:v>
                </c:pt>
                <c:pt idx="1376">
                  <c:v>6.5728999999999997</c:v>
                </c:pt>
                <c:pt idx="1377">
                  <c:v>6.5483000000000002</c:v>
                </c:pt>
                <c:pt idx="1378">
                  <c:v>6.5424999999999995</c:v>
                </c:pt>
                <c:pt idx="1379">
                  <c:v>6.5815999999999999</c:v>
                </c:pt>
                <c:pt idx="1380">
                  <c:v>6.5724999999999998</c:v>
                </c:pt>
                <c:pt idx="1381">
                  <c:v>6.5964999999999998</c:v>
                </c:pt>
                <c:pt idx="1382">
                  <c:v>6.5964999999999998</c:v>
                </c:pt>
                <c:pt idx="1383">
                  <c:v>6.6391999999999998</c:v>
                </c:pt>
                <c:pt idx="1384">
                  <c:v>6.5787000000000004</c:v>
                </c:pt>
                <c:pt idx="1385">
                  <c:v>6.5504999999999995</c:v>
                </c:pt>
                <c:pt idx="1386">
                  <c:v>6.5217000000000001</c:v>
                </c:pt>
                <c:pt idx="1387">
                  <c:v>6.4237000000000002</c:v>
                </c:pt>
                <c:pt idx="1388">
                  <c:v>6.4630000000000001</c:v>
                </c:pt>
                <c:pt idx="1389">
                  <c:v>6.5203999999999995</c:v>
                </c:pt>
                <c:pt idx="1390">
                  <c:v>6.4153000000000002</c:v>
                </c:pt>
                <c:pt idx="1391">
                  <c:v>6.3440999999999956</c:v>
                </c:pt>
                <c:pt idx="1392">
                  <c:v>6.4043000000000001</c:v>
                </c:pt>
                <c:pt idx="1393">
                  <c:v>6.4234999999999998</c:v>
                </c:pt>
                <c:pt idx="1394">
                  <c:v>6.4160000000000004</c:v>
                </c:pt>
                <c:pt idx="1395">
                  <c:v>6.4373000000000014</c:v>
                </c:pt>
                <c:pt idx="1396">
                  <c:v>6.4390000000000018</c:v>
                </c:pt>
                <c:pt idx="1397">
                  <c:v>6.3214999999999986</c:v>
                </c:pt>
                <c:pt idx="1398">
                  <c:v>6.3250999999999955</c:v>
                </c:pt>
                <c:pt idx="1399">
                  <c:v>6.38</c:v>
                </c:pt>
                <c:pt idx="1400">
                  <c:v>6.3891</c:v>
                </c:pt>
                <c:pt idx="1401">
                  <c:v>6.3422999999999998</c:v>
                </c:pt>
                <c:pt idx="1402">
                  <c:v>6.3685999999999954</c:v>
                </c:pt>
                <c:pt idx="1403">
                  <c:v>6.3897000000000004</c:v>
                </c:pt>
                <c:pt idx="1404">
                  <c:v>6.3894000000000002</c:v>
                </c:pt>
                <c:pt idx="1405">
                  <c:v>6.3011999999999997</c:v>
                </c:pt>
                <c:pt idx="1406">
                  <c:v>6.2600999999999996</c:v>
                </c:pt>
                <c:pt idx="1407">
                  <c:v>6.2004999999999999</c:v>
                </c:pt>
                <c:pt idx="1408">
                  <c:v>6.0510999999999999</c:v>
                </c:pt>
                <c:pt idx="1409">
                  <c:v>6.0865999999999998</c:v>
                </c:pt>
                <c:pt idx="1410">
                  <c:v>6.09</c:v>
                </c:pt>
                <c:pt idx="1411">
                  <c:v>6.06</c:v>
                </c:pt>
                <c:pt idx="1412">
                  <c:v>6.0549999999999953</c:v>
                </c:pt>
                <c:pt idx="1413">
                  <c:v>6.0584999999999996</c:v>
                </c:pt>
                <c:pt idx="1414">
                  <c:v>6.0311000000000003</c:v>
                </c:pt>
                <c:pt idx="1415">
                  <c:v>6.0317000000000016</c:v>
                </c:pt>
                <c:pt idx="1416">
                  <c:v>6.0765000000000002</c:v>
                </c:pt>
                <c:pt idx="1417">
                  <c:v>6.1427999999999976</c:v>
                </c:pt>
                <c:pt idx="1418">
                  <c:v>6.1882000000000001</c:v>
                </c:pt>
                <c:pt idx="1419">
                  <c:v>6.1643999999999952</c:v>
                </c:pt>
                <c:pt idx="1420">
                  <c:v>6.1952999999999996</c:v>
                </c:pt>
                <c:pt idx="1421">
                  <c:v>6.1424999999999965</c:v>
                </c:pt>
                <c:pt idx="1422">
                  <c:v>6.1269999999999953</c:v>
                </c:pt>
                <c:pt idx="1423">
                  <c:v>6.0917000000000003</c:v>
                </c:pt>
                <c:pt idx="1424">
                  <c:v>6.0807000000000002</c:v>
                </c:pt>
                <c:pt idx="1425">
                  <c:v>6.0544999999999956</c:v>
                </c:pt>
                <c:pt idx="1426">
                  <c:v>6.0713000000000017</c:v>
                </c:pt>
                <c:pt idx="1427">
                  <c:v>6.0899000000000001</c:v>
                </c:pt>
                <c:pt idx="1428">
                  <c:v>6.0720000000000001</c:v>
                </c:pt>
                <c:pt idx="1429">
                  <c:v>6.0738000000000003</c:v>
                </c:pt>
                <c:pt idx="1430">
                  <c:v>6.1570999999999954</c:v>
                </c:pt>
                <c:pt idx="1431">
                  <c:v>6.2236000000000002</c:v>
                </c:pt>
                <c:pt idx="1432">
                  <c:v>6.25</c:v>
                </c:pt>
                <c:pt idx="1433">
                  <c:v>6.2038000000000002</c:v>
                </c:pt>
                <c:pt idx="1434">
                  <c:v>6.2180999999999997</c:v>
                </c:pt>
                <c:pt idx="1435">
                  <c:v>6.1842999999999986</c:v>
                </c:pt>
                <c:pt idx="1436">
                  <c:v>6.18</c:v>
                </c:pt>
                <c:pt idx="1437">
                  <c:v>6.2194000000000003</c:v>
                </c:pt>
                <c:pt idx="1438">
                  <c:v>6.2493000000000016</c:v>
                </c:pt>
                <c:pt idx="1439">
                  <c:v>6.1696999999999997</c:v>
                </c:pt>
                <c:pt idx="1440">
                  <c:v>6.18</c:v>
                </c:pt>
                <c:pt idx="1441">
                  <c:v>6.1500999999999966</c:v>
                </c:pt>
                <c:pt idx="1442">
                  <c:v>6.14</c:v>
                </c:pt>
                <c:pt idx="1443">
                  <c:v>6.14</c:v>
                </c:pt>
                <c:pt idx="1444">
                  <c:v>6.0613000000000001</c:v>
                </c:pt>
                <c:pt idx="1445">
                  <c:v>6.0502000000000002</c:v>
                </c:pt>
                <c:pt idx="1446">
                  <c:v>6.0590000000000002</c:v>
                </c:pt>
                <c:pt idx="1447">
                  <c:v>6.0598999999999998</c:v>
                </c:pt>
                <c:pt idx="1448">
                  <c:v>6.0279999999999951</c:v>
                </c:pt>
                <c:pt idx="1449">
                  <c:v>5.8468</c:v>
                </c:pt>
                <c:pt idx="1450">
                  <c:v>5.8106</c:v>
                </c:pt>
                <c:pt idx="1451">
                  <c:v>5.8582000000000001</c:v>
                </c:pt>
                <c:pt idx="1452">
                  <c:v>5.9913000000000016</c:v>
                </c:pt>
                <c:pt idx="1453">
                  <c:v>5.9020000000000001</c:v>
                </c:pt>
                <c:pt idx="1454">
                  <c:v>5.9818000000000016</c:v>
                </c:pt>
                <c:pt idx="1455">
                  <c:v>6.0068999999999999</c:v>
                </c:pt>
                <c:pt idx="1456">
                  <c:v>6.0893000000000015</c:v>
                </c:pt>
                <c:pt idx="1457">
                  <c:v>5.9704000000000015</c:v>
                </c:pt>
                <c:pt idx="1458">
                  <c:v>6.0461</c:v>
                </c:pt>
                <c:pt idx="1459">
                  <c:v>6.0364000000000004</c:v>
                </c:pt>
                <c:pt idx="1460">
                  <c:v>5.9700000000000015</c:v>
                </c:pt>
                <c:pt idx="1461">
                  <c:v>5.9500999999999999</c:v>
                </c:pt>
                <c:pt idx="1462">
                  <c:v>5.9524999999999997</c:v>
                </c:pt>
                <c:pt idx="1463">
                  <c:v>5.9677999999999995</c:v>
                </c:pt>
                <c:pt idx="1464">
                  <c:v>5.9954999999999998</c:v>
                </c:pt>
                <c:pt idx="1465">
                  <c:v>6.0229999999999952</c:v>
                </c:pt>
                <c:pt idx="1466">
                  <c:v>6.01</c:v>
                </c:pt>
                <c:pt idx="1467">
                  <c:v>5.9526000000000003</c:v>
                </c:pt>
                <c:pt idx="1468">
                  <c:v>5.9495000000000013</c:v>
                </c:pt>
                <c:pt idx="1469">
                  <c:v>5.9199000000000002</c:v>
                </c:pt>
                <c:pt idx="1470">
                  <c:v>6.0240999999999953</c:v>
                </c:pt>
                <c:pt idx="1471">
                  <c:v>6.0007000000000001</c:v>
                </c:pt>
                <c:pt idx="1472">
                  <c:v>6.0324</c:v>
                </c:pt>
                <c:pt idx="1473">
                  <c:v>6.0498000000000003</c:v>
                </c:pt>
                <c:pt idx="1474">
                  <c:v>6.2047999999999996</c:v>
                </c:pt>
                <c:pt idx="1475">
                  <c:v>6.1772999999999998</c:v>
                </c:pt>
                <c:pt idx="1476">
                  <c:v>6.1747999999999976</c:v>
                </c:pt>
                <c:pt idx="1477">
                  <c:v>6.1006999999999998</c:v>
                </c:pt>
                <c:pt idx="1478">
                  <c:v>6.1882999999999999</c:v>
                </c:pt>
                <c:pt idx="1479">
                  <c:v>6.2974999999999985</c:v>
                </c:pt>
                <c:pt idx="1480">
                  <c:v>6.2458999999999998</c:v>
                </c:pt>
                <c:pt idx="1481">
                  <c:v>6.2591999999999999</c:v>
                </c:pt>
                <c:pt idx="1482">
                  <c:v>6.2750000000000004</c:v>
                </c:pt>
                <c:pt idx="1483">
                  <c:v>6.2708000000000004</c:v>
                </c:pt>
                <c:pt idx="1484">
                  <c:v>6.2873000000000001</c:v>
                </c:pt>
                <c:pt idx="1485">
                  <c:v>6.3102999999999998</c:v>
                </c:pt>
                <c:pt idx="1486">
                  <c:v>6.3608999999999956</c:v>
                </c:pt>
                <c:pt idx="1487">
                  <c:v>6.3542999999999976</c:v>
                </c:pt>
                <c:pt idx="1488">
                  <c:v>6.2257999999999996</c:v>
                </c:pt>
                <c:pt idx="1489">
                  <c:v>6.2213000000000003</c:v>
                </c:pt>
                <c:pt idx="1490">
                  <c:v>6.1286999999999976</c:v>
                </c:pt>
                <c:pt idx="1491">
                  <c:v>6.1350999999999996</c:v>
                </c:pt>
                <c:pt idx="1492">
                  <c:v>6.0692000000000004</c:v>
                </c:pt>
                <c:pt idx="1493">
                  <c:v>6.0649999999999959</c:v>
                </c:pt>
                <c:pt idx="1494">
                  <c:v>6.0568999999999997</c:v>
                </c:pt>
                <c:pt idx="1495">
                  <c:v>6.0818000000000003</c:v>
                </c:pt>
                <c:pt idx="1496">
                  <c:v>6.0958999999999985</c:v>
                </c:pt>
                <c:pt idx="1497">
                  <c:v>6.1339999999999986</c:v>
                </c:pt>
                <c:pt idx="1498">
                  <c:v>6.1339999999999986</c:v>
                </c:pt>
                <c:pt idx="1499">
                  <c:v>6.1315999999999997</c:v>
                </c:pt>
                <c:pt idx="1500">
                  <c:v>6.1066000000000003</c:v>
                </c:pt>
                <c:pt idx="1501">
                  <c:v>6.1106999999999996</c:v>
                </c:pt>
                <c:pt idx="1502">
                  <c:v>6.0986000000000002</c:v>
                </c:pt>
                <c:pt idx="1503">
                  <c:v>6.0986000000000002</c:v>
                </c:pt>
                <c:pt idx="1504">
                  <c:v>6.0755999999999997</c:v>
                </c:pt>
                <c:pt idx="1505">
                  <c:v>6.0913000000000004</c:v>
                </c:pt>
                <c:pt idx="1506">
                  <c:v>6.0907</c:v>
                </c:pt>
                <c:pt idx="1507">
                  <c:v>6.1088999999999976</c:v>
                </c:pt>
                <c:pt idx="1508">
                  <c:v>6.1708999999999996</c:v>
                </c:pt>
                <c:pt idx="1509">
                  <c:v>6.2249999999999952</c:v>
                </c:pt>
                <c:pt idx="1510">
                  <c:v>6.2176999999999998</c:v>
                </c:pt>
                <c:pt idx="1511">
                  <c:v>6.2160000000000002</c:v>
                </c:pt>
                <c:pt idx="1512">
                  <c:v>6.1598999999999986</c:v>
                </c:pt>
                <c:pt idx="1513">
                  <c:v>6.2199</c:v>
                </c:pt>
                <c:pt idx="1514">
                  <c:v>6.2584</c:v>
                </c:pt>
                <c:pt idx="1515">
                  <c:v>6.2678999999999956</c:v>
                </c:pt>
                <c:pt idx="1516">
                  <c:v>6.2691999999999997</c:v>
                </c:pt>
                <c:pt idx="1517">
                  <c:v>6.3074999999999966</c:v>
                </c:pt>
                <c:pt idx="1518">
                  <c:v>6.3521999999999954</c:v>
                </c:pt>
                <c:pt idx="1519">
                  <c:v>6.4837000000000016</c:v>
                </c:pt>
                <c:pt idx="1520">
                  <c:v>6.4837000000000016</c:v>
                </c:pt>
                <c:pt idx="1521">
                  <c:v>6.4891000000000014</c:v>
                </c:pt>
                <c:pt idx="1522">
                  <c:v>6.4874000000000001</c:v>
                </c:pt>
                <c:pt idx="1523">
                  <c:v>6.4395000000000016</c:v>
                </c:pt>
                <c:pt idx="1524">
                  <c:v>6.4478999999999997</c:v>
                </c:pt>
                <c:pt idx="1525">
                  <c:v>6.4005999999999998</c:v>
                </c:pt>
                <c:pt idx="1526">
                  <c:v>6.3514999999999997</c:v>
                </c:pt>
                <c:pt idx="1527">
                  <c:v>6.3958999999999966</c:v>
                </c:pt>
                <c:pt idx="1528">
                  <c:v>6.4724000000000004</c:v>
                </c:pt>
                <c:pt idx="1529">
                  <c:v>6.5093000000000014</c:v>
                </c:pt>
                <c:pt idx="1530">
                  <c:v>6.4119000000000002</c:v>
                </c:pt>
                <c:pt idx="1531">
                  <c:v>6.4084000000000003</c:v>
                </c:pt>
                <c:pt idx="1532">
                  <c:v>6.4505999999999997</c:v>
                </c:pt>
                <c:pt idx="1533">
                  <c:v>6.5190999999999999</c:v>
                </c:pt>
                <c:pt idx="1534">
                  <c:v>6.6104999999999956</c:v>
                </c:pt>
                <c:pt idx="1535">
                  <c:v>6.6257999999999955</c:v>
                </c:pt>
                <c:pt idx="1536">
                  <c:v>6.5799000000000003</c:v>
                </c:pt>
                <c:pt idx="1537">
                  <c:v>6.5641999999999951</c:v>
                </c:pt>
                <c:pt idx="1538">
                  <c:v>6.5640999999999954</c:v>
                </c:pt>
                <c:pt idx="1539">
                  <c:v>6.5735999999999999</c:v>
                </c:pt>
                <c:pt idx="1540">
                  <c:v>6.5683999999999996</c:v>
                </c:pt>
                <c:pt idx="1541">
                  <c:v>6.57</c:v>
                </c:pt>
                <c:pt idx="1542">
                  <c:v>6.6257999999999955</c:v>
                </c:pt>
                <c:pt idx="1543">
                  <c:v>6.6336000000000004</c:v>
                </c:pt>
                <c:pt idx="1544">
                  <c:v>6.6275999999999939</c:v>
                </c:pt>
                <c:pt idx="1545">
                  <c:v>6.5526</c:v>
                </c:pt>
                <c:pt idx="1546">
                  <c:v>6.5798000000000014</c:v>
                </c:pt>
                <c:pt idx="1547">
                  <c:v>6.6109999999999953</c:v>
                </c:pt>
                <c:pt idx="1548">
                  <c:v>6.5897000000000014</c:v>
                </c:pt>
                <c:pt idx="1549">
                  <c:v>6.5876000000000001</c:v>
                </c:pt>
                <c:pt idx="1550">
                  <c:v>6.4868000000000015</c:v>
                </c:pt>
                <c:pt idx="1551">
                  <c:v>6.5087000000000002</c:v>
                </c:pt>
                <c:pt idx="1552">
                  <c:v>6.5182000000000002</c:v>
                </c:pt>
                <c:pt idx="1553">
                  <c:v>6.5499000000000001</c:v>
                </c:pt>
                <c:pt idx="1554">
                  <c:v>6.5493000000000015</c:v>
                </c:pt>
                <c:pt idx="1555">
                  <c:v>6.5705</c:v>
                </c:pt>
                <c:pt idx="1556">
                  <c:v>6.5395000000000003</c:v>
                </c:pt>
                <c:pt idx="1557">
                  <c:v>6.5549999999999953</c:v>
                </c:pt>
                <c:pt idx="1558">
                  <c:v>6.5097000000000014</c:v>
                </c:pt>
                <c:pt idx="1559">
                  <c:v>6.48</c:v>
                </c:pt>
                <c:pt idx="1560">
                  <c:v>6.5186999999999999</c:v>
                </c:pt>
                <c:pt idx="1561">
                  <c:v>6.5317000000000016</c:v>
                </c:pt>
                <c:pt idx="1562">
                  <c:v>6.5298999999999996</c:v>
                </c:pt>
                <c:pt idx="1563">
                  <c:v>6.5688999999999975</c:v>
                </c:pt>
                <c:pt idx="1564">
                  <c:v>6.4889999999999999</c:v>
                </c:pt>
                <c:pt idx="1565">
                  <c:v>6.4600999999999997</c:v>
                </c:pt>
                <c:pt idx="1566">
                  <c:v>6.4112000000000018</c:v>
                </c:pt>
                <c:pt idx="1567">
                  <c:v>6.4101999999999997</c:v>
                </c:pt>
                <c:pt idx="1568">
                  <c:v>6.486200000000002</c:v>
                </c:pt>
                <c:pt idx="1569">
                  <c:v>6.4998000000000014</c:v>
                </c:pt>
                <c:pt idx="1570">
                  <c:v>6.5200999999999976</c:v>
                </c:pt>
                <c:pt idx="1571">
                  <c:v>6.5003000000000002</c:v>
                </c:pt>
                <c:pt idx="1572">
                  <c:v>6.5293999999999999</c:v>
                </c:pt>
                <c:pt idx="1573">
                  <c:v>6.4999000000000002</c:v>
                </c:pt>
                <c:pt idx="1574">
                  <c:v>6.5099</c:v>
                </c:pt>
                <c:pt idx="1575">
                  <c:v>6.52</c:v>
                </c:pt>
                <c:pt idx="1576">
                  <c:v>6.5289999999999955</c:v>
                </c:pt>
                <c:pt idx="1577">
                  <c:v>6.5558999999999976</c:v>
                </c:pt>
                <c:pt idx="1578">
                  <c:v>6.5655999999999954</c:v>
                </c:pt>
                <c:pt idx="1579">
                  <c:v>6.6282999999999976</c:v>
                </c:pt>
                <c:pt idx="1580">
                  <c:v>6.758</c:v>
                </c:pt>
                <c:pt idx="1581">
                  <c:v>6.75</c:v>
                </c:pt>
                <c:pt idx="1582">
                  <c:v>6.7309000000000001</c:v>
                </c:pt>
                <c:pt idx="1583">
                  <c:v>6.7</c:v>
                </c:pt>
                <c:pt idx="1584">
                  <c:v>6.6784999999999997</c:v>
                </c:pt>
                <c:pt idx="1585">
                  <c:v>6.6334</c:v>
                </c:pt>
                <c:pt idx="1586">
                  <c:v>6.6</c:v>
                </c:pt>
                <c:pt idx="1587">
                  <c:v>6.5968</c:v>
                </c:pt>
                <c:pt idx="1588">
                  <c:v>6.6099999999999977</c:v>
                </c:pt>
                <c:pt idx="1589">
                  <c:v>6.6800999999999977</c:v>
                </c:pt>
                <c:pt idx="1590">
                  <c:v>6.654999999999994</c:v>
                </c:pt>
                <c:pt idx="1591">
                  <c:v>6.6501999999999954</c:v>
                </c:pt>
                <c:pt idx="1592">
                  <c:v>6.6102999999999996</c:v>
                </c:pt>
                <c:pt idx="1593">
                  <c:v>6.6074999999999955</c:v>
                </c:pt>
                <c:pt idx="1594">
                  <c:v>6.5697999999999999</c:v>
                </c:pt>
                <c:pt idx="1595">
                  <c:v>6.5411999999999999</c:v>
                </c:pt>
                <c:pt idx="1596">
                  <c:v>6.5343</c:v>
                </c:pt>
                <c:pt idx="1597">
                  <c:v>6.5991</c:v>
                </c:pt>
                <c:pt idx="1598">
                  <c:v>6.6199999999999957</c:v>
                </c:pt>
                <c:pt idx="1599">
                  <c:v>6.6516999999999999</c:v>
                </c:pt>
                <c:pt idx="1600">
                  <c:v>6.6616</c:v>
                </c:pt>
                <c:pt idx="1601">
                  <c:v>6.7107000000000001</c:v>
                </c:pt>
                <c:pt idx="1602">
                  <c:v>6.6853999999999987</c:v>
                </c:pt>
                <c:pt idx="1603">
                  <c:v>6.6802999999999999</c:v>
                </c:pt>
                <c:pt idx="1604">
                  <c:v>6.6676999999999955</c:v>
                </c:pt>
                <c:pt idx="1605">
                  <c:v>6.662199999999995</c:v>
                </c:pt>
                <c:pt idx="1606">
                  <c:v>6.6499999999999977</c:v>
                </c:pt>
                <c:pt idx="1607">
                  <c:v>6.654999999999994</c:v>
                </c:pt>
                <c:pt idx="1608">
                  <c:v>6.6932999999999998</c:v>
                </c:pt>
                <c:pt idx="1609">
                  <c:v>6.7088000000000001</c:v>
                </c:pt>
                <c:pt idx="1610">
                  <c:v>6.7401999999999997</c:v>
                </c:pt>
                <c:pt idx="1611">
                  <c:v>6.7293000000000003</c:v>
                </c:pt>
                <c:pt idx="1612">
                  <c:v>6.6984999999999957</c:v>
                </c:pt>
                <c:pt idx="1613">
                  <c:v>6.7169999999999996</c:v>
                </c:pt>
                <c:pt idx="1614">
                  <c:v>6.7249999999999952</c:v>
                </c:pt>
                <c:pt idx="1615">
                  <c:v>6.7290000000000001</c:v>
                </c:pt>
                <c:pt idx="1616">
                  <c:v>6.7324000000000002</c:v>
                </c:pt>
                <c:pt idx="1617">
                  <c:v>6.7033000000000014</c:v>
                </c:pt>
                <c:pt idx="1618">
                  <c:v>6.7150999999999996</c:v>
                </c:pt>
                <c:pt idx="1619">
                  <c:v>6.7139999999999986</c:v>
                </c:pt>
                <c:pt idx="1620">
                  <c:v>6.7092000000000018</c:v>
                </c:pt>
                <c:pt idx="1621">
                  <c:v>6.7000999999999999</c:v>
                </c:pt>
                <c:pt idx="1622">
                  <c:v>6.6902999999999997</c:v>
                </c:pt>
                <c:pt idx="1623">
                  <c:v>6.6840999999999955</c:v>
                </c:pt>
                <c:pt idx="1624">
                  <c:v>6.6899999999999986</c:v>
                </c:pt>
                <c:pt idx="1625">
                  <c:v>6.7293000000000003</c:v>
                </c:pt>
                <c:pt idx="1626">
                  <c:v>6.7187000000000001</c:v>
                </c:pt>
                <c:pt idx="1627">
                  <c:v>6.7597000000000014</c:v>
                </c:pt>
                <c:pt idx="1628">
                  <c:v>6.7594000000000003</c:v>
                </c:pt>
                <c:pt idx="1629">
                  <c:v>6.7332000000000019</c:v>
                </c:pt>
                <c:pt idx="1630">
                  <c:v>6.7492000000000019</c:v>
                </c:pt>
                <c:pt idx="1631">
                  <c:v>6.7398000000000016</c:v>
                </c:pt>
                <c:pt idx="1632">
                  <c:v>6.7506000000000004</c:v>
                </c:pt>
                <c:pt idx="1633">
                  <c:v>6.75</c:v>
                </c:pt>
                <c:pt idx="1634">
                  <c:v>6.7401999999999997</c:v>
                </c:pt>
                <c:pt idx="1635">
                  <c:v>6.7435</c:v>
                </c:pt>
                <c:pt idx="1636">
                  <c:v>6.7254999999999976</c:v>
                </c:pt>
                <c:pt idx="1637">
                  <c:v>6.7022000000000004</c:v>
                </c:pt>
                <c:pt idx="1638">
                  <c:v>6.7015000000000002</c:v>
                </c:pt>
                <c:pt idx="1639">
                  <c:v>6.6757999999999997</c:v>
                </c:pt>
                <c:pt idx="1640">
                  <c:v>6.6697999999999986</c:v>
                </c:pt>
                <c:pt idx="1641">
                  <c:v>6.6898999999999997</c:v>
                </c:pt>
                <c:pt idx="1642">
                  <c:v>6.6742999999999997</c:v>
                </c:pt>
                <c:pt idx="1643">
                  <c:v>6.6769999999999996</c:v>
                </c:pt>
                <c:pt idx="1644">
                  <c:v>6.7124999999999986</c:v>
                </c:pt>
                <c:pt idx="1645">
                  <c:v>6.6817000000000002</c:v>
                </c:pt>
                <c:pt idx="1646">
                  <c:v>6.6499999999999977</c:v>
                </c:pt>
                <c:pt idx="1647">
                  <c:v>6.6324999999999976</c:v>
                </c:pt>
                <c:pt idx="1648">
                  <c:v>6.6275999999999939</c:v>
                </c:pt>
                <c:pt idx="1649">
                  <c:v>6.5898000000000003</c:v>
                </c:pt>
                <c:pt idx="1650">
                  <c:v>6.5411000000000001</c:v>
                </c:pt>
                <c:pt idx="1651">
                  <c:v>6.5446</c:v>
                </c:pt>
                <c:pt idx="1652">
                  <c:v>6.5004999999999997</c:v>
                </c:pt>
                <c:pt idx="1653">
                  <c:v>6.4954000000000001</c:v>
                </c:pt>
                <c:pt idx="1654">
                  <c:v>6.4628999999999985</c:v>
                </c:pt>
                <c:pt idx="1655">
                  <c:v>6.3983999999999996</c:v>
                </c:pt>
                <c:pt idx="1656">
                  <c:v>6.4027000000000003</c:v>
                </c:pt>
                <c:pt idx="1657">
                  <c:v>6.4264999999999999</c:v>
                </c:pt>
                <c:pt idx="1658">
                  <c:v>6.3104999999999976</c:v>
                </c:pt>
                <c:pt idx="1659">
                  <c:v>6.2774999999999999</c:v>
                </c:pt>
                <c:pt idx="1660">
                  <c:v>6.2004000000000001</c:v>
                </c:pt>
                <c:pt idx="1661">
                  <c:v>6.0994000000000002</c:v>
                </c:pt>
                <c:pt idx="1662">
                  <c:v>6.0086000000000004</c:v>
                </c:pt>
                <c:pt idx="1663">
                  <c:v>5.9301000000000004</c:v>
                </c:pt>
                <c:pt idx="1664">
                  <c:v>5.9280999999999997</c:v>
                </c:pt>
                <c:pt idx="1665">
                  <c:v>5.8618999999999977</c:v>
                </c:pt>
                <c:pt idx="1666">
                  <c:v>5.7934999999999999</c:v>
                </c:pt>
                <c:pt idx="1667">
                  <c:v>5.7584999999999997</c:v>
                </c:pt>
                <c:pt idx="1668">
                  <c:v>5.5560999999999998</c:v>
                </c:pt>
                <c:pt idx="1669">
                  <c:v>5.3717000000000015</c:v>
                </c:pt>
                <c:pt idx="1670">
                  <c:v>5.3597000000000001</c:v>
                </c:pt>
                <c:pt idx="1671">
                  <c:v>5.2535999999999996</c:v>
                </c:pt>
                <c:pt idx="1672">
                  <c:v>4.8270999999999953</c:v>
                </c:pt>
                <c:pt idx="1673">
                  <c:v>4.9800000000000004</c:v>
                </c:pt>
                <c:pt idx="1674">
                  <c:v>4.976600000000003</c:v>
                </c:pt>
                <c:pt idx="1675">
                  <c:v>4.976600000000003</c:v>
                </c:pt>
                <c:pt idx="1676">
                  <c:v>5.0822000000000003</c:v>
                </c:pt>
                <c:pt idx="1677">
                  <c:v>5.0065999999999997</c:v>
                </c:pt>
                <c:pt idx="1678">
                  <c:v>4.9725999999999999</c:v>
                </c:pt>
                <c:pt idx="1679">
                  <c:v>5.0068999999999999</c:v>
                </c:pt>
                <c:pt idx="1680">
                  <c:v>5.0388999999999999</c:v>
                </c:pt>
                <c:pt idx="1681">
                  <c:v>5.0327999999999999</c:v>
                </c:pt>
                <c:pt idx="1682">
                  <c:v>5.0102000000000002</c:v>
                </c:pt>
                <c:pt idx="1683">
                  <c:v>5.0571999999999955</c:v>
                </c:pt>
                <c:pt idx="1684">
                  <c:v>5.0837000000000003</c:v>
                </c:pt>
                <c:pt idx="1685">
                  <c:v>5.2069999999999999</c:v>
                </c:pt>
                <c:pt idx="1686">
                  <c:v>5.2931999999999997</c:v>
                </c:pt>
                <c:pt idx="1687">
                  <c:v>5.1243999999999952</c:v>
                </c:pt>
                <c:pt idx="1688">
                  <c:v>4.9977</c:v>
                </c:pt>
                <c:pt idx="1689">
                  <c:v>5.0933000000000002</c:v>
                </c:pt>
                <c:pt idx="1690">
                  <c:v>5.0495999999999999</c:v>
                </c:pt>
                <c:pt idx="1691">
                  <c:v>5.0763000000000016</c:v>
                </c:pt>
                <c:pt idx="1692">
                  <c:v>5.0369000000000002</c:v>
                </c:pt>
                <c:pt idx="1693">
                  <c:v>4.8888999999999996</c:v>
                </c:pt>
                <c:pt idx="1694">
                  <c:v>4.9478999999999997</c:v>
                </c:pt>
                <c:pt idx="1695">
                  <c:v>4.8845999999999954</c:v>
                </c:pt>
                <c:pt idx="1696">
                  <c:v>4.9135</c:v>
                </c:pt>
                <c:pt idx="1697">
                  <c:v>4.8934999999999986</c:v>
                </c:pt>
                <c:pt idx="1698">
                  <c:v>4.9011000000000013</c:v>
                </c:pt>
                <c:pt idx="1699">
                  <c:v>4.8495999999999997</c:v>
                </c:pt>
                <c:pt idx="1700">
                  <c:v>4.9199000000000002</c:v>
                </c:pt>
                <c:pt idx="1701">
                  <c:v>5.0217000000000001</c:v>
                </c:pt>
                <c:pt idx="1702">
                  <c:v>5.0401999999999996</c:v>
                </c:pt>
                <c:pt idx="1703">
                  <c:v>4.9993000000000016</c:v>
                </c:pt>
                <c:pt idx="1704">
                  <c:v>5.0006000000000004</c:v>
                </c:pt>
                <c:pt idx="1705">
                  <c:v>5.2182000000000004</c:v>
                </c:pt>
                <c:pt idx="1706">
                  <c:v>5.1542999999999966</c:v>
                </c:pt>
                <c:pt idx="1707">
                  <c:v>5.1703999999999999</c:v>
                </c:pt>
                <c:pt idx="1708">
                  <c:v>5.1902999999999997</c:v>
                </c:pt>
                <c:pt idx="1709">
                  <c:v>5.1197999999999997</c:v>
                </c:pt>
                <c:pt idx="1710">
                  <c:v>5.13</c:v>
                </c:pt>
                <c:pt idx="1711">
                  <c:v>5.1186999999999996</c:v>
                </c:pt>
                <c:pt idx="1712">
                  <c:v>5.1096000000000004</c:v>
                </c:pt>
                <c:pt idx="1713">
                  <c:v>5.2076000000000002</c:v>
                </c:pt>
                <c:pt idx="1714">
                  <c:v>5.2172999999999998</c:v>
                </c:pt>
                <c:pt idx="1715">
                  <c:v>5.1806999999999999</c:v>
                </c:pt>
                <c:pt idx="1716">
                  <c:v>5.1408999999999976</c:v>
                </c:pt>
                <c:pt idx="1717">
                  <c:v>5.1097000000000001</c:v>
                </c:pt>
                <c:pt idx="1718">
                  <c:v>4.9917000000000016</c:v>
                </c:pt>
                <c:pt idx="1719">
                  <c:v>5.0434000000000001</c:v>
                </c:pt>
                <c:pt idx="1720">
                  <c:v>4.9790000000000019</c:v>
                </c:pt>
                <c:pt idx="1721">
                  <c:v>4.9398000000000017</c:v>
                </c:pt>
                <c:pt idx="1722">
                  <c:v>4.8772000000000002</c:v>
                </c:pt>
                <c:pt idx="1723">
                  <c:v>4.9009999999999998</c:v>
                </c:pt>
                <c:pt idx="1724">
                  <c:v>4.9098000000000015</c:v>
                </c:pt>
                <c:pt idx="1725">
                  <c:v>4.9503000000000004</c:v>
                </c:pt>
                <c:pt idx="1726">
                  <c:v>5.0187999999999997</c:v>
                </c:pt>
                <c:pt idx="1727">
                  <c:v>5.0076999999999998</c:v>
                </c:pt>
                <c:pt idx="1728">
                  <c:v>4.941600000000002</c:v>
                </c:pt>
                <c:pt idx="1729">
                  <c:v>4.9177</c:v>
                </c:pt>
                <c:pt idx="1730">
                  <c:v>4.931700000000002</c:v>
                </c:pt>
                <c:pt idx="1731">
                  <c:v>4.8906000000000001</c:v>
                </c:pt>
                <c:pt idx="1732">
                  <c:v>4.8216000000000001</c:v>
                </c:pt>
                <c:pt idx="1733">
                  <c:v>4.9193000000000016</c:v>
                </c:pt>
                <c:pt idx="1734">
                  <c:v>4.9196000000000017</c:v>
                </c:pt>
                <c:pt idx="1735">
                  <c:v>4.9550999999999998</c:v>
                </c:pt>
                <c:pt idx="1736">
                  <c:v>4.9202000000000004</c:v>
                </c:pt>
                <c:pt idx="1737">
                  <c:v>4.8497000000000003</c:v>
                </c:pt>
                <c:pt idx="1738">
                  <c:v>4.8696999999999999</c:v>
                </c:pt>
                <c:pt idx="1739">
                  <c:v>4.8930999999999987</c:v>
                </c:pt>
                <c:pt idx="1740">
                  <c:v>4.8514999999999997</c:v>
                </c:pt>
                <c:pt idx="1741">
                  <c:v>4.8693</c:v>
                </c:pt>
                <c:pt idx="1742">
                  <c:v>4.8906999999999998</c:v>
                </c:pt>
                <c:pt idx="1743">
                  <c:v>4.944</c:v>
                </c:pt>
                <c:pt idx="1744">
                  <c:v>4.9827000000000004</c:v>
                </c:pt>
                <c:pt idx="1745">
                  <c:v>4.9999000000000002</c:v>
                </c:pt>
                <c:pt idx="1746">
                  <c:v>4.9764000000000017</c:v>
                </c:pt>
                <c:pt idx="1747">
                  <c:v>4.9591000000000003</c:v>
                </c:pt>
                <c:pt idx="1748">
                  <c:v>5.1093000000000002</c:v>
                </c:pt>
                <c:pt idx="1749">
                  <c:v>5.2123999999999997</c:v>
                </c:pt>
                <c:pt idx="1750">
                  <c:v>5.2657999999999996</c:v>
                </c:pt>
                <c:pt idx="1751">
                  <c:v>5.2200999999999995</c:v>
                </c:pt>
                <c:pt idx="1752">
                  <c:v>5.1790000000000003</c:v>
                </c:pt>
                <c:pt idx="1753">
                  <c:v>5.1379999999999955</c:v>
                </c:pt>
                <c:pt idx="1754">
                  <c:v>5.1379999999999955</c:v>
                </c:pt>
                <c:pt idx="1755">
                  <c:v>5.104999999999996</c:v>
                </c:pt>
                <c:pt idx="1756">
                  <c:v>5.1197999999999997</c:v>
                </c:pt>
                <c:pt idx="1757">
                  <c:v>5.2093000000000016</c:v>
                </c:pt>
                <c:pt idx="1758">
                  <c:v>5.2789000000000001</c:v>
                </c:pt>
                <c:pt idx="1759">
                  <c:v>5.2149999999999954</c:v>
                </c:pt>
                <c:pt idx="1760">
                  <c:v>5.2153999999999998</c:v>
                </c:pt>
                <c:pt idx="1761">
                  <c:v>5.1891999999999996</c:v>
                </c:pt>
                <c:pt idx="1762">
                  <c:v>5.2127999999999997</c:v>
                </c:pt>
                <c:pt idx="1763">
                  <c:v>5.23</c:v>
                </c:pt>
                <c:pt idx="1764">
                  <c:v>5.2118000000000002</c:v>
                </c:pt>
                <c:pt idx="1765">
                  <c:v>5.2104999999999997</c:v>
                </c:pt>
                <c:pt idx="1766">
                  <c:v>5.2455999999999996</c:v>
                </c:pt>
                <c:pt idx="1767">
                  <c:v>5.2165999999999997</c:v>
                </c:pt>
                <c:pt idx="1768">
                  <c:v>5.1618999999999966</c:v>
                </c:pt>
                <c:pt idx="1769">
                  <c:v>5.0620999999999956</c:v>
                </c:pt>
                <c:pt idx="1770">
                  <c:v>5.1119999999999965</c:v>
                </c:pt>
                <c:pt idx="1771">
                  <c:v>5.0987</c:v>
                </c:pt>
                <c:pt idx="1772">
                  <c:v>5.0987</c:v>
                </c:pt>
                <c:pt idx="1773">
                  <c:v>4.9197000000000015</c:v>
                </c:pt>
                <c:pt idx="1774">
                  <c:v>4.8296999999999999</c:v>
                </c:pt>
                <c:pt idx="1775">
                  <c:v>4.7153</c:v>
                </c:pt>
                <c:pt idx="1776">
                  <c:v>4.7203999999999997</c:v>
                </c:pt>
                <c:pt idx="1777">
                  <c:v>4.6898999999999997</c:v>
                </c:pt>
                <c:pt idx="1778">
                  <c:v>4.6391</c:v>
                </c:pt>
                <c:pt idx="1779">
                  <c:v>4.6696</c:v>
                </c:pt>
                <c:pt idx="1780">
                  <c:v>4.6997999999999998</c:v>
                </c:pt>
                <c:pt idx="1781">
                  <c:v>4.67</c:v>
                </c:pt>
                <c:pt idx="1782">
                  <c:v>4.6104999999999956</c:v>
                </c:pt>
                <c:pt idx="1783">
                  <c:v>4.5497000000000014</c:v>
                </c:pt>
                <c:pt idx="1784">
                  <c:v>4.4749999999999996</c:v>
                </c:pt>
                <c:pt idx="1785">
                  <c:v>4.5186000000000002</c:v>
                </c:pt>
                <c:pt idx="1786">
                  <c:v>4.46</c:v>
                </c:pt>
                <c:pt idx="1787">
                  <c:v>4.4755000000000003</c:v>
                </c:pt>
                <c:pt idx="1788">
                  <c:v>4.4401999999999999</c:v>
                </c:pt>
                <c:pt idx="1789">
                  <c:v>4.3895999999999997</c:v>
                </c:pt>
                <c:pt idx="1790">
                  <c:v>4.3847999999999976</c:v>
                </c:pt>
                <c:pt idx="1791">
                  <c:v>4.3914</c:v>
                </c:pt>
                <c:pt idx="1792">
                  <c:v>4.479700000000002</c:v>
                </c:pt>
                <c:pt idx="1793">
                  <c:v>4.4996000000000018</c:v>
                </c:pt>
                <c:pt idx="1794">
                  <c:v>4.4074999999999998</c:v>
                </c:pt>
                <c:pt idx="1795">
                  <c:v>4.3854999999999986</c:v>
                </c:pt>
                <c:pt idx="1796">
                  <c:v>4.3384999999999998</c:v>
                </c:pt>
                <c:pt idx="1797">
                  <c:v>4.2069999999999999</c:v>
                </c:pt>
                <c:pt idx="1798">
                  <c:v>4.1696</c:v>
                </c:pt>
                <c:pt idx="1799">
                  <c:v>4.1822999999999997</c:v>
                </c:pt>
                <c:pt idx="1800">
                  <c:v>4.1297999999999986</c:v>
                </c:pt>
                <c:pt idx="1801">
                  <c:v>3.9544999999999986</c:v>
                </c:pt>
                <c:pt idx="1802">
                  <c:v>3.8224999999999976</c:v>
                </c:pt>
                <c:pt idx="1803">
                  <c:v>3.8689999999999998</c:v>
                </c:pt>
                <c:pt idx="1804">
                  <c:v>3.9160999999999966</c:v>
                </c:pt>
                <c:pt idx="1805">
                  <c:v>4.0195999999999996</c:v>
                </c:pt>
                <c:pt idx="1806">
                  <c:v>4.1391999999999998</c:v>
                </c:pt>
                <c:pt idx="1807">
                  <c:v>4.1980999999999966</c:v>
                </c:pt>
                <c:pt idx="1808">
                  <c:v>4.2991999999999999</c:v>
                </c:pt>
                <c:pt idx="1809">
                  <c:v>4.2910000000000004</c:v>
                </c:pt>
                <c:pt idx="1810">
                  <c:v>4.2698</c:v>
                </c:pt>
                <c:pt idx="1811">
                  <c:v>4.2709000000000001</c:v>
                </c:pt>
                <c:pt idx="1812">
                  <c:v>4.24</c:v>
                </c:pt>
                <c:pt idx="1813">
                  <c:v>4.2504</c:v>
                </c:pt>
                <c:pt idx="1814">
                  <c:v>4.2226999999999997</c:v>
                </c:pt>
                <c:pt idx="1815">
                  <c:v>4.2241999999999953</c:v>
                </c:pt>
                <c:pt idx="1816">
                  <c:v>4.2495000000000003</c:v>
                </c:pt>
                <c:pt idx="1817">
                  <c:v>4.276200000000002</c:v>
                </c:pt>
                <c:pt idx="1818">
                  <c:v>4.2295999999999996</c:v>
                </c:pt>
                <c:pt idx="1819">
                  <c:v>4.2608999999999986</c:v>
                </c:pt>
                <c:pt idx="1820">
                  <c:v>4.22</c:v>
                </c:pt>
                <c:pt idx="1821">
                  <c:v>4.1798999999999999</c:v>
                </c:pt>
                <c:pt idx="1822">
                  <c:v>4.1406000000000001</c:v>
                </c:pt>
                <c:pt idx="1823">
                  <c:v>4.1190999999999995</c:v>
                </c:pt>
                <c:pt idx="1824">
                  <c:v>4.1380999999999997</c:v>
                </c:pt>
                <c:pt idx="1825">
                  <c:v>4.104999999999996</c:v>
                </c:pt>
                <c:pt idx="1826">
                  <c:v>4.1150999999999955</c:v>
                </c:pt>
                <c:pt idx="1827">
                  <c:v>4.1200999999999954</c:v>
                </c:pt>
                <c:pt idx="1828">
                  <c:v>4.104999999999996</c:v>
                </c:pt>
                <c:pt idx="1829">
                  <c:v>4.0952999999999999</c:v>
                </c:pt>
                <c:pt idx="1830">
                  <c:v>3.9520999999999966</c:v>
                </c:pt>
                <c:pt idx="1831">
                  <c:v>3.9279999999999999</c:v>
                </c:pt>
                <c:pt idx="1832">
                  <c:v>3.9285000000000001</c:v>
                </c:pt>
                <c:pt idx="1833">
                  <c:v>3.8313999999999986</c:v>
                </c:pt>
                <c:pt idx="1834">
                  <c:v>3.7801000000000013</c:v>
                </c:pt>
                <c:pt idx="1835">
                  <c:v>3.7561999999999998</c:v>
                </c:pt>
                <c:pt idx="1836">
                  <c:v>3.6919</c:v>
                </c:pt>
                <c:pt idx="1837">
                  <c:v>3.6997999999999998</c:v>
                </c:pt>
                <c:pt idx="1838">
                  <c:v>3.5091999999999999</c:v>
                </c:pt>
                <c:pt idx="1839">
                  <c:v>3.4702999999999986</c:v>
                </c:pt>
                <c:pt idx="1840">
                  <c:v>3.2391999999999999</c:v>
                </c:pt>
                <c:pt idx="1841">
                  <c:v>3.0636999999999999</c:v>
                </c:pt>
                <c:pt idx="1842">
                  <c:v>3.2265000000000001</c:v>
                </c:pt>
                <c:pt idx="1843">
                  <c:v>3.4165999999999985</c:v>
                </c:pt>
                <c:pt idx="1844">
                  <c:v>3.2591000000000001</c:v>
                </c:pt>
                <c:pt idx="1845">
                  <c:v>3.2713999999999999</c:v>
                </c:pt>
                <c:pt idx="1846">
                  <c:v>3.2204000000000002</c:v>
                </c:pt>
                <c:pt idx="1847">
                  <c:v>3.2193999999999998</c:v>
                </c:pt>
                <c:pt idx="1848">
                  <c:v>3.1798999999999986</c:v>
                </c:pt>
                <c:pt idx="1849">
                  <c:v>3.177</c:v>
                </c:pt>
                <c:pt idx="1850">
                  <c:v>3.1393999999999997</c:v>
                </c:pt>
                <c:pt idx="1851">
                  <c:v>3.2265999999999999</c:v>
                </c:pt>
                <c:pt idx="1852">
                  <c:v>3.5918999999999985</c:v>
                </c:pt>
                <c:pt idx="1853">
                  <c:v>3.5693999999999999</c:v>
                </c:pt>
                <c:pt idx="1854">
                  <c:v>3.8349999999999986</c:v>
                </c:pt>
                <c:pt idx="1855">
                  <c:v>3.7793000000000001</c:v>
                </c:pt>
                <c:pt idx="1856">
                  <c:v>3.8085999999999998</c:v>
                </c:pt>
                <c:pt idx="1857">
                  <c:v>3.6882000000000001</c:v>
                </c:pt>
                <c:pt idx="1858">
                  <c:v>3.6674000000000002</c:v>
                </c:pt>
                <c:pt idx="1859">
                  <c:v>3.69</c:v>
                </c:pt>
                <c:pt idx="1860">
                  <c:v>3.7288999999999999</c:v>
                </c:pt>
                <c:pt idx="1861">
                  <c:v>3.9485000000000001</c:v>
                </c:pt>
                <c:pt idx="1862">
                  <c:v>3.8985999999999987</c:v>
                </c:pt>
                <c:pt idx="1863">
                  <c:v>3.9477000000000002</c:v>
                </c:pt>
                <c:pt idx="1864">
                  <c:v>3.8439999999999999</c:v>
                </c:pt>
                <c:pt idx="1865">
                  <c:v>3.9001000000000001</c:v>
                </c:pt>
                <c:pt idx="1866">
                  <c:v>3.8778999999999986</c:v>
                </c:pt>
                <c:pt idx="1867">
                  <c:v>3.8485999999999998</c:v>
                </c:pt>
                <c:pt idx="1868">
                  <c:v>3.8201999999999998</c:v>
                </c:pt>
                <c:pt idx="1869">
                  <c:v>3.8926999999999965</c:v>
                </c:pt>
                <c:pt idx="1870">
                  <c:v>3.8514999999999966</c:v>
                </c:pt>
                <c:pt idx="1871">
                  <c:v>3.7784</c:v>
                </c:pt>
                <c:pt idx="1872">
                  <c:v>3.7208000000000001</c:v>
                </c:pt>
                <c:pt idx="1873">
                  <c:v>3.6511</c:v>
                </c:pt>
                <c:pt idx="1874">
                  <c:v>3.6307</c:v>
                </c:pt>
                <c:pt idx="1875">
                  <c:v>3.5897000000000001</c:v>
                </c:pt>
                <c:pt idx="1876">
                  <c:v>3.58</c:v>
                </c:pt>
                <c:pt idx="1877">
                  <c:v>3.58</c:v>
                </c:pt>
                <c:pt idx="1878">
                  <c:v>3.5697999999999999</c:v>
                </c:pt>
                <c:pt idx="1879">
                  <c:v>3.4874999999999998</c:v>
                </c:pt>
                <c:pt idx="1880">
                  <c:v>3.4001000000000001</c:v>
                </c:pt>
                <c:pt idx="1881">
                  <c:v>3.3693999999999997</c:v>
                </c:pt>
                <c:pt idx="1882">
                  <c:v>3.4298999999999986</c:v>
                </c:pt>
                <c:pt idx="1883">
                  <c:v>3.5023999999999997</c:v>
                </c:pt>
                <c:pt idx="1884">
                  <c:v>3.42</c:v>
                </c:pt>
                <c:pt idx="1885">
                  <c:v>3.3011999999999997</c:v>
                </c:pt>
                <c:pt idx="1886">
                  <c:v>3.1867000000000001</c:v>
                </c:pt>
                <c:pt idx="1887">
                  <c:v>3.1865000000000001</c:v>
                </c:pt>
                <c:pt idx="1888">
                  <c:v>3.1602000000000001</c:v>
                </c:pt>
                <c:pt idx="1889">
                  <c:v>3.077</c:v>
                </c:pt>
                <c:pt idx="1890">
                  <c:v>3.0901000000000001</c:v>
                </c:pt>
                <c:pt idx="1891">
                  <c:v>3.0507</c:v>
                </c:pt>
                <c:pt idx="1892">
                  <c:v>2.9785999999999997</c:v>
                </c:pt>
                <c:pt idx="1893">
                  <c:v>2.8775999999999997</c:v>
                </c:pt>
                <c:pt idx="1894">
                  <c:v>2.8</c:v>
                </c:pt>
                <c:pt idx="1895">
                  <c:v>2.8398999999999965</c:v>
                </c:pt>
                <c:pt idx="1896">
                  <c:v>2.8186999999999967</c:v>
                </c:pt>
                <c:pt idx="1897">
                  <c:v>2.8994999999999966</c:v>
                </c:pt>
                <c:pt idx="1898">
                  <c:v>3.0593999999999997</c:v>
                </c:pt>
                <c:pt idx="1899">
                  <c:v>3.0402</c:v>
                </c:pt>
                <c:pt idx="1900">
                  <c:v>3.0197999999999987</c:v>
                </c:pt>
                <c:pt idx="1901">
                  <c:v>2.9549999999999987</c:v>
                </c:pt>
                <c:pt idx="1902">
                  <c:v>2.94</c:v>
                </c:pt>
                <c:pt idx="1903">
                  <c:v>2.9653999999999998</c:v>
                </c:pt>
                <c:pt idx="1904">
                  <c:v>2.9499</c:v>
                </c:pt>
                <c:pt idx="1905">
                  <c:v>2.8697999999999997</c:v>
                </c:pt>
                <c:pt idx="1906">
                  <c:v>2.8126999999999964</c:v>
                </c:pt>
                <c:pt idx="1907">
                  <c:v>2.8401999999999998</c:v>
                </c:pt>
                <c:pt idx="1908">
                  <c:v>2.9145999999999987</c:v>
                </c:pt>
                <c:pt idx="1909">
                  <c:v>2.9177999999999997</c:v>
                </c:pt>
                <c:pt idx="1910">
                  <c:v>2.9657</c:v>
                </c:pt>
                <c:pt idx="1911">
                  <c:v>2.9699999999999998</c:v>
                </c:pt>
                <c:pt idx="1912">
                  <c:v>3.0994999999999986</c:v>
                </c:pt>
                <c:pt idx="1913">
                  <c:v>3.1097000000000001</c:v>
                </c:pt>
                <c:pt idx="1914">
                  <c:v>3.2281000000000013</c:v>
                </c:pt>
                <c:pt idx="1915">
                  <c:v>3.1579000000000002</c:v>
                </c:pt>
                <c:pt idx="1916">
                  <c:v>3.1698</c:v>
                </c:pt>
                <c:pt idx="1917">
                  <c:v>3.18</c:v>
                </c:pt>
                <c:pt idx="1918">
                  <c:v>3.1753</c:v>
                </c:pt>
                <c:pt idx="1919">
                  <c:v>3.1093000000000002</c:v>
                </c:pt>
                <c:pt idx="1920">
                  <c:v>3.0813999999999999</c:v>
                </c:pt>
                <c:pt idx="1921">
                  <c:v>3.1002999999999998</c:v>
                </c:pt>
                <c:pt idx="1922">
                  <c:v>3.1297999999999999</c:v>
                </c:pt>
                <c:pt idx="1923">
                  <c:v>3.1254</c:v>
                </c:pt>
                <c:pt idx="1924">
                  <c:v>3.1</c:v>
                </c:pt>
                <c:pt idx="1925">
                  <c:v>3.0797999999999988</c:v>
                </c:pt>
                <c:pt idx="1926">
                  <c:v>3.0209000000000001</c:v>
                </c:pt>
                <c:pt idx="1927">
                  <c:v>3.0455000000000001</c:v>
                </c:pt>
                <c:pt idx="1928">
                  <c:v>3.09</c:v>
                </c:pt>
                <c:pt idx="1929">
                  <c:v>3.06</c:v>
                </c:pt>
                <c:pt idx="1930">
                  <c:v>3.0095000000000001</c:v>
                </c:pt>
                <c:pt idx="1931">
                  <c:v>2.9697</c:v>
                </c:pt>
                <c:pt idx="1932">
                  <c:v>2.96</c:v>
                </c:pt>
                <c:pt idx="1933">
                  <c:v>2.9405000000000001</c:v>
                </c:pt>
                <c:pt idx="1934">
                  <c:v>2.9497999999999998</c:v>
                </c:pt>
                <c:pt idx="1935">
                  <c:v>2.9382999999999986</c:v>
                </c:pt>
                <c:pt idx="1936">
                  <c:v>2.8719999999999986</c:v>
                </c:pt>
                <c:pt idx="1937">
                  <c:v>2.8193999999999986</c:v>
                </c:pt>
                <c:pt idx="1938">
                  <c:v>2.7505000000000002</c:v>
                </c:pt>
                <c:pt idx="1939">
                  <c:v>2.6608000000000001</c:v>
                </c:pt>
                <c:pt idx="1940">
                  <c:v>2.6761999999999997</c:v>
                </c:pt>
                <c:pt idx="1941">
                  <c:v>2.6797999999999997</c:v>
                </c:pt>
                <c:pt idx="1942">
                  <c:v>2.6448</c:v>
                </c:pt>
                <c:pt idx="1943">
                  <c:v>2.6013000000000002</c:v>
                </c:pt>
                <c:pt idx="1944">
                  <c:v>2.5519999999999987</c:v>
                </c:pt>
                <c:pt idx="1945">
                  <c:v>2.5501</c:v>
                </c:pt>
                <c:pt idx="1946">
                  <c:v>2.5106999999999986</c:v>
                </c:pt>
                <c:pt idx="1947">
                  <c:v>2.2038000000000002</c:v>
                </c:pt>
                <c:pt idx="1948">
                  <c:v>2.27</c:v>
                </c:pt>
                <c:pt idx="1949">
                  <c:v>2.2349999999999999</c:v>
                </c:pt>
                <c:pt idx="1950">
                  <c:v>2.2284999999999999</c:v>
                </c:pt>
                <c:pt idx="1951">
                  <c:v>2.1884999999999999</c:v>
                </c:pt>
                <c:pt idx="1952">
                  <c:v>2.2000000000000002</c:v>
                </c:pt>
                <c:pt idx="1953">
                  <c:v>2.1997</c:v>
                </c:pt>
                <c:pt idx="1954">
                  <c:v>2.2400000000000002</c:v>
                </c:pt>
                <c:pt idx="1955">
                  <c:v>2.2105999999999999</c:v>
                </c:pt>
                <c:pt idx="1956">
                  <c:v>2.1886999999999999</c:v>
                </c:pt>
                <c:pt idx="1957">
                  <c:v>2.1703000000000001</c:v>
                </c:pt>
                <c:pt idx="1958">
                  <c:v>2.1638999999999999</c:v>
                </c:pt>
                <c:pt idx="1959">
                  <c:v>2.2172999999999998</c:v>
                </c:pt>
                <c:pt idx="1960">
                  <c:v>2.2597999999999998</c:v>
                </c:pt>
                <c:pt idx="1961">
                  <c:v>2.2400000000000002</c:v>
                </c:pt>
                <c:pt idx="1962">
                  <c:v>2.2462</c:v>
                </c:pt>
                <c:pt idx="1963">
                  <c:v>2.2456</c:v>
                </c:pt>
                <c:pt idx="1964">
                  <c:v>2.2399</c:v>
                </c:pt>
                <c:pt idx="1965">
                  <c:v>2.2490000000000001</c:v>
                </c:pt>
                <c:pt idx="1966">
                  <c:v>2.2309999999999999</c:v>
                </c:pt>
                <c:pt idx="1967">
                  <c:v>2.25</c:v>
                </c:pt>
                <c:pt idx="1968">
                  <c:v>2.2292999999999998</c:v>
                </c:pt>
                <c:pt idx="1969">
                  <c:v>2.2345000000000002</c:v>
                </c:pt>
                <c:pt idx="1970">
                  <c:v>2.2401000000000013</c:v>
                </c:pt>
                <c:pt idx="1971">
                  <c:v>2.2549999999999999</c:v>
                </c:pt>
                <c:pt idx="1972">
                  <c:v>2.2997000000000001</c:v>
                </c:pt>
                <c:pt idx="1973">
                  <c:v>2.3981999999999997</c:v>
                </c:pt>
                <c:pt idx="1974">
                  <c:v>2.3405999999999998</c:v>
                </c:pt>
                <c:pt idx="1975">
                  <c:v>2.2999999999999998</c:v>
                </c:pt>
                <c:pt idx="1976">
                  <c:v>2.2999999999999998</c:v>
                </c:pt>
                <c:pt idx="1977">
                  <c:v>2.3349999999999986</c:v>
                </c:pt>
                <c:pt idx="1978">
                  <c:v>2.3401999999999998</c:v>
                </c:pt>
                <c:pt idx="1979">
                  <c:v>2.3091999999999997</c:v>
                </c:pt>
                <c:pt idx="1980">
                  <c:v>2.2610000000000001</c:v>
                </c:pt>
                <c:pt idx="1981">
                  <c:v>2.1800999999999999</c:v>
                </c:pt>
                <c:pt idx="1982">
                  <c:v>2.17</c:v>
                </c:pt>
                <c:pt idx="1983">
                  <c:v>2.1549999999999998</c:v>
                </c:pt>
                <c:pt idx="1984">
                  <c:v>2.0297000000000001</c:v>
                </c:pt>
                <c:pt idx="1985">
                  <c:v>1.98</c:v>
                </c:pt>
                <c:pt idx="1986">
                  <c:v>1.8512</c:v>
                </c:pt>
                <c:pt idx="1987">
                  <c:v>1.8361000000000001</c:v>
                </c:pt>
                <c:pt idx="1988">
                  <c:v>1.6227</c:v>
                </c:pt>
                <c:pt idx="1989">
                  <c:v>1.6707000000000001</c:v>
                </c:pt>
                <c:pt idx="1990">
                  <c:v>1.7122999999999999</c:v>
                </c:pt>
                <c:pt idx="1991">
                  <c:v>1.7605999999999999</c:v>
                </c:pt>
                <c:pt idx="1992">
                  <c:v>1.7390000000000001</c:v>
                </c:pt>
                <c:pt idx="1993">
                  <c:v>1.6702999999999999</c:v>
                </c:pt>
                <c:pt idx="1994">
                  <c:v>1.669</c:v>
                </c:pt>
                <c:pt idx="1995">
                  <c:v>1.6811</c:v>
                </c:pt>
                <c:pt idx="1996">
                  <c:v>1.7295</c:v>
                </c:pt>
                <c:pt idx="1997">
                  <c:v>1.7298</c:v>
                </c:pt>
                <c:pt idx="1998">
                  <c:v>1.8072999999999988</c:v>
                </c:pt>
                <c:pt idx="1999">
                  <c:v>1.84</c:v>
                </c:pt>
                <c:pt idx="2000">
                  <c:v>1.84</c:v>
                </c:pt>
                <c:pt idx="2001">
                  <c:v>1.8295999999999988</c:v>
                </c:pt>
                <c:pt idx="2002">
                  <c:v>1.8397999999999999</c:v>
                </c:pt>
                <c:pt idx="2003">
                  <c:v>1.8453999999999988</c:v>
                </c:pt>
                <c:pt idx="2004">
                  <c:v>1.8453999999999988</c:v>
                </c:pt>
                <c:pt idx="2005">
                  <c:v>1.82</c:v>
                </c:pt>
                <c:pt idx="2006">
                  <c:v>1.7518</c:v>
                </c:pt>
                <c:pt idx="2007">
                  <c:v>1.7410000000000001</c:v>
                </c:pt>
                <c:pt idx="2008">
                  <c:v>1.7310000000000001</c:v>
                </c:pt>
                <c:pt idx="2009">
                  <c:v>1.7599</c:v>
                </c:pt>
                <c:pt idx="2010">
                  <c:v>1.7240000000000002</c:v>
                </c:pt>
                <c:pt idx="2011">
                  <c:v>1.6825000000000001</c:v>
                </c:pt>
                <c:pt idx="2012">
                  <c:v>1.6707000000000001</c:v>
                </c:pt>
                <c:pt idx="2013">
                  <c:v>1.6917</c:v>
                </c:pt>
                <c:pt idx="2014">
                  <c:v>1.7397</c:v>
                </c:pt>
                <c:pt idx="2015">
                  <c:v>1.7698</c:v>
                </c:pt>
                <c:pt idx="2016">
                  <c:v>1.8387</c:v>
                </c:pt>
                <c:pt idx="2017">
                  <c:v>1.8878999999999988</c:v>
                </c:pt>
                <c:pt idx="2018">
                  <c:v>1.8495999999999988</c:v>
                </c:pt>
                <c:pt idx="2019">
                  <c:v>1.8991</c:v>
                </c:pt>
                <c:pt idx="2020">
                  <c:v>1.8997999999999988</c:v>
                </c:pt>
                <c:pt idx="2021">
                  <c:v>2.2376</c:v>
                </c:pt>
                <c:pt idx="2022">
                  <c:v>2.2376</c:v>
                </c:pt>
                <c:pt idx="2023">
                  <c:v>2.23</c:v>
                </c:pt>
                <c:pt idx="2024">
                  <c:v>2.1787000000000001</c:v>
                </c:pt>
                <c:pt idx="2025">
                  <c:v>2.19</c:v>
                </c:pt>
                <c:pt idx="2026">
                  <c:v>2.2772999999999999</c:v>
                </c:pt>
                <c:pt idx="2027">
                  <c:v>2.3295999999999997</c:v>
                </c:pt>
                <c:pt idx="2028">
                  <c:v>2.3613</c:v>
                </c:pt>
                <c:pt idx="2029">
                  <c:v>2.4741999999999997</c:v>
                </c:pt>
                <c:pt idx="2030">
                  <c:v>2.5099</c:v>
                </c:pt>
                <c:pt idx="2031">
                  <c:v>2.5647000000000002</c:v>
                </c:pt>
                <c:pt idx="2032">
                  <c:v>2.5579999999999998</c:v>
                </c:pt>
                <c:pt idx="2033">
                  <c:v>2.5497999999999998</c:v>
                </c:pt>
                <c:pt idx="2034">
                  <c:v>2.6646999999999998</c:v>
                </c:pt>
                <c:pt idx="2035">
                  <c:v>2.8362999999999965</c:v>
                </c:pt>
                <c:pt idx="2036">
                  <c:v>2.86</c:v>
                </c:pt>
                <c:pt idx="2037">
                  <c:v>2.8415999999999997</c:v>
                </c:pt>
                <c:pt idx="2038">
                  <c:v>2.8994999999999966</c:v>
                </c:pt>
                <c:pt idx="2039">
                  <c:v>2.8513999999999986</c:v>
                </c:pt>
                <c:pt idx="2040">
                  <c:v>2.9739999999999998</c:v>
                </c:pt>
                <c:pt idx="2041">
                  <c:v>2.9091999999999998</c:v>
                </c:pt>
                <c:pt idx="2042">
                  <c:v>2.9261999999999997</c:v>
                </c:pt>
                <c:pt idx="2043">
                  <c:v>2.9009999999999998</c:v>
                </c:pt>
                <c:pt idx="2044">
                  <c:v>2.8998999999999966</c:v>
                </c:pt>
                <c:pt idx="2045">
                  <c:v>2.8314999999999966</c:v>
                </c:pt>
                <c:pt idx="2046">
                  <c:v>2.82</c:v>
                </c:pt>
                <c:pt idx="2047">
                  <c:v>2.8087</c:v>
                </c:pt>
                <c:pt idx="2048">
                  <c:v>2.7949999999999999</c:v>
                </c:pt>
                <c:pt idx="2049">
                  <c:v>2.9218999999999986</c:v>
                </c:pt>
                <c:pt idx="2050">
                  <c:v>3.0265999999999997</c:v>
                </c:pt>
                <c:pt idx="2051">
                  <c:v>3.0198999999999976</c:v>
                </c:pt>
                <c:pt idx="2052">
                  <c:v>3.04</c:v>
                </c:pt>
                <c:pt idx="2053">
                  <c:v>3.1587000000000001</c:v>
                </c:pt>
                <c:pt idx="2054">
                  <c:v>3.044</c:v>
                </c:pt>
                <c:pt idx="2055">
                  <c:v>2.9749999999999988</c:v>
                </c:pt>
                <c:pt idx="2056">
                  <c:v>2.9697</c:v>
                </c:pt>
                <c:pt idx="2057">
                  <c:v>2.9251</c:v>
                </c:pt>
                <c:pt idx="2058">
                  <c:v>2.9300999999999986</c:v>
                </c:pt>
                <c:pt idx="2059">
                  <c:v>2.9797999999999987</c:v>
                </c:pt>
                <c:pt idx="2060">
                  <c:v>2.9763999999999986</c:v>
                </c:pt>
                <c:pt idx="2061">
                  <c:v>2.948</c:v>
                </c:pt>
                <c:pt idx="2062">
                  <c:v>2.9699999999999998</c:v>
                </c:pt>
                <c:pt idx="2063">
                  <c:v>2.8945999999999987</c:v>
                </c:pt>
                <c:pt idx="2064">
                  <c:v>2.9365999999999985</c:v>
                </c:pt>
                <c:pt idx="2065">
                  <c:v>2.9791999999999987</c:v>
                </c:pt>
                <c:pt idx="2066">
                  <c:v>2.9100999999999986</c:v>
                </c:pt>
                <c:pt idx="2067">
                  <c:v>3.0377000000000001</c:v>
                </c:pt>
                <c:pt idx="2068">
                  <c:v>3.0101</c:v>
                </c:pt>
                <c:pt idx="2069">
                  <c:v>2.8339999999999987</c:v>
                </c:pt>
                <c:pt idx="2070">
                  <c:v>2.8290999999999986</c:v>
                </c:pt>
                <c:pt idx="2071">
                  <c:v>2.8591999999999986</c:v>
                </c:pt>
                <c:pt idx="2072">
                  <c:v>2.8796999999999966</c:v>
                </c:pt>
                <c:pt idx="2073">
                  <c:v>2.9201999999999999</c:v>
                </c:pt>
                <c:pt idx="2074">
                  <c:v>3.2599</c:v>
                </c:pt>
                <c:pt idx="2075">
                  <c:v>3.2978999999999998</c:v>
                </c:pt>
                <c:pt idx="2076">
                  <c:v>3.3290999999999986</c:v>
                </c:pt>
                <c:pt idx="2077">
                  <c:v>3.3093999999999997</c:v>
                </c:pt>
                <c:pt idx="2078">
                  <c:v>2.8499999999999988</c:v>
                </c:pt>
                <c:pt idx="2079">
                  <c:v>2.8851</c:v>
                </c:pt>
                <c:pt idx="2080">
                  <c:v>2.8097999999999987</c:v>
                </c:pt>
                <c:pt idx="2081">
                  <c:v>2.7601000000000013</c:v>
                </c:pt>
                <c:pt idx="2082">
                  <c:v>2.7999000000000001</c:v>
                </c:pt>
                <c:pt idx="2083">
                  <c:v>2.8691999999999998</c:v>
                </c:pt>
                <c:pt idx="2084">
                  <c:v>2.8699999999999997</c:v>
                </c:pt>
                <c:pt idx="2085">
                  <c:v>2.8859999999999997</c:v>
                </c:pt>
                <c:pt idx="2086">
                  <c:v>2.9098999999999986</c:v>
                </c:pt>
                <c:pt idx="2087">
                  <c:v>2.8403</c:v>
                </c:pt>
                <c:pt idx="2088">
                  <c:v>2.8949999999999987</c:v>
                </c:pt>
                <c:pt idx="2089">
                  <c:v>2.8499999999999988</c:v>
                </c:pt>
                <c:pt idx="2090">
                  <c:v>2.8102999999999976</c:v>
                </c:pt>
                <c:pt idx="2091">
                  <c:v>2.7905000000000002</c:v>
                </c:pt>
                <c:pt idx="2092">
                  <c:v>2.8205999999999998</c:v>
                </c:pt>
                <c:pt idx="2093">
                  <c:v>2.8996999999999966</c:v>
                </c:pt>
                <c:pt idx="2094">
                  <c:v>2.8587999999999987</c:v>
                </c:pt>
                <c:pt idx="2095">
                  <c:v>2.8895999999999997</c:v>
                </c:pt>
                <c:pt idx="2096">
                  <c:v>2.8169999999999966</c:v>
                </c:pt>
                <c:pt idx="2097">
                  <c:v>2.8783999999999987</c:v>
                </c:pt>
                <c:pt idx="2098">
                  <c:v>2.98</c:v>
                </c:pt>
                <c:pt idx="2099">
                  <c:v>3.0181</c:v>
                </c:pt>
                <c:pt idx="2100">
                  <c:v>2.9993999999999987</c:v>
                </c:pt>
                <c:pt idx="2101">
                  <c:v>3.0402999999999998</c:v>
                </c:pt>
                <c:pt idx="2102">
                  <c:v>3.0695999999999999</c:v>
                </c:pt>
                <c:pt idx="2103">
                  <c:v>3.1</c:v>
                </c:pt>
                <c:pt idx="2104">
                  <c:v>3.1101999999999999</c:v>
                </c:pt>
                <c:pt idx="2105">
                  <c:v>3.1412</c:v>
                </c:pt>
                <c:pt idx="2106">
                  <c:v>3.05</c:v>
                </c:pt>
                <c:pt idx="2107">
                  <c:v>3.7201000000000013</c:v>
                </c:pt>
                <c:pt idx="2108">
                  <c:v>3.7894000000000001</c:v>
                </c:pt>
                <c:pt idx="2109">
                  <c:v>3.6541000000000001</c:v>
                </c:pt>
                <c:pt idx="2110">
                  <c:v>3.6865999999999999</c:v>
                </c:pt>
                <c:pt idx="2111">
                  <c:v>3.8001</c:v>
                </c:pt>
                <c:pt idx="2112">
                  <c:v>3.8366999999999964</c:v>
                </c:pt>
                <c:pt idx="2113">
                  <c:v>4.0163000000000002</c:v>
                </c:pt>
                <c:pt idx="2114">
                  <c:v>4.1088999999999976</c:v>
                </c:pt>
                <c:pt idx="2115">
                  <c:v>4.3018000000000001</c:v>
                </c:pt>
                <c:pt idx="2116">
                  <c:v>4.0503</c:v>
                </c:pt>
                <c:pt idx="2117">
                  <c:v>4.2135999999999996</c:v>
                </c:pt>
                <c:pt idx="2118">
                  <c:v>4.51</c:v>
                </c:pt>
                <c:pt idx="2119">
                  <c:v>4.8422000000000001</c:v>
                </c:pt>
                <c:pt idx="2120">
                  <c:v>5.0030000000000001</c:v>
                </c:pt>
                <c:pt idx="2121">
                  <c:v>5.07</c:v>
                </c:pt>
                <c:pt idx="2122">
                  <c:v>4.9025999999999996</c:v>
                </c:pt>
                <c:pt idx="2123">
                  <c:v>4.3941999999999952</c:v>
                </c:pt>
                <c:pt idx="2124">
                  <c:v>4.2088999999999999</c:v>
                </c:pt>
                <c:pt idx="2125">
                  <c:v>4.1685999999999952</c:v>
                </c:pt>
                <c:pt idx="2126">
                  <c:v>4.0010000000000003</c:v>
                </c:pt>
              </c:numCache>
            </c:numRef>
          </c:val>
        </c:ser>
        <c:ser>
          <c:idx val="1"/>
          <c:order val="1"/>
          <c:tx>
            <c:strRef>
              <c:f>'HistNTN-B'!$AJ$7</c:f>
              <c:strCache>
                <c:ptCount val="1"/>
                <c:pt idx="0">
                  <c:v>NTN-B 15/05/2045</c:v>
                </c:pt>
              </c:strCache>
            </c:strRef>
          </c:tx>
          <c:marker>
            <c:symbol val="none"/>
          </c:marker>
          <c:cat>
            <c:numRef>
              <c:f>'HistNTN-B'!$AD$8:$AD$2134</c:f>
              <c:numCache>
                <c:formatCode>dd/mm/yyyy</c:formatCode>
                <c:ptCount val="2127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38376</c:v>
                </c:pt>
                <c:pt idx="16">
                  <c:v>38377</c:v>
                </c:pt>
                <c:pt idx="17">
                  <c:v>38378</c:v>
                </c:pt>
                <c:pt idx="18">
                  <c:v>38379</c:v>
                </c:pt>
                <c:pt idx="19">
                  <c:v>38380</c:v>
                </c:pt>
                <c:pt idx="20">
                  <c:v>38383</c:v>
                </c:pt>
                <c:pt idx="21">
                  <c:v>38384</c:v>
                </c:pt>
                <c:pt idx="22">
                  <c:v>38385</c:v>
                </c:pt>
                <c:pt idx="23">
                  <c:v>38386</c:v>
                </c:pt>
                <c:pt idx="24">
                  <c:v>38387</c:v>
                </c:pt>
                <c:pt idx="25">
                  <c:v>38392</c:v>
                </c:pt>
                <c:pt idx="26">
                  <c:v>38393</c:v>
                </c:pt>
                <c:pt idx="27">
                  <c:v>38394</c:v>
                </c:pt>
                <c:pt idx="28">
                  <c:v>38397</c:v>
                </c:pt>
                <c:pt idx="29">
                  <c:v>38398</c:v>
                </c:pt>
                <c:pt idx="30">
                  <c:v>38399</c:v>
                </c:pt>
                <c:pt idx="31">
                  <c:v>38400</c:v>
                </c:pt>
                <c:pt idx="32">
                  <c:v>38401</c:v>
                </c:pt>
                <c:pt idx="33">
                  <c:v>38404</c:v>
                </c:pt>
                <c:pt idx="34">
                  <c:v>38405</c:v>
                </c:pt>
                <c:pt idx="35">
                  <c:v>38406</c:v>
                </c:pt>
                <c:pt idx="36">
                  <c:v>38407</c:v>
                </c:pt>
                <c:pt idx="37">
                  <c:v>38408</c:v>
                </c:pt>
                <c:pt idx="38">
                  <c:v>38411</c:v>
                </c:pt>
                <c:pt idx="39">
                  <c:v>38412</c:v>
                </c:pt>
                <c:pt idx="40">
                  <c:v>38413</c:v>
                </c:pt>
                <c:pt idx="41">
                  <c:v>38414</c:v>
                </c:pt>
                <c:pt idx="42">
                  <c:v>38415</c:v>
                </c:pt>
                <c:pt idx="43">
                  <c:v>38418</c:v>
                </c:pt>
                <c:pt idx="44">
                  <c:v>38419</c:v>
                </c:pt>
                <c:pt idx="45">
                  <c:v>38420</c:v>
                </c:pt>
                <c:pt idx="46">
                  <c:v>38421</c:v>
                </c:pt>
                <c:pt idx="47">
                  <c:v>38422</c:v>
                </c:pt>
                <c:pt idx="48">
                  <c:v>38425</c:v>
                </c:pt>
                <c:pt idx="49">
                  <c:v>38426</c:v>
                </c:pt>
                <c:pt idx="50">
                  <c:v>38427</c:v>
                </c:pt>
                <c:pt idx="51">
                  <c:v>38428</c:v>
                </c:pt>
                <c:pt idx="52">
                  <c:v>38429</c:v>
                </c:pt>
                <c:pt idx="53">
                  <c:v>38432</c:v>
                </c:pt>
                <c:pt idx="54">
                  <c:v>38433</c:v>
                </c:pt>
                <c:pt idx="55">
                  <c:v>38434</c:v>
                </c:pt>
                <c:pt idx="56">
                  <c:v>38435</c:v>
                </c:pt>
                <c:pt idx="57">
                  <c:v>38439</c:v>
                </c:pt>
                <c:pt idx="58">
                  <c:v>38440</c:v>
                </c:pt>
                <c:pt idx="59">
                  <c:v>38441</c:v>
                </c:pt>
                <c:pt idx="60">
                  <c:v>38442</c:v>
                </c:pt>
                <c:pt idx="61">
                  <c:v>38443</c:v>
                </c:pt>
                <c:pt idx="62">
                  <c:v>38446</c:v>
                </c:pt>
                <c:pt idx="63">
                  <c:v>38447</c:v>
                </c:pt>
                <c:pt idx="64">
                  <c:v>38448</c:v>
                </c:pt>
                <c:pt idx="65">
                  <c:v>38449</c:v>
                </c:pt>
                <c:pt idx="66">
                  <c:v>38450</c:v>
                </c:pt>
                <c:pt idx="67">
                  <c:v>38453</c:v>
                </c:pt>
                <c:pt idx="68">
                  <c:v>38454</c:v>
                </c:pt>
                <c:pt idx="69">
                  <c:v>38455</c:v>
                </c:pt>
                <c:pt idx="70">
                  <c:v>38456</c:v>
                </c:pt>
                <c:pt idx="71">
                  <c:v>38457</c:v>
                </c:pt>
                <c:pt idx="72">
                  <c:v>38460</c:v>
                </c:pt>
                <c:pt idx="73">
                  <c:v>38461</c:v>
                </c:pt>
                <c:pt idx="74">
                  <c:v>38462</c:v>
                </c:pt>
                <c:pt idx="75">
                  <c:v>38464</c:v>
                </c:pt>
                <c:pt idx="76">
                  <c:v>38467</c:v>
                </c:pt>
                <c:pt idx="77">
                  <c:v>38468</c:v>
                </c:pt>
                <c:pt idx="78">
                  <c:v>38469</c:v>
                </c:pt>
                <c:pt idx="79">
                  <c:v>38470</c:v>
                </c:pt>
                <c:pt idx="80">
                  <c:v>38471</c:v>
                </c:pt>
                <c:pt idx="81">
                  <c:v>38474</c:v>
                </c:pt>
                <c:pt idx="82">
                  <c:v>38475</c:v>
                </c:pt>
                <c:pt idx="83">
                  <c:v>38476</c:v>
                </c:pt>
                <c:pt idx="84">
                  <c:v>38477</c:v>
                </c:pt>
                <c:pt idx="85">
                  <c:v>38478</c:v>
                </c:pt>
                <c:pt idx="86">
                  <c:v>38481</c:v>
                </c:pt>
                <c:pt idx="87">
                  <c:v>38482</c:v>
                </c:pt>
                <c:pt idx="88">
                  <c:v>38483</c:v>
                </c:pt>
                <c:pt idx="89">
                  <c:v>38484</c:v>
                </c:pt>
                <c:pt idx="90">
                  <c:v>38485</c:v>
                </c:pt>
                <c:pt idx="91">
                  <c:v>38488</c:v>
                </c:pt>
                <c:pt idx="92">
                  <c:v>38489</c:v>
                </c:pt>
                <c:pt idx="93">
                  <c:v>38490</c:v>
                </c:pt>
                <c:pt idx="94">
                  <c:v>38491</c:v>
                </c:pt>
                <c:pt idx="95">
                  <c:v>38492</c:v>
                </c:pt>
                <c:pt idx="96">
                  <c:v>38495</c:v>
                </c:pt>
                <c:pt idx="97">
                  <c:v>38496</c:v>
                </c:pt>
                <c:pt idx="98">
                  <c:v>38497</c:v>
                </c:pt>
                <c:pt idx="99">
                  <c:v>38499</c:v>
                </c:pt>
                <c:pt idx="100">
                  <c:v>38502</c:v>
                </c:pt>
                <c:pt idx="101">
                  <c:v>38503</c:v>
                </c:pt>
                <c:pt idx="102">
                  <c:v>38504</c:v>
                </c:pt>
                <c:pt idx="103">
                  <c:v>38505</c:v>
                </c:pt>
                <c:pt idx="104">
                  <c:v>38506</c:v>
                </c:pt>
                <c:pt idx="105">
                  <c:v>38509</c:v>
                </c:pt>
                <c:pt idx="106">
                  <c:v>38510</c:v>
                </c:pt>
                <c:pt idx="107">
                  <c:v>38511</c:v>
                </c:pt>
                <c:pt idx="108">
                  <c:v>38512</c:v>
                </c:pt>
                <c:pt idx="109">
                  <c:v>38513</c:v>
                </c:pt>
                <c:pt idx="110">
                  <c:v>38516</c:v>
                </c:pt>
                <c:pt idx="111">
                  <c:v>38517</c:v>
                </c:pt>
                <c:pt idx="112">
                  <c:v>38518</c:v>
                </c:pt>
                <c:pt idx="113">
                  <c:v>38519</c:v>
                </c:pt>
                <c:pt idx="114">
                  <c:v>38520</c:v>
                </c:pt>
                <c:pt idx="115">
                  <c:v>38523</c:v>
                </c:pt>
                <c:pt idx="116">
                  <c:v>38524</c:v>
                </c:pt>
                <c:pt idx="117">
                  <c:v>38525</c:v>
                </c:pt>
                <c:pt idx="118">
                  <c:v>38526</c:v>
                </c:pt>
                <c:pt idx="119">
                  <c:v>38527</c:v>
                </c:pt>
                <c:pt idx="120">
                  <c:v>38530</c:v>
                </c:pt>
                <c:pt idx="121">
                  <c:v>38531</c:v>
                </c:pt>
                <c:pt idx="122">
                  <c:v>38532</c:v>
                </c:pt>
                <c:pt idx="123">
                  <c:v>38533</c:v>
                </c:pt>
                <c:pt idx="124">
                  <c:v>38534</c:v>
                </c:pt>
                <c:pt idx="125">
                  <c:v>38537</c:v>
                </c:pt>
                <c:pt idx="126">
                  <c:v>38538</c:v>
                </c:pt>
                <c:pt idx="127">
                  <c:v>38539</c:v>
                </c:pt>
                <c:pt idx="128">
                  <c:v>38540</c:v>
                </c:pt>
                <c:pt idx="129">
                  <c:v>38541</c:v>
                </c:pt>
                <c:pt idx="130">
                  <c:v>38544</c:v>
                </c:pt>
                <c:pt idx="131">
                  <c:v>38545</c:v>
                </c:pt>
                <c:pt idx="132">
                  <c:v>38546</c:v>
                </c:pt>
                <c:pt idx="133">
                  <c:v>38547</c:v>
                </c:pt>
                <c:pt idx="134">
                  <c:v>38548</c:v>
                </c:pt>
                <c:pt idx="135">
                  <c:v>38551</c:v>
                </c:pt>
                <c:pt idx="136">
                  <c:v>38552</c:v>
                </c:pt>
                <c:pt idx="137">
                  <c:v>38553</c:v>
                </c:pt>
                <c:pt idx="138">
                  <c:v>38554</c:v>
                </c:pt>
                <c:pt idx="139">
                  <c:v>38555</c:v>
                </c:pt>
                <c:pt idx="140">
                  <c:v>38558</c:v>
                </c:pt>
                <c:pt idx="141">
                  <c:v>38559</c:v>
                </c:pt>
                <c:pt idx="142">
                  <c:v>38560</c:v>
                </c:pt>
                <c:pt idx="143">
                  <c:v>38561</c:v>
                </c:pt>
                <c:pt idx="144">
                  <c:v>38562</c:v>
                </c:pt>
                <c:pt idx="145">
                  <c:v>38565</c:v>
                </c:pt>
                <c:pt idx="146">
                  <c:v>38566</c:v>
                </c:pt>
                <c:pt idx="147">
                  <c:v>38567</c:v>
                </c:pt>
                <c:pt idx="148">
                  <c:v>38568</c:v>
                </c:pt>
                <c:pt idx="149">
                  <c:v>38569</c:v>
                </c:pt>
                <c:pt idx="150">
                  <c:v>38572</c:v>
                </c:pt>
                <c:pt idx="151">
                  <c:v>38573</c:v>
                </c:pt>
                <c:pt idx="152">
                  <c:v>38574</c:v>
                </c:pt>
                <c:pt idx="153">
                  <c:v>38575</c:v>
                </c:pt>
                <c:pt idx="154">
                  <c:v>38576</c:v>
                </c:pt>
                <c:pt idx="155">
                  <c:v>38579</c:v>
                </c:pt>
                <c:pt idx="156">
                  <c:v>38580</c:v>
                </c:pt>
                <c:pt idx="157">
                  <c:v>38581</c:v>
                </c:pt>
                <c:pt idx="158">
                  <c:v>38582</c:v>
                </c:pt>
                <c:pt idx="159">
                  <c:v>38583</c:v>
                </c:pt>
                <c:pt idx="160">
                  <c:v>38586</c:v>
                </c:pt>
                <c:pt idx="161">
                  <c:v>38587</c:v>
                </c:pt>
                <c:pt idx="162">
                  <c:v>38588</c:v>
                </c:pt>
                <c:pt idx="163">
                  <c:v>38589</c:v>
                </c:pt>
                <c:pt idx="164">
                  <c:v>38590</c:v>
                </c:pt>
                <c:pt idx="165">
                  <c:v>38593</c:v>
                </c:pt>
                <c:pt idx="166">
                  <c:v>38594</c:v>
                </c:pt>
                <c:pt idx="167">
                  <c:v>38595</c:v>
                </c:pt>
                <c:pt idx="168">
                  <c:v>38596</c:v>
                </c:pt>
                <c:pt idx="169">
                  <c:v>38597</c:v>
                </c:pt>
                <c:pt idx="170">
                  <c:v>38600</c:v>
                </c:pt>
                <c:pt idx="171">
                  <c:v>38601</c:v>
                </c:pt>
                <c:pt idx="172">
                  <c:v>38603</c:v>
                </c:pt>
                <c:pt idx="173">
                  <c:v>38604</c:v>
                </c:pt>
                <c:pt idx="174">
                  <c:v>38607</c:v>
                </c:pt>
                <c:pt idx="175">
                  <c:v>38608</c:v>
                </c:pt>
                <c:pt idx="176">
                  <c:v>38609</c:v>
                </c:pt>
                <c:pt idx="177">
                  <c:v>38610</c:v>
                </c:pt>
                <c:pt idx="178">
                  <c:v>38611</c:v>
                </c:pt>
                <c:pt idx="179">
                  <c:v>38614</c:v>
                </c:pt>
                <c:pt idx="180">
                  <c:v>38615</c:v>
                </c:pt>
                <c:pt idx="181">
                  <c:v>38616</c:v>
                </c:pt>
                <c:pt idx="182">
                  <c:v>38617</c:v>
                </c:pt>
                <c:pt idx="183">
                  <c:v>38618</c:v>
                </c:pt>
                <c:pt idx="184">
                  <c:v>38621</c:v>
                </c:pt>
                <c:pt idx="185">
                  <c:v>38622</c:v>
                </c:pt>
                <c:pt idx="186">
                  <c:v>38623</c:v>
                </c:pt>
                <c:pt idx="187">
                  <c:v>38624</c:v>
                </c:pt>
                <c:pt idx="188">
                  <c:v>38625</c:v>
                </c:pt>
                <c:pt idx="189">
                  <c:v>38628</c:v>
                </c:pt>
                <c:pt idx="190">
                  <c:v>38629</c:v>
                </c:pt>
                <c:pt idx="191">
                  <c:v>38630</c:v>
                </c:pt>
                <c:pt idx="192">
                  <c:v>38631</c:v>
                </c:pt>
                <c:pt idx="193">
                  <c:v>38632</c:v>
                </c:pt>
                <c:pt idx="194">
                  <c:v>38635</c:v>
                </c:pt>
                <c:pt idx="195">
                  <c:v>38636</c:v>
                </c:pt>
                <c:pt idx="196">
                  <c:v>38638</c:v>
                </c:pt>
                <c:pt idx="197">
                  <c:v>38639</c:v>
                </c:pt>
                <c:pt idx="198">
                  <c:v>38642</c:v>
                </c:pt>
                <c:pt idx="199">
                  <c:v>38643</c:v>
                </c:pt>
                <c:pt idx="200">
                  <c:v>38644</c:v>
                </c:pt>
                <c:pt idx="201">
                  <c:v>38645</c:v>
                </c:pt>
                <c:pt idx="202">
                  <c:v>38646</c:v>
                </c:pt>
                <c:pt idx="203">
                  <c:v>38649</c:v>
                </c:pt>
                <c:pt idx="204">
                  <c:v>38650</c:v>
                </c:pt>
                <c:pt idx="205">
                  <c:v>38651</c:v>
                </c:pt>
                <c:pt idx="206">
                  <c:v>38652</c:v>
                </c:pt>
                <c:pt idx="207">
                  <c:v>38653</c:v>
                </c:pt>
                <c:pt idx="208">
                  <c:v>38656</c:v>
                </c:pt>
                <c:pt idx="209">
                  <c:v>38657</c:v>
                </c:pt>
                <c:pt idx="210">
                  <c:v>38659</c:v>
                </c:pt>
                <c:pt idx="211">
                  <c:v>38660</c:v>
                </c:pt>
                <c:pt idx="212">
                  <c:v>38663</c:v>
                </c:pt>
                <c:pt idx="213">
                  <c:v>38664</c:v>
                </c:pt>
                <c:pt idx="214">
                  <c:v>38665</c:v>
                </c:pt>
                <c:pt idx="215">
                  <c:v>38666</c:v>
                </c:pt>
                <c:pt idx="216">
                  <c:v>38667</c:v>
                </c:pt>
                <c:pt idx="217">
                  <c:v>38670</c:v>
                </c:pt>
                <c:pt idx="218">
                  <c:v>38672</c:v>
                </c:pt>
                <c:pt idx="219">
                  <c:v>38673</c:v>
                </c:pt>
                <c:pt idx="220">
                  <c:v>38674</c:v>
                </c:pt>
                <c:pt idx="221">
                  <c:v>38677</c:v>
                </c:pt>
                <c:pt idx="222">
                  <c:v>38678</c:v>
                </c:pt>
                <c:pt idx="223">
                  <c:v>38679</c:v>
                </c:pt>
                <c:pt idx="224">
                  <c:v>38680</c:v>
                </c:pt>
                <c:pt idx="225">
                  <c:v>38681</c:v>
                </c:pt>
                <c:pt idx="226">
                  <c:v>38684</c:v>
                </c:pt>
                <c:pt idx="227">
                  <c:v>38685</c:v>
                </c:pt>
                <c:pt idx="228">
                  <c:v>38686</c:v>
                </c:pt>
                <c:pt idx="229">
                  <c:v>38687</c:v>
                </c:pt>
                <c:pt idx="230">
                  <c:v>38688</c:v>
                </c:pt>
                <c:pt idx="231">
                  <c:v>38691</c:v>
                </c:pt>
                <c:pt idx="232">
                  <c:v>38692</c:v>
                </c:pt>
                <c:pt idx="233">
                  <c:v>38693</c:v>
                </c:pt>
                <c:pt idx="234">
                  <c:v>38694</c:v>
                </c:pt>
                <c:pt idx="235">
                  <c:v>38695</c:v>
                </c:pt>
                <c:pt idx="236">
                  <c:v>38698</c:v>
                </c:pt>
                <c:pt idx="237">
                  <c:v>38699</c:v>
                </c:pt>
                <c:pt idx="238">
                  <c:v>38700</c:v>
                </c:pt>
                <c:pt idx="239">
                  <c:v>38701</c:v>
                </c:pt>
                <c:pt idx="240">
                  <c:v>38702</c:v>
                </c:pt>
                <c:pt idx="241">
                  <c:v>38705</c:v>
                </c:pt>
                <c:pt idx="242">
                  <c:v>38706</c:v>
                </c:pt>
                <c:pt idx="243">
                  <c:v>38707</c:v>
                </c:pt>
                <c:pt idx="244">
                  <c:v>38708</c:v>
                </c:pt>
                <c:pt idx="245">
                  <c:v>38709</c:v>
                </c:pt>
                <c:pt idx="246">
                  <c:v>38712</c:v>
                </c:pt>
                <c:pt idx="247">
                  <c:v>38713</c:v>
                </c:pt>
                <c:pt idx="248">
                  <c:v>38714</c:v>
                </c:pt>
                <c:pt idx="249">
                  <c:v>38715</c:v>
                </c:pt>
                <c:pt idx="250">
                  <c:v>38716</c:v>
                </c:pt>
                <c:pt idx="251">
                  <c:v>38719</c:v>
                </c:pt>
                <c:pt idx="252">
                  <c:v>38720</c:v>
                </c:pt>
                <c:pt idx="253">
                  <c:v>38721</c:v>
                </c:pt>
                <c:pt idx="254">
                  <c:v>38722</c:v>
                </c:pt>
                <c:pt idx="255">
                  <c:v>38723</c:v>
                </c:pt>
                <c:pt idx="256">
                  <c:v>38726</c:v>
                </c:pt>
                <c:pt idx="257">
                  <c:v>38727</c:v>
                </c:pt>
                <c:pt idx="258">
                  <c:v>38728</c:v>
                </c:pt>
                <c:pt idx="259">
                  <c:v>38729</c:v>
                </c:pt>
                <c:pt idx="260">
                  <c:v>38730</c:v>
                </c:pt>
                <c:pt idx="261">
                  <c:v>38733</c:v>
                </c:pt>
                <c:pt idx="262">
                  <c:v>38734</c:v>
                </c:pt>
                <c:pt idx="263">
                  <c:v>38735</c:v>
                </c:pt>
                <c:pt idx="264">
                  <c:v>38736</c:v>
                </c:pt>
                <c:pt idx="265">
                  <c:v>38737</c:v>
                </c:pt>
                <c:pt idx="266">
                  <c:v>38740</c:v>
                </c:pt>
                <c:pt idx="267">
                  <c:v>38741</c:v>
                </c:pt>
                <c:pt idx="268">
                  <c:v>38742</c:v>
                </c:pt>
                <c:pt idx="269">
                  <c:v>38743</c:v>
                </c:pt>
                <c:pt idx="270">
                  <c:v>38744</c:v>
                </c:pt>
                <c:pt idx="271">
                  <c:v>38747</c:v>
                </c:pt>
                <c:pt idx="272">
                  <c:v>38748</c:v>
                </c:pt>
                <c:pt idx="273">
                  <c:v>38749</c:v>
                </c:pt>
                <c:pt idx="274">
                  <c:v>38750</c:v>
                </c:pt>
                <c:pt idx="275">
                  <c:v>38751</c:v>
                </c:pt>
                <c:pt idx="276">
                  <c:v>38754</c:v>
                </c:pt>
                <c:pt idx="277">
                  <c:v>38755</c:v>
                </c:pt>
                <c:pt idx="278">
                  <c:v>38756</c:v>
                </c:pt>
                <c:pt idx="279">
                  <c:v>38757</c:v>
                </c:pt>
                <c:pt idx="280">
                  <c:v>38758</c:v>
                </c:pt>
                <c:pt idx="281">
                  <c:v>38761</c:v>
                </c:pt>
                <c:pt idx="282">
                  <c:v>38762</c:v>
                </c:pt>
                <c:pt idx="283">
                  <c:v>38763</c:v>
                </c:pt>
                <c:pt idx="284">
                  <c:v>38764</c:v>
                </c:pt>
                <c:pt idx="285">
                  <c:v>38765</c:v>
                </c:pt>
                <c:pt idx="286">
                  <c:v>38768</c:v>
                </c:pt>
                <c:pt idx="287">
                  <c:v>38769</c:v>
                </c:pt>
                <c:pt idx="288">
                  <c:v>38770</c:v>
                </c:pt>
                <c:pt idx="289">
                  <c:v>38771</c:v>
                </c:pt>
                <c:pt idx="290">
                  <c:v>38772</c:v>
                </c:pt>
                <c:pt idx="291">
                  <c:v>38777</c:v>
                </c:pt>
                <c:pt idx="292">
                  <c:v>38778</c:v>
                </c:pt>
                <c:pt idx="293">
                  <c:v>38779</c:v>
                </c:pt>
                <c:pt idx="294">
                  <c:v>38782</c:v>
                </c:pt>
                <c:pt idx="295">
                  <c:v>38783</c:v>
                </c:pt>
                <c:pt idx="296">
                  <c:v>38784</c:v>
                </c:pt>
                <c:pt idx="297">
                  <c:v>38785</c:v>
                </c:pt>
                <c:pt idx="298">
                  <c:v>38786</c:v>
                </c:pt>
                <c:pt idx="299">
                  <c:v>38789</c:v>
                </c:pt>
                <c:pt idx="300">
                  <c:v>38790</c:v>
                </c:pt>
                <c:pt idx="301">
                  <c:v>38791</c:v>
                </c:pt>
                <c:pt idx="302">
                  <c:v>38792</c:v>
                </c:pt>
                <c:pt idx="303">
                  <c:v>38793</c:v>
                </c:pt>
                <c:pt idx="304">
                  <c:v>38796</c:v>
                </c:pt>
                <c:pt idx="305">
                  <c:v>38797</c:v>
                </c:pt>
                <c:pt idx="306">
                  <c:v>38798</c:v>
                </c:pt>
                <c:pt idx="307">
                  <c:v>38799</c:v>
                </c:pt>
                <c:pt idx="308">
                  <c:v>38800</c:v>
                </c:pt>
                <c:pt idx="309">
                  <c:v>38803</c:v>
                </c:pt>
                <c:pt idx="310">
                  <c:v>38804</c:v>
                </c:pt>
                <c:pt idx="311">
                  <c:v>38805</c:v>
                </c:pt>
                <c:pt idx="312">
                  <c:v>38806</c:v>
                </c:pt>
                <c:pt idx="313">
                  <c:v>38807</c:v>
                </c:pt>
                <c:pt idx="314">
                  <c:v>38810</c:v>
                </c:pt>
                <c:pt idx="315">
                  <c:v>38811</c:v>
                </c:pt>
                <c:pt idx="316">
                  <c:v>38812</c:v>
                </c:pt>
                <c:pt idx="317">
                  <c:v>38813</c:v>
                </c:pt>
                <c:pt idx="318">
                  <c:v>38814</c:v>
                </c:pt>
                <c:pt idx="319">
                  <c:v>38817</c:v>
                </c:pt>
                <c:pt idx="320">
                  <c:v>38818</c:v>
                </c:pt>
                <c:pt idx="321">
                  <c:v>38819</c:v>
                </c:pt>
                <c:pt idx="322">
                  <c:v>38820</c:v>
                </c:pt>
                <c:pt idx="323">
                  <c:v>38824</c:v>
                </c:pt>
                <c:pt idx="324">
                  <c:v>38825</c:v>
                </c:pt>
                <c:pt idx="325">
                  <c:v>38826</c:v>
                </c:pt>
                <c:pt idx="326">
                  <c:v>38827</c:v>
                </c:pt>
                <c:pt idx="327">
                  <c:v>38831</c:v>
                </c:pt>
                <c:pt idx="328">
                  <c:v>38832</c:v>
                </c:pt>
                <c:pt idx="329">
                  <c:v>38833</c:v>
                </c:pt>
                <c:pt idx="330">
                  <c:v>38834</c:v>
                </c:pt>
                <c:pt idx="331">
                  <c:v>38835</c:v>
                </c:pt>
                <c:pt idx="332">
                  <c:v>38839</c:v>
                </c:pt>
                <c:pt idx="333">
                  <c:v>38840</c:v>
                </c:pt>
                <c:pt idx="334">
                  <c:v>38841</c:v>
                </c:pt>
                <c:pt idx="335">
                  <c:v>38842</c:v>
                </c:pt>
                <c:pt idx="336">
                  <c:v>38845</c:v>
                </c:pt>
                <c:pt idx="337">
                  <c:v>38846</c:v>
                </c:pt>
                <c:pt idx="338">
                  <c:v>38847</c:v>
                </c:pt>
                <c:pt idx="339">
                  <c:v>38848</c:v>
                </c:pt>
                <c:pt idx="340">
                  <c:v>38849</c:v>
                </c:pt>
                <c:pt idx="341">
                  <c:v>38852</c:v>
                </c:pt>
                <c:pt idx="342">
                  <c:v>38853</c:v>
                </c:pt>
                <c:pt idx="343">
                  <c:v>38854</c:v>
                </c:pt>
                <c:pt idx="344">
                  <c:v>38855</c:v>
                </c:pt>
                <c:pt idx="345">
                  <c:v>38856</c:v>
                </c:pt>
                <c:pt idx="346">
                  <c:v>38859</c:v>
                </c:pt>
                <c:pt idx="347">
                  <c:v>38860</c:v>
                </c:pt>
                <c:pt idx="348">
                  <c:v>38861</c:v>
                </c:pt>
                <c:pt idx="349">
                  <c:v>38862</c:v>
                </c:pt>
                <c:pt idx="350">
                  <c:v>38863</c:v>
                </c:pt>
                <c:pt idx="351">
                  <c:v>38866</c:v>
                </c:pt>
                <c:pt idx="352">
                  <c:v>38867</c:v>
                </c:pt>
                <c:pt idx="353">
                  <c:v>38868</c:v>
                </c:pt>
                <c:pt idx="354">
                  <c:v>38869</c:v>
                </c:pt>
                <c:pt idx="355">
                  <c:v>38870</c:v>
                </c:pt>
                <c:pt idx="356">
                  <c:v>38873</c:v>
                </c:pt>
                <c:pt idx="357">
                  <c:v>38874</c:v>
                </c:pt>
                <c:pt idx="358">
                  <c:v>38875</c:v>
                </c:pt>
                <c:pt idx="359">
                  <c:v>38876</c:v>
                </c:pt>
                <c:pt idx="360">
                  <c:v>38877</c:v>
                </c:pt>
                <c:pt idx="361">
                  <c:v>38880</c:v>
                </c:pt>
                <c:pt idx="362">
                  <c:v>38881</c:v>
                </c:pt>
                <c:pt idx="363">
                  <c:v>38882</c:v>
                </c:pt>
                <c:pt idx="364">
                  <c:v>38884</c:v>
                </c:pt>
                <c:pt idx="365">
                  <c:v>38887</c:v>
                </c:pt>
                <c:pt idx="366">
                  <c:v>38888</c:v>
                </c:pt>
                <c:pt idx="367">
                  <c:v>38889</c:v>
                </c:pt>
                <c:pt idx="368">
                  <c:v>38890</c:v>
                </c:pt>
                <c:pt idx="369">
                  <c:v>38891</c:v>
                </c:pt>
                <c:pt idx="370">
                  <c:v>38894</c:v>
                </c:pt>
                <c:pt idx="371">
                  <c:v>38895</c:v>
                </c:pt>
                <c:pt idx="372">
                  <c:v>38896</c:v>
                </c:pt>
                <c:pt idx="373">
                  <c:v>38897</c:v>
                </c:pt>
                <c:pt idx="374">
                  <c:v>38898</c:v>
                </c:pt>
                <c:pt idx="375">
                  <c:v>38901</c:v>
                </c:pt>
                <c:pt idx="376">
                  <c:v>38902</c:v>
                </c:pt>
                <c:pt idx="377">
                  <c:v>38903</c:v>
                </c:pt>
                <c:pt idx="378">
                  <c:v>38904</c:v>
                </c:pt>
                <c:pt idx="379">
                  <c:v>38905</c:v>
                </c:pt>
                <c:pt idx="380">
                  <c:v>38908</c:v>
                </c:pt>
                <c:pt idx="381">
                  <c:v>38909</c:v>
                </c:pt>
                <c:pt idx="382">
                  <c:v>38910</c:v>
                </c:pt>
                <c:pt idx="383">
                  <c:v>38911</c:v>
                </c:pt>
                <c:pt idx="384">
                  <c:v>38912</c:v>
                </c:pt>
                <c:pt idx="385">
                  <c:v>38915</c:v>
                </c:pt>
                <c:pt idx="386">
                  <c:v>38916</c:v>
                </c:pt>
                <c:pt idx="387">
                  <c:v>38917</c:v>
                </c:pt>
                <c:pt idx="388">
                  <c:v>38918</c:v>
                </c:pt>
                <c:pt idx="389">
                  <c:v>38919</c:v>
                </c:pt>
                <c:pt idx="390">
                  <c:v>38922</c:v>
                </c:pt>
                <c:pt idx="391">
                  <c:v>38923</c:v>
                </c:pt>
                <c:pt idx="392">
                  <c:v>38924</c:v>
                </c:pt>
                <c:pt idx="393">
                  <c:v>38925</c:v>
                </c:pt>
                <c:pt idx="394">
                  <c:v>38926</c:v>
                </c:pt>
                <c:pt idx="395">
                  <c:v>38929</c:v>
                </c:pt>
                <c:pt idx="396">
                  <c:v>38930</c:v>
                </c:pt>
                <c:pt idx="397">
                  <c:v>38931</c:v>
                </c:pt>
                <c:pt idx="398">
                  <c:v>38932</c:v>
                </c:pt>
                <c:pt idx="399">
                  <c:v>38933</c:v>
                </c:pt>
                <c:pt idx="400">
                  <c:v>38936</c:v>
                </c:pt>
                <c:pt idx="401">
                  <c:v>38937</c:v>
                </c:pt>
                <c:pt idx="402">
                  <c:v>38938</c:v>
                </c:pt>
                <c:pt idx="403">
                  <c:v>38939</c:v>
                </c:pt>
                <c:pt idx="404">
                  <c:v>38940</c:v>
                </c:pt>
                <c:pt idx="405">
                  <c:v>38943</c:v>
                </c:pt>
                <c:pt idx="406">
                  <c:v>38944</c:v>
                </c:pt>
                <c:pt idx="407">
                  <c:v>38945</c:v>
                </c:pt>
                <c:pt idx="408">
                  <c:v>38946</c:v>
                </c:pt>
                <c:pt idx="409">
                  <c:v>38947</c:v>
                </c:pt>
                <c:pt idx="410">
                  <c:v>38950</c:v>
                </c:pt>
                <c:pt idx="411">
                  <c:v>38951</c:v>
                </c:pt>
                <c:pt idx="412">
                  <c:v>38952</c:v>
                </c:pt>
                <c:pt idx="413">
                  <c:v>38953</c:v>
                </c:pt>
                <c:pt idx="414">
                  <c:v>38954</c:v>
                </c:pt>
                <c:pt idx="415">
                  <c:v>38957</c:v>
                </c:pt>
                <c:pt idx="416">
                  <c:v>38958</c:v>
                </c:pt>
                <c:pt idx="417">
                  <c:v>38959</c:v>
                </c:pt>
                <c:pt idx="418">
                  <c:v>38960</c:v>
                </c:pt>
                <c:pt idx="419">
                  <c:v>38961</c:v>
                </c:pt>
                <c:pt idx="420">
                  <c:v>38964</c:v>
                </c:pt>
                <c:pt idx="421">
                  <c:v>38965</c:v>
                </c:pt>
                <c:pt idx="422">
                  <c:v>38966</c:v>
                </c:pt>
                <c:pt idx="423">
                  <c:v>38968</c:v>
                </c:pt>
                <c:pt idx="424">
                  <c:v>38971</c:v>
                </c:pt>
                <c:pt idx="425">
                  <c:v>38972</c:v>
                </c:pt>
                <c:pt idx="426">
                  <c:v>38973</c:v>
                </c:pt>
                <c:pt idx="427">
                  <c:v>38974</c:v>
                </c:pt>
                <c:pt idx="428">
                  <c:v>38975</c:v>
                </c:pt>
                <c:pt idx="429">
                  <c:v>38978</c:v>
                </c:pt>
                <c:pt idx="430">
                  <c:v>38979</c:v>
                </c:pt>
                <c:pt idx="431">
                  <c:v>38980</c:v>
                </c:pt>
                <c:pt idx="432">
                  <c:v>38981</c:v>
                </c:pt>
                <c:pt idx="433">
                  <c:v>38982</c:v>
                </c:pt>
                <c:pt idx="434">
                  <c:v>38985</c:v>
                </c:pt>
                <c:pt idx="435">
                  <c:v>38986</c:v>
                </c:pt>
                <c:pt idx="436">
                  <c:v>38987</c:v>
                </c:pt>
                <c:pt idx="437">
                  <c:v>38988</c:v>
                </c:pt>
                <c:pt idx="438">
                  <c:v>38989</c:v>
                </c:pt>
                <c:pt idx="439">
                  <c:v>38992</c:v>
                </c:pt>
                <c:pt idx="440">
                  <c:v>38993</c:v>
                </c:pt>
                <c:pt idx="441">
                  <c:v>38994</c:v>
                </c:pt>
                <c:pt idx="442">
                  <c:v>38995</c:v>
                </c:pt>
                <c:pt idx="443">
                  <c:v>38996</c:v>
                </c:pt>
                <c:pt idx="444">
                  <c:v>38999</c:v>
                </c:pt>
                <c:pt idx="445">
                  <c:v>39000</c:v>
                </c:pt>
                <c:pt idx="446">
                  <c:v>39001</c:v>
                </c:pt>
                <c:pt idx="447">
                  <c:v>39003</c:v>
                </c:pt>
                <c:pt idx="448">
                  <c:v>39006</c:v>
                </c:pt>
                <c:pt idx="449">
                  <c:v>39007</c:v>
                </c:pt>
                <c:pt idx="450">
                  <c:v>39008</c:v>
                </c:pt>
                <c:pt idx="451">
                  <c:v>39009</c:v>
                </c:pt>
                <c:pt idx="452">
                  <c:v>39010</c:v>
                </c:pt>
                <c:pt idx="453">
                  <c:v>39013</c:v>
                </c:pt>
                <c:pt idx="454">
                  <c:v>39014</c:v>
                </c:pt>
                <c:pt idx="455">
                  <c:v>39015</c:v>
                </c:pt>
                <c:pt idx="456">
                  <c:v>39016</c:v>
                </c:pt>
                <c:pt idx="457">
                  <c:v>39017</c:v>
                </c:pt>
                <c:pt idx="458">
                  <c:v>39020</c:v>
                </c:pt>
                <c:pt idx="459">
                  <c:v>39021</c:v>
                </c:pt>
                <c:pt idx="460">
                  <c:v>39022</c:v>
                </c:pt>
                <c:pt idx="461">
                  <c:v>39024</c:v>
                </c:pt>
                <c:pt idx="462">
                  <c:v>39027</c:v>
                </c:pt>
                <c:pt idx="463">
                  <c:v>39028</c:v>
                </c:pt>
                <c:pt idx="464">
                  <c:v>39029</c:v>
                </c:pt>
                <c:pt idx="465">
                  <c:v>39030</c:v>
                </c:pt>
                <c:pt idx="466">
                  <c:v>39031</c:v>
                </c:pt>
                <c:pt idx="467">
                  <c:v>39034</c:v>
                </c:pt>
                <c:pt idx="468">
                  <c:v>39035</c:v>
                </c:pt>
                <c:pt idx="469">
                  <c:v>39037</c:v>
                </c:pt>
                <c:pt idx="470">
                  <c:v>39038</c:v>
                </c:pt>
                <c:pt idx="471">
                  <c:v>39041</c:v>
                </c:pt>
                <c:pt idx="472">
                  <c:v>39042</c:v>
                </c:pt>
                <c:pt idx="473">
                  <c:v>39043</c:v>
                </c:pt>
                <c:pt idx="474">
                  <c:v>39044</c:v>
                </c:pt>
                <c:pt idx="475">
                  <c:v>39045</c:v>
                </c:pt>
                <c:pt idx="476">
                  <c:v>39048</c:v>
                </c:pt>
                <c:pt idx="477">
                  <c:v>39049</c:v>
                </c:pt>
                <c:pt idx="478">
                  <c:v>39050</c:v>
                </c:pt>
                <c:pt idx="479">
                  <c:v>39051</c:v>
                </c:pt>
                <c:pt idx="480">
                  <c:v>39052</c:v>
                </c:pt>
                <c:pt idx="481">
                  <c:v>39055</c:v>
                </c:pt>
                <c:pt idx="482">
                  <c:v>39056</c:v>
                </c:pt>
                <c:pt idx="483">
                  <c:v>39057</c:v>
                </c:pt>
                <c:pt idx="484">
                  <c:v>39058</c:v>
                </c:pt>
                <c:pt idx="485">
                  <c:v>39059</c:v>
                </c:pt>
                <c:pt idx="486">
                  <c:v>39062</c:v>
                </c:pt>
                <c:pt idx="487">
                  <c:v>39063</c:v>
                </c:pt>
                <c:pt idx="488">
                  <c:v>39064</c:v>
                </c:pt>
                <c:pt idx="489">
                  <c:v>39065</c:v>
                </c:pt>
                <c:pt idx="490">
                  <c:v>39066</c:v>
                </c:pt>
                <c:pt idx="491">
                  <c:v>39069</c:v>
                </c:pt>
                <c:pt idx="492">
                  <c:v>39070</c:v>
                </c:pt>
                <c:pt idx="493">
                  <c:v>39071</c:v>
                </c:pt>
                <c:pt idx="494">
                  <c:v>39072</c:v>
                </c:pt>
                <c:pt idx="495">
                  <c:v>39073</c:v>
                </c:pt>
                <c:pt idx="496">
                  <c:v>39077</c:v>
                </c:pt>
                <c:pt idx="497">
                  <c:v>39078</c:v>
                </c:pt>
                <c:pt idx="498">
                  <c:v>39079</c:v>
                </c:pt>
                <c:pt idx="499">
                  <c:v>39080</c:v>
                </c:pt>
                <c:pt idx="500">
                  <c:v>39084</c:v>
                </c:pt>
                <c:pt idx="501">
                  <c:v>39085</c:v>
                </c:pt>
                <c:pt idx="502">
                  <c:v>39086</c:v>
                </c:pt>
                <c:pt idx="503">
                  <c:v>39087</c:v>
                </c:pt>
                <c:pt idx="504">
                  <c:v>39090</c:v>
                </c:pt>
                <c:pt idx="505">
                  <c:v>39091</c:v>
                </c:pt>
                <c:pt idx="506">
                  <c:v>39092</c:v>
                </c:pt>
                <c:pt idx="507">
                  <c:v>39093</c:v>
                </c:pt>
                <c:pt idx="508">
                  <c:v>39094</c:v>
                </c:pt>
                <c:pt idx="509">
                  <c:v>39097</c:v>
                </c:pt>
                <c:pt idx="510">
                  <c:v>39098</c:v>
                </c:pt>
                <c:pt idx="511">
                  <c:v>39099</c:v>
                </c:pt>
                <c:pt idx="512">
                  <c:v>39100</c:v>
                </c:pt>
                <c:pt idx="513">
                  <c:v>39101</c:v>
                </c:pt>
                <c:pt idx="514">
                  <c:v>39104</c:v>
                </c:pt>
                <c:pt idx="515">
                  <c:v>39105</c:v>
                </c:pt>
                <c:pt idx="516">
                  <c:v>39106</c:v>
                </c:pt>
                <c:pt idx="517">
                  <c:v>39107</c:v>
                </c:pt>
                <c:pt idx="518">
                  <c:v>39108</c:v>
                </c:pt>
                <c:pt idx="519">
                  <c:v>39111</c:v>
                </c:pt>
                <c:pt idx="520">
                  <c:v>39112</c:v>
                </c:pt>
                <c:pt idx="521">
                  <c:v>39113</c:v>
                </c:pt>
                <c:pt idx="522">
                  <c:v>39114</c:v>
                </c:pt>
                <c:pt idx="523">
                  <c:v>39115</c:v>
                </c:pt>
                <c:pt idx="524">
                  <c:v>39118</c:v>
                </c:pt>
                <c:pt idx="525">
                  <c:v>39119</c:v>
                </c:pt>
                <c:pt idx="526">
                  <c:v>39120</c:v>
                </c:pt>
                <c:pt idx="527">
                  <c:v>39121</c:v>
                </c:pt>
                <c:pt idx="528">
                  <c:v>39122</c:v>
                </c:pt>
                <c:pt idx="529">
                  <c:v>39125</c:v>
                </c:pt>
                <c:pt idx="530">
                  <c:v>39126</c:v>
                </c:pt>
                <c:pt idx="531">
                  <c:v>39127</c:v>
                </c:pt>
                <c:pt idx="532">
                  <c:v>39128</c:v>
                </c:pt>
                <c:pt idx="533">
                  <c:v>39129</c:v>
                </c:pt>
                <c:pt idx="534">
                  <c:v>39134</c:v>
                </c:pt>
                <c:pt idx="535">
                  <c:v>39135</c:v>
                </c:pt>
                <c:pt idx="536">
                  <c:v>39136</c:v>
                </c:pt>
                <c:pt idx="537">
                  <c:v>39139</c:v>
                </c:pt>
                <c:pt idx="538">
                  <c:v>39140</c:v>
                </c:pt>
                <c:pt idx="539">
                  <c:v>39141</c:v>
                </c:pt>
                <c:pt idx="540">
                  <c:v>39142</c:v>
                </c:pt>
                <c:pt idx="541">
                  <c:v>39143</c:v>
                </c:pt>
                <c:pt idx="542">
                  <c:v>39146</c:v>
                </c:pt>
                <c:pt idx="543">
                  <c:v>39147</c:v>
                </c:pt>
                <c:pt idx="544">
                  <c:v>39148</c:v>
                </c:pt>
                <c:pt idx="545">
                  <c:v>39149</c:v>
                </c:pt>
                <c:pt idx="546">
                  <c:v>39150</c:v>
                </c:pt>
                <c:pt idx="547">
                  <c:v>39153</c:v>
                </c:pt>
                <c:pt idx="548">
                  <c:v>39154</c:v>
                </c:pt>
                <c:pt idx="549">
                  <c:v>39155</c:v>
                </c:pt>
                <c:pt idx="550">
                  <c:v>39156</c:v>
                </c:pt>
                <c:pt idx="551">
                  <c:v>39157</c:v>
                </c:pt>
                <c:pt idx="552">
                  <c:v>39160</c:v>
                </c:pt>
                <c:pt idx="553">
                  <c:v>39161</c:v>
                </c:pt>
                <c:pt idx="554">
                  <c:v>39162</c:v>
                </c:pt>
                <c:pt idx="555">
                  <c:v>39163</c:v>
                </c:pt>
                <c:pt idx="556">
                  <c:v>39164</c:v>
                </c:pt>
                <c:pt idx="557">
                  <c:v>39167</c:v>
                </c:pt>
                <c:pt idx="558">
                  <c:v>39168</c:v>
                </c:pt>
                <c:pt idx="559">
                  <c:v>39169</c:v>
                </c:pt>
                <c:pt idx="560">
                  <c:v>39170</c:v>
                </c:pt>
                <c:pt idx="561">
                  <c:v>39171</c:v>
                </c:pt>
                <c:pt idx="562">
                  <c:v>39174</c:v>
                </c:pt>
                <c:pt idx="563">
                  <c:v>39175</c:v>
                </c:pt>
                <c:pt idx="564">
                  <c:v>39176</c:v>
                </c:pt>
                <c:pt idx="565">
                  <c:v>39177</c:v>
                </c:pt>
                <c:pt idx="566">
                  <c:v>39181</c:v>
                </c:pt>
                <c:pt idx="567">
                  <c:v>39182</c:v>
                </c:pt>
                <c:pt idx="568">
                  <c:v>39183</c:v>
                </c:pt>
                <c:pt idx="569">
                  <c:v>39184</c:v>
                </c:pt>
                <c:pt idx="570">
                  <c:v>39185</c:v>
                </c:pt>
                <c:pt idx="571">
                  <c:v>39188</c:v>
                </c:pt>
                <c:pt idx="572">
                  <c:v>39189</c:v>
                </c:pt>
                <c:pt idx="573">
                  <c:v>39190</c:v>
                </c:pt>
                <c:pt idx="574">
                  <c:v>39191</c:v>
                </c:pt>
                <c:pt idx="575">
                  <c:v>39192</c:v>
                </c:pt>
                <c:pt idx="576">
                  <c:v>39195</c:v>
                </c:pt>
                <c:pt idx="577">
                  <c:v>39196</c:v>
                </c:pt>
                <c:pt idx="578">
                  <c:v>39197</c:v>
                </c:pt>
                <c:pt idx="579">
                  <c:v>39198</c:v>
                </c:pt>
                <c:pt idx="580">
                  <c:v>39199</c:v>
                </c:pt>
                <c:pt idx="581">
                  <c:v>39202</c:v>
                </c:pt>
                <c:pt idx="582">
                  <c:v>39204</c:v>
                </c:pt>
                <c:pt idx="583">
                  <c:v>39205</c:v>
                </c:pt>
                <c:pt idx="584">
                  <c:v>39206</c:v>
                </c:pt>
                <c:pt idx="585">
                  <c:v>39209</c:v>
                </c:pt>
                <c:pt idx="586">
                  <c:v>39210</c:v>
                </c:pt>
                <c:pt idx="587">
                  <c:v>39211</c:v>
                </c:pt>
                <c:pt idx="588">
                  <c:v>39212</c:v>
                </c:pt>
                <c:pt idx="589">
                  <c:v>39213</c:v>
                </c:pt>
                <c:pt idx="590">
                  <c:v>39216</c:v>
                </c:pt>
                <c:pt idx="591">
                  <c:v>39217</c:v>
                </c:pt>
                <c:pt idx="592">
                  <c:v>39218</c:v>
                </c:pt>
                <c:pt idx="593">
                  <c:v>39219</c:v>
                </c:pt>
                <c:pt idx="594">
                  <c:v>39220</c:v>
                </c:pt>
                <c:pt idx="595">
                  <c:v>39223</c:v>
                </c:pt>
                <c:pt idx="596">
                  <c:v>39224</c:v>
                </c:pt>
                <c:pt idx="597">
                  <c:v>39225</c:v>
                </c:pt>
                <c:pt idx="598">
                  <c:v>39226</c:v>
                </c:pt>
                <c:pt idx="599">
                  <c:v>39227</c:v>
                </c:pt>
                <c:pt idx="600">
                  <c:v>39230</c:v>
                </c:pt>
                <c:pt idx="601">
                  <c:v>39231</c:v>
                </c:pt>
                <c:pt idx="602">
                  <c:v>39232</c:v>
                </c:pt>
                <c:pt idx="603">
                  <c:v>39233</c:v>
                </c:pt>
                <c:pt idx="604">
                  <c:v>39234</c:v>
                </c:pt>
                <c:pt idx="605">
                  <c:v>39237</c:v>
                </c:pt>
                <c:pt idx="606">
                  <c:v>39238</c:v>
                </c:pt>
                <c:pt idx="607">
                  <c:v>39239</c:v>
                </c:pt>
                <c:pt idx="608">
                  <c:v>39241</c:v>
                </c:pt>
                <c:pt idx="609">
                  <c:v>39244</c:v>
                </c:pt>
                <c:pt idx="610">
                  <c:v>39245</c:v>
                </c:pt>
                <c:pt idx="611">
                  <c:v>39246</c:v>
                </c:pt>
                <c:pt idx="612">
                  <c:v>39247</c:v>
                </c:pt>
                <c:pt idx="613">
                  <c:v>39248</c:v>
                </c:pt>
                <c:pt idx="614">
                  <c:v>39251</c:v>
                </c:pt>
                <c:pt idx="615">
                  <c:v>39252</c:v>
                </c:pt>
                <c:pt idx="616">
                  <c:v>39253</c:v>
                </c:pt>
                <c:pt idx="617">
                  <c:v>39254</c:v>
                </c:pt>
                <c:pt idx="618">
                  <c:v>39255</c:v>
                </c:pt>
                <c:pt idx="619">
                  <c:v>39258</c:v>
                </c:pt>
                <c:pt idx="620">
                  <c:v>39259</c:v>
                </c:pt>
                <c:pt idx="621">
                  <c:v>39260</c:v>
                </c:pt>
                <c:pt idx="622">
                  <c:v>39261</c:v>
                </c:pt>
                <c:pt idx="623">
                  <c:v>39262</c:v>
                </c:pt>
                <c:pt idx="624">
                  <c:v>39265</c:v>
                </c:pt>
                <c:pt idx="625">
                  <c:v>39266</c:v>
                </c:pt>
                <c:pt idx="626">
                  <c:v>39267</c:v>
                </c:pt>
                <c:pt idx="627">
                  <c:v>39268</c:v>
                </c:pt>
                <c:pt idx="628">
                  <c:v>39269</c:v>
                </c:pt>
                <c:pt idx="629">
                  <c:v>39272</c:v>
                </c:pt>
                <c:pt idx="630">
                  <c:v>39273</c:v>
                </c:pt>
                <c:pt idx="631">
                  <c:v>39274</c:v>
                </c:pt>
                <c:pt idx="632">
                  <c:v>39275</c:v>
                </c:pt>
                <c:pt idx="633">
                  <c:v>39276</c:v>
                </c:pt>
                <c:pt idx="634">
                  <c:v>39279</c:v>
                </c:pt>
                <c:pt idx="635">
                  <c:v>39280</c:v>
                </c:pt>
                <c:pt idx="636">
                  <c:v>39281</c:v>
                </c:pt>
                <c:pt idx="637">
                  <c:v>39282</c:v>
                </c:pt>
                <c:pt idx="638">
                  <c:v>39283</c:v>
                </c:pt>
                <c:pt idx="639">
                  <c:v>39286</c:v>
                </c:pt>
                <c:pt idx="640">
                  <c:v>39287</c:v>
                </c:pt>
                <c:pt idx="641">
                  <c:v>39288</c:v>
                </c:pt>
                <c:pt idx="642">
                  <c:v>39289</c:v>
                </c:pt>
                <c:pt idx="643">
                  <c:v>39290</c:v>
                </c:pt>
                <c:pt idx="644">
                  <c:v>39293</c:v>
                </c:pt>
                <c:pt idx="645">
                  <c:v>39294</c:v>
                </c:pt>
                <c:pt idx="646">
                  <c:v>39295</c:v>
                </c:pt>
                <c:pt idx="647">
                  <c:v>39296</c:v>
                </c:pt>
                <c:pt idx="648">
                  <c:v>39297</c:v>
                </c:pt>
                <c:pt idx="649">
                  <c:v>39300</c:v>
                </c:pt>
                <c:pt idx="650">
                  <c:v>39301</c:v>
                </c:pt>
                <c:pt idx="651">
                  <c:v>39302</c:v>
                </c:pt>
                <c:pt idx="652">
                  <c:v>39303</c:v>
                </c:pt>
                <c:pt idx="653">
                  <c:v>39304</c:v>
                </c:pt>
                <c:pt idx="654">
                  <c:v>39307</c:v>
                </c:pt>
                <c:pt idx="655">
                  <c:v>39308</c:v>
                </c:pt>
                <c:pt idx="656">
                  <c:v>39309</c:v>
                </c:pt>
                <c:pt idx="657">
                  <c:v>39310</c:v>
                </c:pt>
                <c:pt idx="658">
                  <c:v>39311</c:v>
                </c:pt>
                <c:pt idx="659">
                  <c:v>39314</c:v>
                </c:pt>
                <c:pt idx="660">
                  <c:v>39315</c:v>
                </c:pt>
                <c:pt idx="661">
                  <c:v>39316</c:v>
                </c:pt>
                <c:pt idx="662">
                  <c:v>39317</c:v>
                </c:pt>
                <c:pt idx="663">
                  <c:v>39318</c:v>
                </c:pt>
                <c:pt idx="664">
                  <c:v>39321</c:v>
                </c:pt>
                <c:pt idx="665">
                  <c:v>39322</c:v>
                </c:pt>
                <c:pt idx="666">
                  <c:v>39323</c:v>
                </c:pt>
                <c:pt idx="667">
                  <c:v>39324</c:v>
                </c:pt>
                <c:pt idx="668">
                  <c:v>39325</c:v>
                </c:pt>
                <c:pt idx="669">
                  <c:v>39328</c:v>
                </c:pt>
                <c:pt idx="670">
                  <c:v>39329</c:v>
                </c:pt>
                <c:pt idx="671">
                  <c:v>39330</c:v>
                </c:pt>
                <c:pt idx="672">
                  <c:v>39331</c:v>
                </c:pt>
                <c:pt idx="673">
                  <c:v>39335</c:v>
                </c:pt>
                <c:pt idx="674">
                  <c:v>39336</c:v>
                </c:pt>
                <c:pt idx="675">
                  <c:v>39337</c:v>
                </c:pt>
                <c:pt idx="676">
                  <c:v>39338</c:v>
                </c:pt>
                <c:pt idx="677">
                  <c:v>39339</c:v>
                </c:pt>
                <c:pt idx="678">
                  <c:v>39342</c:v>
                </c:pt>
                <c:pt idx="679">
                  <c:v>39343</c:v>
                </c:pt>
                <c:pt idx="680">
                  <c:v>39344</c:v>
                </c:pt>
                <c:pt idx="681">
                  <c:v>39345</c:v>
                </c:pt>
                <c:pt idx="682">
                  <c:v>39346</c:v>
                </c:pt>
                <c:pt idx="683">
                  <c:v>39349</c:v>
                </c:pt>
                <c:pt idx="684">
                  <c:v>39350</c:v>
                </c:pt>
                <c:pt idx="685">
                  <c:v>39351</c:v>
                </c:pt>
                <c:pt idx="686">
                  <c:v>39352</c:v>
                </c:pt>
                <c:pt idx="687">
                  <c:v>39353</c:v>
                </c:pt>
                <c:pt idx="688">
                  <c:v>39356</c:v>
                </c:pt>
                <c:pt idx="689">
                  <c:v>39357</c:v>
                </c:pt>
                <c:pt idx="690">
                  <c:v>39358</c:v>
                </c:pt>
                <c:pt idx="691">
                  <c:v>39359</c:v>
                </c:pt>
                <c:pt idx="692">
                  <c:v>39360</c:v>
                </c:pt>
                <c:pt idx="693">
                  <c:v>39363</c:v>
                </c:pt>
                <c:pt idx="694">
                  <c:v>39364</c:v>
                </c:pt>
                <c:pt idx="695">
                  <c:v>39365</c:v>
                </c:pt>
                <c:pt idx="696">
                  <c:v>39366</c:v>
                </c:pt>
                <c:pt idx="697">
                  <c:v>39370</c:v>
                </c:pt>
                <c:pt idx="698">
                  <c:v>39371</c:v>
                </c:pt>
                <c:pt idx="699">
                  <c:v>39372</c:v>
                </c:pt>
                <c:pt idx="700">
                  <c:v>39373</c:v>
                </c:pt>
                <c:pt idx="701">
                  <c:v>39374</c:v>
                </c:pt>
                <c:pt idx="702">
                  <c:v>39377</c:v>
                </c:pt>
                <c:pt idx="703">
                  <c:v>39378</c:v>
                </c:pt>
                <c:pt idx="704">
                  <c:v>39379</c:v>
                </c:pt>
                <c:pt idx="705">
                  <c:v>39380</c:v>
                </c:pt>
                <c:pt idx="706">
                  <c:v>39381</c:v>
                </c:pt>
                <c:pt idx="707">
                  <c:v>39384</c:v>
                </c:pt>
                <c:pt idx="708">
                  <c:v>39385</c:v>
                </c:pt>
                <c:pt idx="709">
                  <c:v>39386</c:v>
                </c:pt>
                <c:pt idx="710">
                  <c:v>39387</c:v>
                </c:pt>
                <c:pt idx="711">
                  <c:v>39391</c:v>
                </c:pt>
                <c:pt idx="712">
                  <c:v>39392</c:v>
                </c:pt>
                <c:pt idx="713">
                  <c:v>39393</c:v>
                </c:pt>
                <c:pt idx="714">
                  <c:v>39394</c:v>
                </c:pt>
                <c:pt idx="715">
                  <c:v>39395</c:v>
                </c:pt>
                <c:pt idx="716">
                  <c:v>39398</c:v>
                </c:pt>
                <c:pt idx="717">
                  <c:v>39399</c:v>
                </c:pt>
                <c:pt idx="718">
                  <c:v>39400</c:v>
                </c:pt>
                <c:pt idx="719">
                  <c:v>39402</c:v>
                </c:pt>
                <c:pt idx="720">
                  <c:v>39405</c:v>
                </c:pt>
                <c:pt idx="721">
                  <c:v>39407</c:v>
                </c:pt>
                <c:pt idx="722">
                  <c:v>39408</c:v>
                </c:pt>
                <c:pt idx="723">
                  <c:v>39409</c:v>
                </c:pt>
                <c:pt idx="724">
                  <c:v>39412</c:v>
                </c:pt>
                <c:pt idx="725">
                  <c:v>39413</c:v>
                </c:pt>
                <c:pt idx="726">
                  <c:v>39414</c:v>
                </c:pt>
                <c:pt idx="727">
                  <c:v>39415</c:v>
                </c:pt>
                <c:pt idx="728">
                  <c:v>39416</c:v>
                </c:pt>
                <c:pt idx="729">
                  <c:v>39419</c:v>
                </c:pt>
                <c:pt idx="730">
                  <c:v>39420</c:v>
                </c:pt>
                <c:pt idx="731">
                  <c:v>39421</c:v>
                </c:pt>
                <c:pt idx="732">
                  <c:v>39422</c:v>
                </c:pt>
                <c:pt idx="733">
                  <c:v>39423</c:v>
                </c:pt>
                <c:pt idx="734">
                  <c:v>39426</c:v>
                </c:pt>
                <c:pt idx="735">
                  <c:v>39427</c:v>
                </c:pt>
                <c:pt idx="736">
                  <c:v>39428</c:v>
                </c:pt>
                <c:pt idx="737">
                  <c:v>39429</c:v>
                </c:pt>
                <c:pt idx="738">
                  <c:v>39430</c:v>
                </c:pt>
                <c:pt idx="739">
                  <c:v>39433</c:v>
                </c:pt>
                <c:pt idx="740">
                  <c:v>39434</c:v>
                </c:pt>
                <c:pt idx="741">
                  <c:v>39435</c:v>
                </c:pt>
                <c:pt idx="742">
                  <c:v>39436</c:v>
                </c:pt>
                <c:pt idx="743">
                  <c:v>39437</c:v>
                </c:pt>
                <c:pt idx="744">
                  <c:v>39440</c:v>
                </c:pt>
                <c:pt idx="745">
                  <c:v>39442</c:v>
                </c:pt>
                <c:pt idx="746">
                  <c:v>39443</c:v>
                </c:pt>
                <c:pt idx="747">
                  <c:v>39444</c:v>
                </c:pt>
                <c:pt idx="748">
                  <c:v>39447</c:v>
                </c:pt>
                <c:pt idx="749">
                  <c:v>39449</c:v>
                </c:pt>
                <c:pt idx="750">
                  <c:v>39450</c:v>
                </c:pt>
                <c:pt idx="751">
                  <c:v>39451</c:v>
                </c:pt>
                <c:pt idx="752">
                  <c:v>39454</c:v>
                </c:pt>
                <c:pt idx="753">
                  <c:v>39455</c:v>
                </c:pt>
                <c:pt idx="754">
                  <c:v>39456</c:v>
                </c:pt>
                <c:pt idx="755">
                  <c:v>39457</c:v>
                </c:pt>
                <c:pt idx="756">
                  <c:v>39458</c:v>
                </c:pt>
                <c:pt idx="757">
                  <c:v>39461</c:v>
                </c:pt>
                <c:pt idx="758">
                  <c:v>39462</c:v>
                </c:pt>
                <c:pt idx="759">
                  <c:v>39463</c:v>
                </c:pt>
                <c:pt idx="760">
                  <c:v>39464</c:v>
                </c:pt>
                <c:pt idx="761">
                  <c:v>39465</c:v>
                </c:pt>
                <c:pt idx="762">
                  <c:v>39468</c:v>
                </c:pt>
                <c:pt idx="763">
                  <c:v>39469</c:v>
                </c:pt>
                <c:pt idx="764">
                  <c:v>39470</c:v>
                </c:pt>
                <c:pt idx="765">
                  <c:v>39471</c:v>
                </c:pt>
                <c:pt idx="766">
                  <c:v>39472</c:v>
                </c:pt>
                <c:pt idx="767">
                  <c:v>39475</c:v>
                </c:pt>
                <c:pt idx="768">
                  <c:v>39476</c:v>
                </c:pt>
                <c:pt idx="769">
                  <c:v>39477</c:v>
                </c:pt>
                <c:pt idx="770">
                  <c:v>39478</c:v>
                </c:pt>
                <c:pt idx="771">
                  <c:v>39479</c:v>
                </c:pt>
                <c:pt idx="772">
                  <c:v>39484</c:v>
                </c:pt>
                <c:pt idx="773">
                  <c:v>39485</c:v>
                </c:pt>
                <c:pt idx="774">
                  <c:v>39486</c:v>
                </c:pt>
                <c:pt idx="775">
                  <c:v>39489</c:v>
                </c:pt>
                <c:pt idx="776">
                  <c:v>39490</c:v>
                </c:pt>
                <c:pt idx="777">
                  <c:v>39491</c:v>
                </c:pt>
                <c:pt idx="778">
                  <c:v>39492</c:v>
                </c:pt>
                <c:pt idx="779">
                  <c:v>39493</c:v>
                </c:pt>
                <c:pt idx="780">
                  <c:v>39496</c:v>
                </c:pt>
                <c:pt idx="781">
                  <c:v>39497</c:v>
                </c:pt>
                <c:pt idx="782">
                  <c:v>39498</c:v>
                </c:pt>
                <c:pt idx="783">
                  <c:v>39499</c:v>
                </c:pt>
                <c:pt idx="784">
                  <c:v>39500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39510</c:v>
                </c:pt>
                <c:pt idx="791">
                  <c:v>39511</c:v>
                </c:pt>
                <c:pt idx="792">
                  <c:v>39512</c:v>
                </c:pt>
                <c:pt idx="793">
                  <c:v>39513</c:v>
                </c:pt>
                <c:pt idx="794">
                  <c:v>39514</c:v>
                </c:pt>
                <c:pt idx="795">
                  <c:v>39517</c:v>
                </c:pt>
                <c:pt idx="796">
                  <c:v>39518</c:v>
                </c:pt>
                <c:pt idx="797">
                  <c:v>39519</c:v>
                </c:pt>
                <c:pt idx="798">
                  <c:v>39520</c:v>
                </c:pt>
                <c:pt idx="799">
                  <c:v>39521</c:v>
                </c:pt>
                <c:pt idx="800">
                  <c:v>39524</c:v>
                </c:pt>
                <c:pt idx="801">
                  <c:v>39525</c:v>
                </c:pt>
                <c:pt idx="802">
                  <c:v>39526</c:v>
                </c:pt>
                <c:pt idx="803">
                  <c:v>39527</c:v>
                </c:pt>
                <c:pt idx="804">
                  <c:v>39531</c:v>
                </c:pt>
                <c:pt idx="805">
                  <c:v>39532</c:v>
                </c:pt>
                <c:pt idx="806">
                  <c:v>39533</c:v>
                </c:pt>
                <c:pt idx="807">
                  <c:v>39534</c:v>
                </c:pt>
                <c:pt idx="808">
                  <c:v>39535</c:v>
                </c:pt>
                <c:pt idx="809">
                  <c:v>39538</c:v>
                </c:pt>
                <c:pt idx="810">
                  <c:v>39539</c:v>
                </c:pt>
                <c:pt idx="811">
                  <c:v>39540</c:v>
                </c:pt>
                <c:pt idx="812">
                  <c:v>39541</c:v>
                </c:pt>
                <c:pt idx="813">
                  <c:v>39542</c:v>
                </c:pt>
                <c:pt idx="814">
                  <c:v>39545</c:v>
                </c:pt>
                <c:pt idx="815">
                  <c:v>39546</c:v>
                </c:pt>
                <c:pt idx="816">
                  <c:v>39547</c:v>
                </c:pt>
                <c:pt idx="817">
                  <c:v>39548</c:v>
                </c:pt>
                <c:pt idx="818">
                  <c:v>39549</c:v>
                </c:pt>
                <c:pt idx="819">
                  <c:v>39552</c:v>
                </c:pt>
                <c:pt idx="820">
                  <c:v>39553</c:v>
                </c:pt>
                <c:pt idx="821">
                  <c:v>39554</c:v>
                </c:pt>
                <c:pt idx="822">
                  <c:v>39555</c:v>
                </c:pt>
                <c:pt idx="823">
                  <c:v>39556</c:v>
                </c:pt>
                <c:pt idx="824">
                  <c:v>39560</c:v>
                </c:pt>
                <c:pt idx="825">
                  <c:v>39561</c:v>
                </c:pt>
                <c:pt idx="826">
                  <c:v>39562</c:v>
                </c:pt>
                <c:pt idx="827">
                  <c:v>39563</c:v>
                </c:pt>
                <c:pt idx="828">
                  <c:v>39566</c:v>
                </c:pt>
                <c:pt idx="829">
                  <c:v>39567</c:v>
                </c:pt>
                <c:pt idx="830">
                  <c:v>39568</c:v>
                </c:pt>
                <c:pt idx="831">
                  <c:v>39570</c:v>
                </c:pt>
                <c:pt idx="832">
                  <c:v>39573</c:v>
                </c:pt>
                <c:pt idx="833">
                  <c:v>39574</c:v>
                </c:pt>
                <c:pt idx="834">
                  <c:v>39575</c:v>
                </c:pt>
                <c:pt idx="835">
                  <c:v>39576</c:v>
                </c:pt>
                <c:pt idx="836">
                  <c:v>39577</c:v>
                </c:pt>
                <c:pt idx="837">
                  <c:v>39580</c:v>
                </c:pt>
                <c:pt idx="838">
                  <c:v>39581</c:v>
                </c:pt>
                <c:pt idx="839">
                  <c:v>39582</c:v>
                </c:pt>
                <c:pt idx="840">
                  <c:v>39583</c:v>
                </c:pt>
                <c:pt idx="841">
                  <c:v>39584</c:v>
                </c:pt>
                <c:pt idx="842">
                  <c:v>39587</c:v>
                </c:pt>
                <c:pt idx="843">
                  <c:v>39588</c:v>
                </c:pt>
                <c:pt idx="844">
                  <c:v>39589</c:v>
                </c:pt>
                <c:pt idx="845">
                  <c:v>39591</c:v>
                </c:pt>
                <c:pt idx="846">
                  <c:v>39594</c:v>
                </c:pt>
                <c:pt idx="847">
                  <c:v>39595</c:v>
                </c:pt>
                <c:pt idx="848">
                  <c:v>39596</c:v>
                </c:pt>
                <c:pt idx="849">
                  <c:v>39597</c:v>
                </c:pt>
                <c:pt idx="850">
                  <c:v>39598</c:v>
                </c:pt>
                <c:pt idx="851">
                  <c:v>39601</c:v>
                </c:pt>
                <c:pt idx="852">
                  <c:v>39602</c:v>
                </c:pt>
                <c:pt idx="853">
                  <c:v>39603</c:v>
                </c:pt>
                <c:pt idx="854">
                  <c:v>39604</c:v>
                </c:pt>
                <c:pt idx="855">
                  <c:v>39605</c:v>
                </c:pt>
                <c:pt idx="856">
                  <c:v>39608</c:v>
                </c:pt>
                <c:pt idx="857">
                  <c:v>39609</c:v>
                </c:pt>
                <c:pt idx="858">
                  <c:v>39610</c:v>
                </c:pt>
                <c:pt idx="859">
                  <c:v>39611</c:v>
                </c:pt>
                <c:pt idx="860">
                  <c:v>39612</c:v>
                </c:pt>
                <c:pt idx="861">
                  <c:v>39615</c:v>
                </c:pt>
                <c:pt idx="862">
                  <c:v>39616</c:v>
                </c:pt>
                <c:pt idx="863">
                  <c:v>39617</c:v>
                </c:pt>
                <c:pt idx="864">
                  <c:v>39618</c:v>
                </c:pt>
                <c:pt idx="865">
                  <c:v>39619</c:v>
                </c:pt>
                <c:pt idx="866">
                  <c:v>39622</c:v>
                </c:pt>
                <c:pt idx="867">
                  <c:v>39623</c:v>
                </c:pt>
                <c:pt idx="868">
                  <c:v>39624</c:v>
                </c:pt>
                <c:pt idx="869">
                  <c:v>39625</c:v>
                </c:pt>
                <c:pt idx="870">
                  <c:v>39626</c:v>
                </c:pt>
                <c:pt idx="871">
                  <c:v>39629</c:v>
                </c:pt>
                <c:pt idx="872">
                  <c:v>39630</c:v>
                </c:pt>
                <c:pt idx="873">
                  <c:v>39631</c:v>
                </c:pt>
                <c:pt idx="874">
                  <c:v>39632</c:v>
                </c:pt>
                <c:pt idx="875">
                  <c:v>39633</c:v>
                </c:pt>
                <c:pt idx="876">
                  <c:v>39636</c:v>
                </c:pt>
                <c:pt idx="877">
                  <c:v>39637</c:v>
                </c:pt>
                <c:pt idx="878">
                  <c:v>39638</c:v>
                </c:pt>
                <c:pt idx="879">
                  <c:v>39639</c:v>
                </c:pt>
                <c:pt idx="880">
                  <c:v>39640</c:v>
                </c:pt>
                <c:pt idx="881">
                  <c:v>39643</c:v>
                </c:pt>
                <c:pt idx="882">
                  <c:v>39644</c:v>
                </c:pt>
                <c:pt idx="883">
                  <c:v>39645</c:v>
                </c:pt>
                <c:pt idx="884">
                  <c:v>39646</c:v>
                </c:pt>
                <c:pt idx="885">
                  <c:v>39647</c:v>
                </c:pt>
                <c:pt idx="886">
                  <c:v>39650</c:v>
                </c:pt>
                <c:pt idx="887">
                  <c:v>39651</c:v>
                </c:pt>
                <c:pt idx="888">
                  <c:v>39652</c:v>
                </c:pt>
                <c:pt idx="889">
                  <c:v>39653</c:v>
                </c:pt>
                <c:pt idx="890">
                  <c:v>39654</c:v>
                </c:pt>
                <c:pt idx="891">
                  <c:v>39657</c:v>
                </c:pt>
                <c:pt idx="892">
                  <c:v>39658</c:v>
                </c:pt>
                <c:pt idx="893">
                  <c:v>39659</c:v>
                </c:pt>
                <c:pt idx="894">
                  <c:v>39660</c:v>
                </c:pt>
                <c:pt idx="895">
                  <c:v>39661</c:v>
                </c:pt>
                <c:pt idx="896">
                  <c:v>39664</c:v>
                </c:pt>
                <c:pt idx="897">
                  <c:v>39665</c:v>
                </c:pt>
                <c:pt idx="898">
                  <c:v>39666</c:v>
                </c:pt>
                <c:pt idx="899">
                  <c:v>39667</c:v>
                </c:pt>
                <c:pt idx="900">
                  <c:v>39668</c:v>
                </c:pt>
                <c:pt idx="901">
                  <c:v>39671</c:v>
                </c:pt>
                <c:pt idx="902">
                  <c:v>39672</c:v>
                </c:pt>
                <c:pt idx="903">
                  <c:v>39673</c:v>
                </c:pt>
                <c:pt idx="904">
                  <c:v>39674</c:v>
                </c:pt>
                <c:pt idx="905">
                  <c:v>39675</c:v>
                </c:pt>
                <c:pt idx="906">
                  <c:v>39678</c:v>
                </c:pt>
                <c:pt idx="907">
                  <c:v>39679</c:v>
                </c:pt>
                <c:pt idx="908">
                  <c:v>39680</c:v>
                </c:pt>
                <c:pt idx="909">
                  <c:v>39681</c:v>
                </c:pt>
                <c:pt idx="910">
                  <c:v>39682</c:v>
                </c:pt>
                <c:pt idx="911">
                  <c:v>39685</c:v>
                </c:pt>
                <c:pt idx="912">
                  <c:v>39686</c:v>
                </c:pt>
                <c:pt idx="913">
                  <c:v>39687</c:v>
                </c:pt>
                <c:pt idx="914">
                  <c:v>39688</c:v>
                </c:pt>
                <c:pt idx="915">
                  <c:v>39689</c:v>
                </c:pt>
                <c:pt idx="916">
                  <c:v>39692</c:v>
                </c:pt>
                <c:pt idx="917">
                  <c:v>39693</c:v>
                </c:pt>
                <c:pt idx="918">
                  <c:v>39694</c:v>
                </c:pt>
                <c:pt idx="919">
                  <c:v>39695</c:v>
                </c:pt>
                <c:pt idx="920">
                  <c:v>39696</c:v>
                </c:pt>
                <c:pt idx="921">
                  <c:v>39699</c:v>
                </c:pt>
                <c:pt idx="922">
                  <c:v>39700</c:v>
                </c:pt>
                <c:pt idx="923">
                  <c:v>39701</c:v>
                </c:pt>
                <c:pt idx="924">
                  <c:v>39702</c:v>
                </c:pt>
                <c:pt idx="925">
                  <c:v>39703</c:v>
                </c:pt>
                <c:pt idx="926">
                  <c:v>39706</c:v>
                </c:pt>
                <c:pt idx="927">
                  <c:v>39707</c:v>
                </c:pt>
                <c:pt idx="928">
                  <c:v>39708</c:v>
                </c:pt>
                <c:pt idx="929">
                  <c:v>39709</c:v>
                </c:pt>
                <c:pt idx="930">
                  <c:v>39710</c:v>
                </c:pt>
                <c:pt idx="931">
                  <c:v>39713</c:v>
                </c:pt>
                <c:pt idx="932">
                  <c:v>39714</c:v>
                </c:pt>
                <c:pt idx="933">
                  <c:v>39715</c:v>
                </c:pt>
                <c:pt idx="934">
                  <c:v>39716</c:v>
                </c:pt>
                <c:pt idx="935">
                  <c:v>39717</c:v>
                </c:pt>
                <c:pt idx="936">
                  <c:v>39720</c:v>
                </c:pt>
                <c:pt idx="937">
                  <c:v>39721</c:v>
                </c:pt>
                <c:pt idx="938">
                  <c:v>39722</c:v>
                </c:pt>
                <c:pt idx="939">
                  <c:v>39723</c:v>
                </c:pt>
                <c:pt idx="940">
                  <c:v>39724</c:v>
                </c:pt>
                <c:pt idx="941">
                  <c:v>39727</c:v>
                </c:pt>
                <c:pt idx="942">
                  <c:v>39728</c:v>
                </c:pt>
                <c:pt idx="943">
                  <c:v>39729</c:v>
                </c:pt>
                <c:pt idx="944">
                  <c:v>39730</c:v>
                </c:pt>
                <c:pt idx="945">
                  <c:v>39731</c:v>
                </c:pt>
                <c:pt idx="946">
                  <c:v>39734</c:v>
                </c:pt>
                <c:pt idx="947">
                  <c:v>39735</c:v>
                </c:pt>
                <c:pt idx="948">
                  <c:v>39736</c:v>
                </c:pt>
                <c:pt idx="949">
                  <c:v>39737</c:v>
                </c:pt>
                <c:pt idx="950">
                  <c:v>39738</c:v>
                </c:pt>
                <c:pt idx="951">
                  <c:v>39741</c:v>
                </c:pt>
                <c:pt idx="952">
                  <c:v>39742</c:v>
                </c:pt>
                <c:pt idx="953">
                  <c:v>39743</c:v>
                </c:pt>
                <c:pt idx="954">
                  <c:v>39744</c:v>
                </c:pt>
                <c:pt idx="955">
                  <c:v>39745</c:v>
                </c:pt>
                <c:pt idx="956">
                  <c:v>39748</c:v>
                </c:pt>
                <c:pt idx="957">
                  <c:v>39749</c:v>
                </c:pt>
                <c:pt idx="958">
                  <c:v>39750</c:v>
                </c:pt>
                <c:pt idx="959">
                  <c:v>39751</c:v>
                </c:pt>
                <c:pt idx="960">
                  <c:v>39752</c:v>
                </c:pt>
                <c:pt idx="961">
                  <c:v>39755</c:v>
                </c:pt>
                <c:pt idx="962">
                  <c:v>39756</c:v>
                </c:pt>
                <c:pt idx="963">
                  <c:v>39757</c:v>
                </c:pt>
                <c:pt idx="964">
                  <c:v>39758</c:v>
                </c:pt>
                <c:pt idx="965">
                  <c:v>39759</c:v>
                </c:pt>
                <c:pt idx="966">
                  <c:v>39762</c:v>
                </c:pt>
                <c:pt idx="967">
                  <c:v>39763</c:v>
                </c:pt>
                <c:pt idx="968">
                  <c:v>39764</c:v>
                </c:pt>
                <c:pt idx="969">
                  <c:v>39765</c:v>
                </c:pt>
                <c:pt idx="970">
                  <c:v>39766</c:v>
                </c:pt>
                <c:pt idx="971">
                  <c:v>39769</c:v>
                </c:pt>
                <c:pt idx="972">
                  <c:v>39770</c:v>
                </c:pt>
                <c:pt idx="973">
                  <c:v>39771</c:v>
                </c:pt>
                <c:pt idx="974">
                  <c:v>39772</c:v>
                </c:pt>
                <c:pt idx="975">
                  <c:v>39773</c:v>
                </c:pt>
                <c:pt idx="976">
                  <c:v>39776</c:v>
                </c:pt>
                <c:pt idx="977">
                  <c:v>39777</c:v>
                </c:pt>
                <c:pt idx="978">
                  <c:v>39778</c:v>
                </c:pt>
                <c:pt idx="979">
                  <c:v>39779</c:v>
                </c:pt>
                <c:pt idx="980">
                  <c:v>39780</c:v>
                </c:pt>
                <c:pt idx="981">
                  <c:v>39783</c:v>
                </c:pt>
                <c:pt idx="982">
                  <c:v>39784</c:v>
                </c:pt>
                <c:pt idx="983">
                  <c:v>39785</c:v>
                </c:pt>
                <c:pt idx="984">
                  <c:v>39786</c:v>
                </c:pt>
                <c:pt idx="985">
                  <c:v>39787</c:v>
                </c:pt>
                <c:pt idx="986">
                  <c:v>39790</c:v>
                </c:pt>
                <c:pt idx="987">
                  <c:v>39791</c:v>
                </c:pt>
                <c:pt idx="988">
                  <c:v>39792</c:v>
                </c:pt>
                <c:pt idx="989">
                  <c:v>39793</c:v>
                </c:pt>
                <c:pt idx="990">
                  <c:v>39794</c:v>
                </c:pt>
                <c:pt idx="991">
                  <c:v>39797</c:v>
                </c:pt>
                <c:pt idx="992">
                  <c:v>39798</c:v>
                </c:pt>
                <c:pt idx="993">
                  <c:v>39799</c:v>
                </c:pt>
                <c:pt idx="994">
                  <c:v>39800</c:v>
                </c:pt>
                <c:pt idx="995">
                  <c:v>39801</c:v>
                </c:pt>
                <c:pt idx="996">
                  <c:v>39804</c:v>
                </c:pt>
                <c:pt idx="997">
                  <c:v>39805</c:v>
                </c:pt>
                <c:pt idx="998">
                  <c:v>39806</c:v>
                </c:pt>
                <c:pt idx="999">
                  <c:v>39808</c:v>
                </c:pt>
                <c:pt idx="1000">
                  <c:v>39811</c:v>
                </c:pt>
                <c:pt idx="1001">
                  <c:v>39812</c:v>
                </c:pt>
                <c:pt idx="1002">
                  <c:v>39813</c:v>
                </c:pt>
                <c:pt idx="1003">
                  <c:v>39815</c:v>
                </c:pt>
                <c:pt idx="1004">
                  <c:v>39818</c:v>
                </c:pt>
                <c:pt idx="1005">
                  <c:v>39819</c:v>
                </c:pt>
                <c:pt idx="1006">
                  <c:v>39820</c:v>
                </c:pt>
                <c:pt idx="1007">
                  <c:v>39821</c:v>
                </c:pt>
                <c:pt idx="1008">
                  <c:v>39822</c:v>
                </c:pt>
                <c:pt idx="1009">
                  <c:v>39825</c:v>
                </c:pt>
                <c:pt idx="1010">
                  <c:v>39826</c:v>
                </c:pt>
                <c:pt idx="1011">
                  <c:v>39827</c:v>
                </c:pt>
                <c:pt idx="1012">
                  <c:v>39828</c:v>
                </c:pt>
                <c:pt idx="1013">
                  <c:v>39829</c:v>
                </c:pt>
                <c:pt idx="1014">
                  <c:v>39832</c:v>
                </c:pt>
                <c:pt idx="1015">
                  <c:v>39833</c:v>
                </c:pt>
                <c:pt idx="1016">
                  <c:v>39834</c:v>
                </c:pt>
                <c:pt idx="1017">
                  <c:v>39835</c:v>
                </c:pt>
                <c:pt idx="1018">
                  <c:v>39836</c:v>
                </c:pt>
                <c:pt idx="1019">
                  <c:v>39839</c:v>
                </c:pt>
                <c:pt idx="1020">
                  <c:v>39840</c:v>
                </c:pt>
                <c:pt idx="1021">
                  <c:v>39841</c:v>
                </c:pt>
                <c:pt idx="1022">
                  <c:v>39842</c:v>
                </c:pt>
                <c:pt idx="1023">
                  <c:v>39843</c:v>
                </c:pt>
                <c:pt idx="1024">
                  <c:v>39846</c:v>
                </c:pt>
                <c:pt idx="1025">
                  <c:v>39847</c:v>
                </c:pt>
                <c:pt idx="1026">
                  <c:v>39848</c:v>
                </c:pt>
                <c:pt idx="1027">
                  <c:v>39849</c:v>
                </c:pt>
                <c:pt idx="1028">
                  <c:v>39850</c:v>
                </c:pt>
                <c:pt idx="1029">
                  <c:v>39853</c:v>
                </c:pt>
                <c:pt idx="1030">
                  <c:v>39854</c:v>
                </c:pt>
                <c:pt idx="1031">
                  <c:v>39855</c:v>
                </c:pt>
                <c:pt idx="1032">
                  <c:v>39856</c:v>
                </c:pt>
                <c:pt idx="1033">
                  <c:v>39857</c:v>
                </c:pt>
                <c:pt idx="1034">
                  <c:v>39860</c:v>
                </c:pt>
                <c:pt idx="1035">
                  <c:v>39861</c:v>
                </c:pt>
                <c:pt idx="1036">
                  <c:v>39862</c:v>
                </c:pt>
                <c:pt idx="1037">
                  <c:v>39863</c:v>
                </c:pt>
                <c:pt idx="1038">
                  <c:v>39864</c:v>
                </c:pt>
                <c:pt idx="1039">
                  <c:v>39869</c:v>
                </c:pt>
                <c:pt idx="1040">
                  <c:v>39870</c:v>
                </c:pt>
                <c:pt idx="1041">
                  <c:v>39871</c:v>
                </c:pt>
                <c:pt idx="1042">
                  <c:v>39874</c:v>
                </c:pt>
                <c:pt idx="1043">
                  <c:v>39875</c:v>
                </c:pt>
                <c:pt idx="1044">
                  <c:v>39876</c:v>
                </c:pt>
                <c:pt idx="1045">
                  <c:v>39877</c:v>
                </c:pt>
                <c:pt idx="1046">
                  <c:v>39878</c:v>
                </c:pt>
                <c:pt idx="1047">
                  <c:v>39881</c:v>
                </c:pt>
                <c:pt idx="1048">
                  <c:v>39882</c:v>
                </c:pt>
                <c:pt idx="1049">
                  <c:v>39883</c:v>
                </c:pt>
                <c:pt idx="1050">
                  <c:v>39884</c:v>
                </c:pt>
                <c:pt idx="1051">
                  <c:v>39885</c:v>
                </c:pt>
                <c:pt idx="1052">
                  <c:v>39888</c:v>
                </c:pt>
                <c:pt idx="1053">
                  <c:v>39889</c:v>
                </c:pt>
                <c:pt idx="1054">
                  <c:v>39890</c:v>
                </c:pt>
                <c:pt idx="1055">
                  <c:v>39891</c:v>
                </c:pt>
                <c:pt idx="1056">
                  <c:v>39892</c:v>
                </c:pt>
                <c:pt idx="1057">
                  <c:v>39895</c:v>
                </c:pt>
                <c:pt idx="1058">
                  <c:v>39896</c:v>
                </c:pt>
                <c:pt idx="1059">
                  <c:v>39897</c:v>
                </c:pt>
                <c:pt idx="1060">
                  <c:v>39898</c:v>
                </c:pt>
                <c:pt idx="1061">
                  <c:v>39899</c:v>
                </c:pt>
                <c:pt idx="1062">
                  <c:v>39902</c:v>
                </c:pt>
                <c:pt idx="1063">
                  <c:v>39903</c:v>
                </c:pt>
                <c:pt idx="1064">
                  <c:v>39904</c:v>
                </c:pt>
                <c:pt idx="1065">
                  <c:v>39905</c:v>
                </c:pt>
                <c:pt idx="1066">
                  <c:v>39906</c:v>
                </c:pt>
                <c:pt idx="1067">
                  <c:v>39909</c:v>
                </c:pt>
                <c:pt idx="1068">
                  <c:v>39910</c:v>
                </c:pt>
                <c:pt idx="1069">
                  <c:v>39911</c:v>
                </c:pt>
                <c:pt idx="1070">
                  <c:v>39912</c:v>
                </c:pt>
                <c:pt idx="1071">
                  <c:v>39916</c:v>
                </c:pt>
                <c:pt idx="1072">
                  <c:v>39917</c:v>
                </c:pt>
                <c:pt idx="1073">
                  <c:v>39918</c:v>
                </c:pt>
                <c:pt idx="1074">
                  <c:v>39919</c:v>
                </c:pt>
                <c:pt idx="1075">
                  <c:v>39920</c:v>
                </c:pt>
                <c:pt idx="1076">
                  <c:v>39923</c:v>
                </c:pt>
                <c:pt idx="1077">
                  <c:v>39925</c:v>
                </c:pt>
                <c:pt idx="1078">
                  <c:v>39926</c:v>
                </c:pt>
                <c:pt idx="1079">
                  <c:v>39927</c:v>
                </c:pt>
                <c:pt idx="1080">
                  <c:v>39930</c:v>
                </c:pt>
                <c:pt idx="1081">
                  <c:v>39931</c:v>
                </c:pt>
                <c:pt idx="1082">
                  <c:v>39932</c:v>
                </c:pt>
                <c:pt idx="1083">
                  <c:v>39933</c:v>
                </c:pt>
                <c:pt idx="1084">
                  <c:v>39937</c:v>
                </c:pt>
                <c:pt idx="1085">
                  <c:v>39938</c:v>
                </c:pt>
                <c:pt idx="1086">
                  <c:v>39939</c:v>
                </c:pt>
                <c:pt idx="1087">
                  <c:v>39940</c:v>
                </c:pt>
                <c:pt idx="1088">
                  <c:v>39941</c:v>
                </c:pt>
                <c:pt idx="1089">
                  <c:v>39944</c:v>
                </c:pt>
                <c:pt idx="1090">
                  <c:v>39945</c:v>
                </c:pt>
                <c:pt idx="1091">
                  <c:v>39946</c:v>
                </c:pt>
                <c:pt idx="1092">
                  <c:v>39947</c:v>
                </c:pt>
                <c:pt idx="1093">
                  <c:v>39948</c:v>
                </c:pt>
                <c:pt idx="1094">
                  <c:v>39951</c:v>
                </c:pt>
                <c:pt idx="1095">
                  <c:v>39952</c:v>
                </c:pt>
                <c:pt idx="1096">
                  <c:v>39953</c:v>
                </c:pt>
                <c:pt idx="1097">
                  <c:v>39954</c:v>
                </c:pt>
                <c:pt idx="1098">
                  <c:v>39955</c:v>
                </c:pt>
                <c:pt idx="1099">
                  <c:v>39958</c:v>
                </c:pt>
                <c:pt idx="1100">
                  <c:v>39959</c:v>
                </c:pt>
                <c:pt idx="1101">
                  <c:v>39960</c:v>
                </c:pt>
                <c:pt idx="1102">
                  <c:v>39961</c:v>
                </c:pt>
                <c:pt idx="1103">
                  <c:v>39962</c:v>
                </c:pt>
                <c:pt idx="1104">
                  <c:v>39965</c:v>
                </c:pt>
                <c:pt idx="1105">
                  <c:v>39966</c:v>
                </c:pt>
                <c:pt idx="1106">
                  <c:v>39967</c:v>
                </c:pt>
                <c:pt idx="1107">
                  <c:v>39968</c:v>
                </c:pt>
                <c:pt idx="1108">
                  <c:v>39969</c:v>
                </c:pt>
                <c:pt idx="1109">
                  <c:v>39972</c:v>
                </c:pt>
                <c:pt idx="1110">
                  <c:v>39973</c:v>
                </c:pt>
                <c:pt idx="1111">
                  <c:v>39974</c:v>
                </c:pt>
                <c:pt idx="1112">
                  <c:v>39976</c:v>
                </c:pt>
                <c:pt idx="1113">
                  <c:v>39979</c:v>
                </c:pt>
                <c:pt idx="1114">
                  <c:v>39980</c:v>
                </c:pt>
                <c:pt idx="1115">
                  <c:v>39981</c:v>
                </c:pt>
                <c:pt idx="1116">
                  <c:v>39982</c:v>
                </c:pt>
                <c:pt idx="1117">
                  <c:v>39983</c:v>
                </c:pt>
                <c:pt idx="1118">
                  <c:v>39986</c:v>
                </c:pt>
                <c:pt idx="1119">
                  <c:v>39987</c:v>
                </c:pt>
                <c:pt idx="1120">
                  <c:v>39988</c:v>
                </c:pt>
                <c:pt idx="1121">
                  <c:v>39989</c:v>
                </c:pt>
                <c:pt idx="1122">
                  <c:v>39990</c:v>
                </c:pt>
                <c:pt idx="1123">
                  <c:v>39993</c:v>
                </c:pt>
                <c:pt idx="1124">
                  <c:v>39994</c:v>
                </c:pt>
                <c:pt idx="1125">
                  <c:v>39995</c:v>
                </c:pt>
                <c:pt idx="1126">
                  <c:v>39996</c:v>
                </c:pt>
                <c:pt idx="1127">
                  <c:v>39997</c:v>
                </c:pt>
                <c:pt idx="1128">
                  <c:v>40000</c:v>
                </c:pt>
                <c:pt idx="1129">
                  <c:v>40001</c:v>
                </c:pt>
                <c:pt idx="1130">
                  <c:v>40002</c:v>
                </c:pt>
                <c:pt idx="1131">
                  <c:v>40003</c:v>
                </c:pt>
                <c:pt idx="1132">
                  <c:v>40004</c:v>
                </c:pt>
                <c:pt idx="1133">
                  <c:v>40007</c:v>
                </c:pt>
                <c:pt idx="1134">
                  <c:v>40008</c:v>
                </c:pt>
                <c:pt idx="1135">
                  <c:v>40009</c:v>
                </c:pt>
                <c:pt idx="1136">
                  <c:v>40010</c:v>
                </c:pt>
                <c:pt idx="1137">
                  <c:v>40011</c:v>
                </c:pt>
                <c:pt idx="1138">
                  <c:v>40014</c:v>
                </c:pt>
                <c:pt idx="1139">
                  <c:v>40015</c:v>
                </c:pt>
                <c:pt idx="1140">
                  <c:v>40016</c:v>
                </c:pt>
                <c:pt idx="1141">
                  <c:v>40017</c:v>
                </c:pt>
                <c:pt idx="1142">
                  <c:v>40018</c:v>
                </c:pt>
                <c:pt idx="1143">
                  <c:v>40021</c:v>
                </c:pt>
                <c:pt idx="1144">
                  <c:v>40022</c:v>
                </c:pt>
                <c:pt idx="1145">
                  <c:v>40023</c:v>
                </c:pt>
                <c:pt idx="1146">
                  <c:v>40024</c:v>
                </c:pt>
                <c:pt idx="1147">
                  <c:v>40025</c:v>
                </c:pt>
                <c:pt idx="1148">
                  <c:v>40028</c:v>
                </c:pt>
                <c:pt idx="1149">
                  <c:v>40029</c:v>
                </c:pt>
                <c:pt idx="1150">
                  <c:v>40030</c:v>
                </c:pt>
                <c:pt idx="1151">
                  <c:v>40031</c:v>
                </c:pt>
                <c:pt idx="1152">
                  <c:v>40032</c:v>
                </c:pt>
                <c:pt idx="1153">
                  <c:v>40035</c:v>
                </c:pt>
                <c:pt idx="1154">
                  <c:v>40036</c:v>
                </c:pt>
                <c:pt idx="1155">
                  <c:v>40037</c:v>
                </c:pt>
                <c:pt idx="1156">
                  <c:v>40038</c:v>
                </c:pt>
                <c:pt idx="1157">
                  <c:v>40039</c:v>
                </c:pt>
                <c:pt idx="1158">
                  <c:v>40042</c:v>
                </c:pt>
                <c:pt idx="1159">
                  <c:v>40043</c:v>
                </c:pt>
                <c:pt idx="1160">
                  <c:v>40044</c:v>
                </c:pt>
                <c:pt idx="1161">
                  <c:v>40045</c:v>
                </c:pt>
                <c:pt idx="1162">
                  <c:v>40046</c:v>
                </c:pt>
                <c:pt idx="1163">
                  <c:v>40049</c:v>
                </c:pt>
                <c:pt idx="1164">
                  <c:v>40050</c:v>
                </c:pt>
                <c:pt idx="1165">
                  <c:v>40051</c:v>
                </c:pt>
                <c:pt idx="1166">
                  <c:v>40052</c:v>
                </c:pt>
                <c:pt idx="1167">
                  <c:v>40053</c:v>
                </c:pt>
                <c:pt idx="1168">
                  <c:v>40056</c:v>
                </c:pt>
                <c:pt idx="1169">
                  <c:v>40057</c:v>
                </c:pt>
                <c:pt idx="1170">
                  <c:v>40058</c:v>
                </c:pt>
                <c:pt idx="1171">
                  <c:v>40059</c:v>
                </c:pt>
                <c:pt idx="1172">
                  <c:v>40060</c:v>
                </c:pt>
                <c:pt idx="1173">
                  <c:v>40064</c:v>
                </c:pt>
                <c:pt idx="1174">
                  <c:v>40065</c:v>
                </c:pt>
                <c:pt idx="1175">
                  <c:v>40066</c:v>
                </c:pt>
                <c:pt idx="1176">
                  <c:v>40067</c:v>
                </c:pt>
                <c:pt idx="1177">
                  <c:v>40070</c:v>
                </c:pt>
                <c:pt idx="1178">
                  <c:v>40071</c:v>
                </c:pt>
                <c:pt idx="1179">
                  <c:v>40072</c:v>
                </c:pt>
                <c:pt idx="1180">
                  <c:v>40073</c:v>
                </c:pt>
                <c:pt idx="1181">
                  <c:v>40074</c:v>
                </c:pt>
                <c:pt idx="1182">
                  <c:v>40077</c:v>
                </c:pt>
                <c:pt idx="1183">
                  <c:v>40078</c:v>
                </c:pt>
                <c:pt idx="1184">
                  <c:v>40079</c:v>
                </c:pt>
                <c:pt idx="1185">
                  <c:v>40080</c:v>
                </c:pt>
                <c:pt idx="1186">
                  <c:v>40081</c:v>
                </c:pt>
                <c:pt idx="1187">
                  <c:v>40084</c:v>
                </c:pt>
                <c:pt idx="1188">
                  <c:v>40085</c:v>
                </c:pt>
                <c:pt idx="1189">
                  <c:v>40086</c:v>
                </c:pt>
                <c:pt idx="1190">
                  <c:v>40087</c:v>
                </c:pt>
                <c:pt idx="1191">
                  <c:v>40088</c:v>
                </c:pt>
                <c:pt idx="1192">
                  <c:v>40091</c:v>
                </c:pt>
                <c:pt idx="1193">
                  <c:v>40092</c:v>
                </c:pt>
                <c:pt idx="1194">
                  <c:v>40093</c:v>
                </c:pt>
                <c:pt idx="1195">
                  <c:v>40094</c:v>
                </c:pt>
                <c:pt idx="1196">
                  <c:v>40095</c:v>
                </c:pt>
                <c:pt idx="1197">
                  <c:v>40099</c:v>
                </c:pt>
                <c:pt idx="1198">
                  <c:v>40100</c:v>
                </c:pt>
                <c:pt idx="1199">
                  <c:v>40101</c:v>
                </c:pt>
                <c:pt idx="1200">
                  <c:v>40102</c:v>
                </c:pt>
                <c:pt idx="1201">
                  <c:v>40105</c:v>
                </c:pt>
                <c:pt idx="1202">
                  <c:v>40106</c:v>
                </c:pt>
                <c:pt idx="1203">
                  <c:v>40107</c:v>
                </c:pt>
                <c:pt idx="1204">
                  <c:v>40108</c:v>
                </c:pt>
                <c:pt idx="1205">
                  <c:v>40109</c:v>
                </c:pt>
                <c:pt idx="1206">
                  <c:v>40112</c:v>
                </c:pt>
                <c:pt idx="1207">
                  <c:v>40113</c:v>
                </c:pt>
                <c:pt idx="1208">
                  <c:v>40114</c:v>
                </c:pt>
                <c:pt idx="1209">
                  <c:v>40115</c:v>
                </c:pt>
                <c:pt idx="1210">
                  <c:v>40116</c:v>
                </c:pt>
                <c:pt idx="1211">
                  <c:v>40120</c:v>
                </c:pt>
                <c:pt idx="1212">
                  <c:v>40121</c:v>
                </c:pt>
                <c:pt idx="1213">
                  <c:v>40122</c:v>
                </c:pt>
                <c:pt idx="1214">
                  <c:v>40123</c:v>
                </c:pt>
                <c:pt idx="1215">
                  <c:v>40126</c:v>
                </c:pt>
                <c:pt idx="1216">
                  <c:v>40127</c:v>
                </c:pt>
                <c:pt idx="1217">
                  <c:v>40128</c:v>
                </c:pt>
                <c:pt idx="1218">
                  <c:v>40129</c:v>
                </c:pt>
                <c:pt idx="1219">
                  <c:v>40130</c:v>
                </c:pt>
                <c:pt idx="1220">
                  <c:v>40133</c:v>
                </c:pt>
                <c:pt idx="1221">
                  <c:v>40134</c:v>
                </c:pt>
                <c:pt idx="1222">
                  <c:v>40135</c:v>
                </c:pt>
                <c:pt idx="1223">
                  <c:v>40136</c:v>
                </c:pt>
                <c:pt idx="1224">
                  <c:v>40137</c:v>
                </c:pt>
                <c:pt idx="1225">
                  <c:v>40140</c:v>
                </c:pt>
                <c:pt idx="1226">
                  <c:v>40141</c:v>
                </c:pt>
                <c:pt idx="1227">
                  <c:v>40142</c:v>
                </c:pt>
                <c:pt idx="1228">
                  <c:v>40143</c:v>
                </c:pt>
                <c:pt idx="1229">
                  <c:v>40144</c:v>
                </c:pt>
                <c:pt idx="1230">
                  <c:v>40147</c:v>
                </c:pt>
                <c:pt idx="1231">
                  <c:v>40148</c:v>
                </c:pt>
                <c:pt idx="1232">
                  <c:v>40149</c:v>
                </c:pt>
                <c:pt idx="1233">
                  <c:v>40150</c:v>
                </c:pt>
                <c:pt idx="1234">
                  <c:v>40151</c:v>
                </c:pt>
                <c:pt idx="1235">
                  <c:v>40154</c:v>
                </c:pt>
                <c:pt idx="1236">
                  <c:v>40155</c:v>
                </c:pt>
                <c:pt idx="1237">
                  <c:v>40156</c:v>
                </c:pt>
                <c:pt idx="1238">
                  <c:v>40157</c:v>
                </c:pt>
                <c:pt idx="1239">
                  <c:v>40158</c:v>
                </c:pt>
                <c:pt idx="1240">
                  <c:v>40161</c:v>
                </c:pt>
                <c:pt idx="1241">
                  <c:v>40162</c:v>
                </c:pt>
                <c:pt idx="1242">
                  <c:v>40163</c:v>
                </c:pt>
                <c:pt idx="1243">
                  <c:v>40164</c:v>
                </c:pt>
                <c:pt idx="1244">
                  <c:v>40165</c:v>
                </c:pt>
                <c:pt idx="1245">
                  <c:v>40168</c:v>
                </c:pt>
                <c:pt idx="1246">
                  <c:v>40169</c:v>
                </c:pt>
                <c:pt idx="1247">
                  <c:v>40170</c:v>
                </c:pt>
                <c:pt idx="1248">
                  <c:v>40171</c:v>
                </c:pt>
                <c:pt idx="1249">
                  <c:v>40175</c:v>
                </c:pt>
                <c:pt idx="1250">
                  <c:v>40176</c:v>
                </c:pt>
                <c:pt idx="1251">
                  <c:v>40177</c:v>
                </c:pt>
                <c:pt idx="1252">
                  <c:v>40178</c:v>
                </c:pt>
                <c:pt idx="1253">
                  <c:v>40182</c:v>
                </c:pt>
                <c:pt idx="1254">
                  <c:v>40183</c:v>
                </c:pt>
                <c:pt idx="1255">
                  <c:v>40184</c:v>
                </c:pt>
                <c:pt idx="1256">
                  <c:v>40185</c:v>
                </c:pt>
                <c:pt idx="1257">
                  <c:v>40186</c:v>
                </c:pt>
                <c:pt idx="1258">
                  <c:v>40189</c:v>
                </c:pt>
                <c:pt idx="1259">
                  <c:v>40190</c:v>
                </c:pt>
                <c:pt idx="1260">
                  <c:v>40191</c:v>
                </c:pt>
                <c:pt idx="1261">
                  <c:v>40192</c:v>
                </c:pt>
                <c:pt idx="1262">
                  <c:v>40193</c:v>
                </c:pt>
                <c:pt idx="1263">
                  <c:v>40196</c:v>
                </c:pt>
                <c:pt idx="1264">
                  <c:v>40197</c:v>
                </c:pt>
                <c:pt idx="1265">
                  <c:v>40198</c:v>
                </c:pt>
                <c:pt idx="1266">
                  <c:v>40199</c:v>
                </c:pt>
                <c:pt idx="1267">
                  <c:v>40200</c:v>
                </c:pt>
                <c:pt idx="1268">
                  <c:v>40203</c:v>
                </c:pt>
                <c:pt idx="1269">
                  <c:v>40204</c:v>
                </c:pt>
                <c:pt idx="1270">
                  <c:v>40205</c:v>
                </c:pt>
                <c:pt idx="1271">
                  <c:v>40206</c:v>
                </c:pt>
                <c:pt idx="1272">
                  <c:v>40207</c:v>
                </c:pt>
                <c:pt idx="1273">
                  <c:v>40210</c:v>
                </c:pt>
                <c:pt idx="1274">
                  <c:v>40211</c:v>
                </c:pt>
                <c:pt idx="1275">
                  <c:v>40212</c:v>
                </c:pt>
                <c:pt idx="1276">
                  <c:v>40213</c:v>
                </c:pt>
                <c:pt idx="1277">
                  <c:v>40214</c:v>
                </c:pt>
                <c:pt idx="1278">
                  <c:v>40217</c:v>
                </c:pt>
                <c:pt idx="1279">
                  <c:v>40218</c:v>
                </c:pt>
                <c:pt idx="1280">
                  <c:v>40219</c:v>
                </c:pt>
                <c:pt idx="1281">
                  <c:v>40220</c:v>
                </c:pt>
                <c:pt idx="1282">
                  <c:v>40221</c:v>
                </c:pt>
                <c:pt idx="1283">
                  <c:v>40226</c:v>
                </c:pt>
                <c:pt idx="1284">
                  <c:v>40227</c:v>
                </c:pt>
                <c:pt idx="1285">
                  <c:v>40228</c:v>
                </c:pt>
                <c:pt idx="1286">
                  <c:v>40231</c:v>
                </c:pt>
                <c:pt idx="1287">
                  <c:v>40232</c:v>
                </c:pt>
                <c:pt idx="1288">
                  <c:v>40233</c:v>
                </c:pt>
                <c:pt idx="1289">
                  <c:v>40234</c:v>
                </c:pt>
                <c:pt idx="1290">
                  <c:v>40235</c:v>
                </c:pt>
                <c:pt idx="1291">
                  <c:v>40238</c:v>
                </c:pt>
                <c:pt idx="1292">
                  <c:v>40239</c:v>
                </c:pt>
                <c:pt idx="1293">
                  <c:v>40240</c:v>
                </c:pt>
                <c:pt idx="1294">
                  <c:v>40241</c:v>
                </c:pt>
                <c:pt idx="1295">
                  <c:v>40242</c:v>
                </c:pt>
                <c:pt idx="1296">
                  <c:v>40245</c:v>
                </c:pt>
                <c:pt idx="1297">
                  <c:v>40246</c:v>
                </c:pt>
                <c:pt idx="1298">
                  <c:v>40247</c:v>
                </c:pt>
                <c:pt idx="1299">
                  <c:v>40248</c:v>
                </c:pt>
                <c:pt idx="1300">
                  <c:v>40249</c:v>
                </c:pt>
                <c:pt idx="1301">
                  <c:v>40252</c:v>
                </c:pt>
                <c:pt idx="1302">
                  <c:v>40253</c:v>
                </c:pt>
                <c:pt idx="1303">
                  <c:v>40254</c:v>
                </c:pt>
                <c:pt idx="1304">
                  <c:v>40255</c:v>
                </c:pt>
                <c:pt idx="1305">
                  <c:v>40256</c:v>
                </c:pt>
                <c:pt idx="1306">
                  <c:v>40259</c:v>
                </c:pt>
                <c:pt idx="1307">
                  <c:v>40260</c:v>
                </c:pt>
                <c:pt idx="1308">
                  <c:v>40261</c:v>
                </c:pt>
                <c:pt idx="1309">
                  <c:v>40262</c:v>
                </c:pt>
                <c:pt idx="1310">
                  <c:v>40263</c:v>
                </c:pt>
                <c:pt idx="1311">
                  <c:v>40266</c:v>
                </c:pt>
                <c:pt idx="1312">
                  <c:v>40267</c:v>
                </c:pt>
                <c:pt idx="1313">
                  <c:v>40268</c:v>
                </c:pt>
                <c:pt idx="1314">
                  <c:v>40269</c:v>
                </c:pt>
                <c:pt idx="1315">
                  <c:v>40273</c:v>
                </c:pt>
                <c:pt idx="1316">
                  <c:v>40274</c:v>
                </c:pt>
                <c:pt idx="1317">
                  <c:v>40275</c:v>
                </c:pt>
                <c:pt idx="1318">
                  <c:v>40276</c:v>
                </c:pt>
                <c:pt idx="1319">
                  <c:v>40277</c:v>
                </c:pt>
                <c:pt idx="1320">
                  <c:v>40280</c:v>
                </c:pt>
                <c:pt idx="1321">
                  <c:v>40281</c:v>
                </c:pt>
                <c:pt idx="1322">
                  <c:v>40282</c:v>
                </c:pt>
                <c:pt idx="1323">
                  <c:v>40283</c:v>
                </c:pt>
                <c:pt idx="1324">
                  <c:v>40284</c:v>
                </c:pt>
                <c:pt idx="1325">
                  <c:v>40287</c:v>
                </c:pt>
                <c:pt idx="1326">
                  <c:v>40288</c:v>
                </c:pt>
                <c:pt idx="1327">
                  <c:v>40290</c:v>
                </c:pt>
                <c:pt idx="1328">
                  <c:v>40291</c:v>
                </c:pt>
                <c:pt idx="1329">
                  <c:v>40294</c:v>
                </c:pt>
                <c:pt idx="1330">
                  <c:v>40295</c:v>
                </c:pt>
                <c:pt idx="1331">
                  <c:v>40296</c:v>
                </c:pt>
                <c:pt idx="1332">
                  <c:v>40297</c:v>
                </c:pt>
                <c:pt idx="1333">
                  <c:v>40298</c:v>
                </c:pt>
                <c:pt idx="1334">
                  <c:v>40301</c:v>
                </c:pt>
                <c:pt idx="1335">
                  <c:v>40302</c:v>
                </c:pt>
                <c:pt idx="1336">
                  <c:v>40303</c:v>
                </c:pt>
                <c:pt idx="1337">
                  <c:v>40304</c:v>
                </c:pt>
                <c:pt idx="1338">
                  <c:v>40305</c:v>
                </c:pt>
                <c:pt idx="1339">
                  <c:v>40308</c:v>
                </c:pt>
                <c:pt idx="1340">
                  <c:v>40309</c:v>
                </c:pt>
                <c:pt idx="1341">
                  <c:v>40310</c:v>
                </c:pt>
                <c:pt idx="1342">
                  <c:v>40311</c:v>
                </c:pt>
                <c:pt idx="1343">
                  <c:v>40312</c:v>
                </c:pt>
                <c:pt idx="1344">
                  <c:v>40315</c:v>
                </c:pt>
                <c:pt idx="1345">
                  <c:v>40316</c:v>
                </c:pt>
                <c:pt idx="1346">
                  <c:v>40317</c:v>
                </c:pt>
                <c:pt idx="1347">
                  <c:v>40318</c:v>
                </c:pt>
                <c:pt idx="1348">
                  <c:v>40319</c:v>
                </c:pt>
                <c:pt idx="1349">
                  <c:v>40322</c:v>
                </c:pt>
                <c:pt idx="1350">
                  <c:v>40323</c:v>
                </c:pt>
                <c:pt idx="1351">
                  <c:v>40324</c:v>
                </c:pt>
                <c:pt idx="1352">
                  <c:v>40325</c:v>
                </c:pt>
                <c:pt idx="1353">
                  <c:v>40326</c:v>
                </c:pt>
                <c:pt idx="1354">
                  <c:v>40329</c:v>
                </c:pt>
                <c:pt idx="1355">
                  <c:v>40330</c:v>
                </c:pt>
                <c:pt idx="1356">
                  <c:v>40331</c:v>
                </c:pt>
                <c:pt idx="1357">
                  <c:v>40333</c:v>
                </c:pt>
                <c:pt idx="1358">
                  <c:v>40336</c:v>
                </c:pt>
                <c:pt idx="1359">
                  <c:v>40337</c:v>
                </c:pt>
                <c:pt idx="1360">
                  <c:v>40338</c:v>
                </c:pt>
                <c:pt idx="1361">
                  <c:v>40339</c:v>
                </c:pt>
                <c:pt idx="1362">
                  <c:v>40340</c:v>
                </c:pt>
                <c:pt idx="1363">
                  <c:v>40343</c:v>
                </c:pt>
                <c:pt idx="1364">
                  <c:v>40344</c:v>
                </c:pt>
                <c:pt idx="1365">
                  <c:v>40345</c:v>
                </c:pt>
                <c:pt idx="1366">
                  <c:v>40346</c:v>
                </c:pt>
                <c:pt idx="1367">
                  <c:v>40347</c:v>
                </c:pt>
                <c:pt idx="1368">
                  <c:v>40350</c:v>
                </c:pt>
                <c:pt idx="1369">
                  <c:v>40351</c:v>
                </c:pt>
                <c:pt idx="1370">
                  <c:v>40352</c:v>
                </c:pt>
                <c:pt idx="1371">
                  <c:v>40353</c:v>
                </c:pt>
                <c:pt idx="1372">
                  <c:v>40354</c:v>
                </c:pt>
                <c:pt idx="1373">
                  <c:v>40357</c:v>
                </c:pt>
                <c:pt idx="1374">
                  <c:v>40358</c:v>
                </c:pt>
                <c:pt idx="1375">
                  <c:v>40359</c:v>
                </c:pt>
                <c:pt idx="1376">
                  <c:v>40360</c:v>
                </c:pt>
                <c:pt idx="1377">
                  <c:v>40361</c:v>
                </c:pt>
                <c:pt idx="1378">
                  <c:v>40364</c:v>
                </c:pt>
                <c:pt idx="1379">
                  <c:v>40365</c:v>
                </c:pt>
                <c:pt idx="1380">
                  <c:v>40366</c:v>
                </c:pt>
                <c:pt idx="1381">
                  <c:v>40367</c:v>
                </c:pt>
                <c:pt idx="1382">
                  <c:v>40368</c:v>
                </c:pt>
                <c:pt idx="1383">
                  <c:v>40371</c:v>
                </c:pt>
                <c:pt idx="1384">
                  <c:v>40372</c:v>
                </c:pt>
                <c:pt idx="1385">
                  <c:v>40373</c:v>
                </c:pt>
                <c:pt idx="1386">
                  <c:v>40374</c:v>
                </c:pt>
                <c:pt idx="1387">
                  <c:v>40375</c:v>
                </c:pt>
                <c:pt idx="1388">
                  <c:v>40378</c:v>
                </c:pt>
                <c:pt idx="1389">
                  <c:v>40379</c:v>
                </c:pt>
                <c:pt idx="1390">
                  <c:v>40380</c:v>
                </c:pt>
                <c:pt idx="1391">
                  <c:v>40381</c:v>
                </c:pt>
                <c:pt idx="1392">
                  <c:v>40382</c:v>
                </c:pt>
                <c:pt idx="1393">
                  <c:v>40385</c:v>
                </c:pt>
                <c:pt idx="1394">
                  <c:v>40386</c:v>
                </c:pt>
                <c:pt idx="1395">
                  <c:v>40387</c:v>
                </c:pt>
                <c:pt idx="1396">
                  <c:v>40388</c:v>
                </c:pt>
                <c:pt idx="1397">
                  <c:v>40389</c:v>
                </c:pt>
                <c:pt idx="1398">
                  <c:v>40392</c:v>
                </c:pt>
                <c:pt idx="1399">
                  <c:v>40393</c:v>
                </c:pt>
                <c:pt idx="1400">
                  <c:v>40394</c:v>
                </c:pt>
                <c:pt idx="1401">
                  <c:v>40395</c:v>
                </c:pt>
                <c:pt idx="1402">
                  <c:v>40396</c:v>
                </c:pt>
                <c:pt idx="1403">
                  <c:v>40399</c:v>
                </c:pt>
                <c:pt idx="1404">
                  <c:v>40400</c:v>
                </c:pt>
                <c:pt idx="1405">
                  <c:v>40401</c:v>
                </c:pt>
                <c:pt idx="1406">
                  <c:v>40402</c:v>
                </c:pt>
                <c:pt idx="1407">
                  <c:v>40403</c:v>
                </c:pt>
                <c:pt idx="1408">
                  <c:v>40406</c:v>
                </c:pt>
                <c:pt idx="1409">
                  <c:v>40407</c:v>
                </c:pt>
                <c:pt idx="1410">
                  <c:v>40408</c:v>
                </c:pt>
                <c:pt idx="1411">
                  <c:v>40409</c:v>
                </c:pt>
                <c:pt idx="1412">
                  <c:v>40410</c:v>
                </c:pt>
                <c:pt idx="1413">
                  <c:v>40413</c:v>
                </c:pt>
                <c:pt idx="1414">
                  <c:v>40414</c:v>
                </c:pt>
                <c:pt idx="1415">
                  <c:v>40415</c:v>
                </c:pt>
                <c:pt idx="1416">
                  <c:v>40416</c:v>
                </c:pt>
                <c:pt idx="1417">
                  <c:v>40417</c:v>
                </c:pt>
                <c:pt idx="1418">
                  <c:v>40420</c:v>
                </c:pt>
                <c:pt idx="1419">
                  <c:v>40421</c:v>
                </c:pt>
                <c:pt idx="1420">
                  <c:v>40422</c:v>
                </c:pt>
                <c:pt idx="1421">
                  <c:v>40423</c:v>
                </c:pt>
                <c:pt idx="1422">
                  <c:v>40424</c:v>
                </c:pt>
                <c:pt idx="1423">
                  <c:v>40427</c:v>
                </c:pt>
                <c:pt idx="1424">
                  <c:v>40429</c:v>
                </c:pt>
                <c:pt idx="1425">
                  <c:v>40430</c:v>
                </c:pt>
                <c:pt idx="1426">
                  <c:v>40431</c:v>
                </c:pt>
                <c:pt idx="1427">
                  <c:v>40434</c:v>
                </c:pt>
                <c:pt idx="1428">
                  <c:v>40435</c:v>
                </c:pt>
                <c:pt idx="1429">
                  <c:v>40436</c:v>
                </c:pt>
                <c:pt idx="1430">
                  <c:v>40437</c:v>
                </c:pt>
                <c:pt idx="1431">
                  <c:v>40438</c:v>
                </c:pt>
                <c:pt idx="1432">
                  <c:v>40441</c:v>
                </c:pt>
                <c:pt idx="1433">
                  <c:v>40442</c:v>
                </c:pt>
                <c:pt idx="1434">
                  <c:v>40443</c:v>
                </c:pt>
                <c:pt idx="1435">
                  <c:v>40444</c:v>
                </c:pt>
                <c:pt idx="1436">
                  <c:v>40445</c:v>
                </c:pt>
                <c:pt idx="1437">
                  <c:v>40448</c:v>
                </c:pt>
                <c:pt idx="1438">
                  <c:v>40449</c:v>
                </c:pt>
                <c:pt idx="1439">
                  <c:v>40450</c:v>
                </c:pt>
                <c:pt idx="1440">
                  <c:v>40451</c:v>
                </c:pt>
                <c:pt idx="1441">
                  <c:v>40452</c:v>
                </c:pt>
                <c:pt idx="1442">
                  <c:v>40455</c:v>
                </c:pt>
                <c:pt idx="1443">
                  <c:v>40456</c:v>
                </c:pt>
                <c:pt idx="1444">
                  <c:v>40457</c:v>
                </c:pt>
                <c:pt idx="1445">
                  <c:v>40458</c:v>
                </c:pt>
                <c:pt idx="1446">
                  <c:v>40459</c:v>
                </c:pt>
                <c:pt idx="1447">
                  <c:v>40462</c:v>
                </c:pt>
                <c:pt idx="1448">
                  <c:v>40464</c:v>
                </c:pt>
                <c:pt idx="1449">
                  <c:v>40465</c:v>
                </c:pt>
                <c:pt idx="1450">
                  <c:v>40466</c:v>
                </c:pt>
                <c:pt idx="1451">
                  <c:v>40469</c:v>
                </c:pt>
                <c:pt idx="1452">
                  <c:v>40470</c:v>
                </c:pt>
                <c:pt idx="1453">
                  <c:v>40471</c:v>
                </c:pt>
                <c:pt idx="1454">
                  <c:v>40472</c:v>
                </c:pt>
                <c:pt idx="1455">
                  <c:v>40473</c:v>
                </c:pt>
                <c:pt idx="1456">
                  <c:v>40476</c:v>
                </c:pt>
                <c:pt idx="1457">
                  <c:v>40477</c:v>
                </c:pt>
                <c:pt idx="1458">
                  <c:v>40478</c:v>
                </c:pt>
                <c:pt idx="1459">
                  <c:v>40479</c:v>
                </c:pt>
                <c:pt idx="1460">
                  <c:v>40480</c:v>
                </c:pt>
                <c:pt idx="1461">
                  <c:v>40483</c:v>
                </c:pt>
                <c:pt idx="1462">
                  <c:v>40485</c:v>
                </c:pt>
                <c:pt idx="1463">
                  <c:v>40486</c:v>
                </c:pt>
                <c:pt idx="1464">
                  <c:v>40487</c:v>
                </c:pt>
                <c:pt idx="1465">
                  <c:v>40490</c:v>
                </c:pt>
                <c:pt idx="1466">
                  <c:v>40491</c:v>
                </c:pt>
                <c:pt idx="1467">
                  <c:v>40492</c:v>
                </c:pt>
                <c:pt idx="1468">
                  <c:v>40493</c:v>
                </c:pt>
                <c:pt idx="1469">
                  <c:v>40494</c:v>
                </c:pt>
                <c:pt idx="1470">
                  <c:v>40498</c:v>
                </c:pt>
                <c:pt idx="1471">
                  <c:v>40499</c:v>
                </c:pt>
                <c:pt idx="1472">
                  <c:v>40500</c:v>
                </c:pt>
                <c:pt idx="1473">
                  <c:v>40501</c:v>
                </c:pt>
                <c:pt idx="1474">
                  <c:v>40504</c:v>
                </c:pt>
                <c:pt idx="1475">
                  <c:v>40505</c:v>
                </c:pt>
                <c:pt idx="1476">
                  <c:v>40506</c:v>
                </c:pt>
                <c:pt idx="1477">
                  <c:v>40507</c:v>
                </c:pt>
                <c:pt idx="1478">
                  <c:v>40508</c:v>
                </c:pt>
                <c:pt idx="1479">
                  <c:v>40511</c:v>
                </c:pt>
                <c:pt idx="1480">
                  <c:v>40512</c:v>
                </c:pt>
                <c:pt idx="1481">
                  <c:v>40513</c:v>
                </c:pt>
                <c:pt idx="1482">
                  <c:v>40514</c:v>
                </c:pt>
                <c:pt idx="1483">
                  <c:v>40515</c:v>
                </c:pt>
                <c:pt idx="1484">
                  <c:v>40518</c:v>
                </c:pt>
                <c:pt idx="1485">
                  <c:v>40519</c:v>
                </c:pt>
                <c:pt idx="1486">
                  <c:v>40520</c:v>
                </c:pt>
                <c:pt idx="1487">
                  <c:v>40521</c:v>
                </c:pt>
                <c:pt idx="1488">
                  <c:v>40522</c:v>
                </c:pt>
                <c:pt idx="1489">
                  <c:v>40525</c:v>
                </c:pt>
                <c:pt idx="1490">
                  <c:v>40526</c:v>
                </c:pt>
                <c:pt idx="1491">
                  <c:v>40527</c:v>
                </c:pt>
                <c:pt idx="1492">
                  <c:v>40528</c:v>
                </c:pt>
                <c:pt idx="1493">
                  <c:v>40529</c:v>
                </c:pt>
                <c:pt idx="1494">
                  <c:v>40532</c:v>
                </c:pt>
                <c:pt idx="1495">
                  <c:v>40533</c:v>
                </c:pt>
                <c:pt idx="1496">
                  <c:v>40534</c:v>
                </c:pt>
                <c:pt idx="1497">
                  <c:v>40535</c:v>
                </c:pt>
                <c:pt idx="1498">
                  <c:v>40536</c:v>
                </c:pt>
                <c:pt idx="1499">
                  <c:v>40539</c:v>
                </c:pt>
                <c:pt idx="1500">
                  <c:v>40540</c:v>
                </c:pt>
                <c:pt idx="1501">
                  <c:v>40541</c:v>
                </c:pt>
                <c:pt idx="1502">
                  <c:v>40542</c:v>
                </c:pt>
                <c:pt idx="1503">
                  <c:v>40543</c:v>
                </c:pt>
                <c:pt idx="1504">
                  <c:v>40546</c:v>
                </c:pt>
                <c:pt idx="1505">
                  <c:v>40547</c:v>
                </c:pt>
                <c:pt idx="1506">
                  <c:v>40548</c:v>
                </c:pt>
                <c:pt idx="1507">
                  <c:v>40549</c:v>
                </c:pt>
                <c:pt idx="1508">
                  <c:v>40550</c:v>
                </c:pt>
                <c:pt idx="1509">
                  <c:v>40553</c:v>
                </c:pt>
                <c:pt idx="1510">
                  <c:v>40554</c:v>
                </c:pt>
                <c:pt idx="1511">
                  <c:v>40555</c:v>
                </c:pt>
                <c:pt idx="1512">
                  <c:v>40556</c:v>
                </c:pt>
                <c:pt idx="1513">
                  <c:v>40557</c:v>
                </c:pt>
                <c:pt idx="1514">
                  <c:v>40560</c:v>
                </c:pt>
                <c:pt idx="1515">
                  <c:v>40561</c:v>
                </c:pt>
                <c:pt idx="1516">
                  <c:v>40562</c:v>
                </c:pt>
                <c:pt idx="1517">
                  <c:v>40563</c:v>
                </c:pt>
                <c:pt idx="1518">
                  <c:v>40564</c:v>
                </c:pt>
                <c:pt idx="1519">
                  <c:v>40567</c:v>
                </c:pt>
                <c:pt idx="1520">
                  <c:v>40568</c:v>
                </c:pt>
                <c:pt idx="1521">
                  <c:v>40569</c:v>
                </c:pt>
                <c:pt idx="1522">
                  <c:v>40570</c:v>
                </c:pt>
                <c:pt idx="1523">
                  <c:v>40571</c:v>
                </c:pt>
                <c:pt idx="1524">
                  <c:v>40574</c:v>
                </c:pt>
                <c:pt idx="1525">
                  <c:v>40575</c:v>
                </c:pt>
                <c:pt idx="1526">
                  <c:v>40576</c:v>
                </c:pt>
                <c:pt idx="1527">
                  <c:v>40577</c:v>
                </c:pt>
                <c:pt idx="1528">
                  <c:v>40578</c:v>
                </c:pt>
                <c:pt idx="1529">
                  <c:v>40581</c:v>
                </c:pt>
                <c:pt idx="1530">
                  <c:v>40582</c:v>
                </c:pt>
                <c:pt idx="1531">
                  <c:v>40583</c:v>
                </c:pt>
                <c:pt idx="1532">
                  <c:v>40584</c:v>
                </c:pt>
                <c:pt idx="1533">
                  <c:v>40585</c:v>
                </c:pt>
                <c:pt idx="1534">
                  <c:v>40588</c:v>
                </c:pt>
                <c:pt idx="1535">
                  <c:v>40589</c:v>
                </c:pt>
                <c:pt idx="1536">
                  <c:v>40590</c:v>
                </c:pt>
                <c:pt idx="1537">
                  <c:v>40591</c:v>
                </c:pt>
                <c:pt idx="1538">
                  <c:v>40592</c:v>
                </c:pt>
                <c:pt idx="1539">
                  <c:v>40595</c:v>
                </c:pt>
                <c:pt idx="1540">
                  <c:v>40596</c:v>
                </c:pt>
                <c:pt idx="1541">
                  <c:v>40597</c:v>
                </c:pt>
                <c:pt idx="1542">
                  <c:v>40598</c:v>
                </c:pt>
                <c:pt idx="1543">
                  <c:v>40599</c:v>
                </c:pt>
                <c:pt idx="1544">
                  <c:v>40602</c:v>
                </c:pt>
                <c:pt idx="1545">
                  <c:v>40603</c:v>
                </c:pt>
                <c:pt idx="1546">
                  <c:v>40604</c:v>
                </c:pt>
                <c:pt idx="1547">
                  <c:v>40605</c:v>
                </c:pt>
                <c:pt idx="1548">
                  <c:v>40606</c:v>
                </c:pt>
                <c:pt idx="1549">
                  <c:v>40611</c:v>
                </c:pt>
                <c:pt idx="1550">
                  <c:v>40612</c:v>
                </c:pt>
                <c:pt idx="1551">
                  <c:v>40613</c:v>
                </c:pt>
                <c:pt idx="1552">
                  <c:v>40616</c:v>
                </c:pt>
                <c:pt idx="1553">
                  <c:v>40617</c:v>
                </c:pt>
                <c:pt idx="1554">
                  <c:v>40618</c:v>
                </c:pt>
                <c:pt idx="1555">
                  <c:v>40619</c:v>
                </c:pt>
                <c:pt idx="1556">
                  <c:v>40620</c:v>
                </c:pt>
                <c:pt idx="1557">
                  <c:v>40623</c:v>
                </c:pt>
                <c:pt idx="1558">
                  <c:v>40624</c:v>
                </c:pt>
                <c:pt idx="1559">
                  <c:v>40625</c:v>
                </c:pt>
                <c:pt idx="1560">
                  <c:v>40626</c:v>
                </c:pt>
                <c:pt idx="1561">
                  <c:v>40627</c:v>
                </c:pt>
                <c:pt idx="1562">
                  <c:v>40630</c:v>
                </c:pt>
                <c:pt idx="1563">
                  <c:v>40631</c:v>
                </c:pt>
                <c:pt idx="1564">
                  <c:v>40632</c:v>
                </c:pt>
                <c:pt idx="1565">
                  <c:v>40633</c:v>
                </c:pt>
                <c:pt idx="1566">
                  <c:v>40634</c:v>
                </c:pt>
                <c:pt idx="1567">
                  <c:v>40637</c:v>
                </c:pt>
                <c:pt idx="1568">
                  <c:v>40638</c:v>
                </c:pt>
                <c:pt idx="1569">
                  <c:v>40639</c:v>
                </c:pt>
                <c:pt idx="1570">
                  <c:v>40640</c:v>
                </c:pt>
                <c:pt idx="1571">
                  <c:v>40641</c:v>
                </c:pt>
                <c:pt idx="1572">
                  <c:v>40644</c:v>
                </c:pt>
                <c:pt idx="1573">
                  <c:v>40645</c:v>
                </c:pt>
                <c:pt idx="1574">
                  <c:v>40646</c:v>
                </c:pt>
                <c:pt idx="1575">
                  <c:v>40647</c:v>
                </c:pt>
                <c:pt idx="1576">
                  <c:v>40648</c:v>
                </c:pt>
                <c:pt idx="1577">
                  <c:v>40651</c:v>
                </c:pt>
                <c:pt idx="1578">
                  <c:v>40652</c:v>
                </c:pt>
                <c:pt idx="1579">
                  <c:v>40653</c:v>
                </c:pt>
                <c:pt idx="1580">
                  <c:v>40658</c:v>
                </c:pt>
                <c:pt idx="1581">
                  <c:v>40659</c:v>
                </c:pt>
                <c:pt idx="1582">
                  <c:v>40660</c:v>
                </c:pt>
                <c:pt idx="1583">
                  <c:v>40661</c:v>
                </c:pt>
                <c:pt idx="1584">
                  <c:v>40662</c:v>
                </c:pt>
                <c:pt idx="1585">
                  <c:v>40665</c:v>
                </c:pt>
                <c:pt idx="1586">
                  <c:v>40666</c:v>
                </c:pt>
                <c:pt idx="1587">
                  <c:v>40667</c:v>
                </c:pt>
                <c:pt idx="1588">
                  <c:v>40668</c:v>
                </c:pt>
                <c:pt idx="1589">
                  <c:v>40669</c:v>
                </c:pt>
                <c:pt idx="1590">
                  <c:v>40672</c:v>
                </c:pt>
                <c:pt idx="1591">
                  <c:v>40673</c:v>
                </c:pt>
                <c:pt idx="1592">
                  <c:v>40674</c:v>
                </c:pt>
                <c:pt idx="1593">
                  <c:v>40675</c:v>
                </c:pt>
                <c:pt idx="1594">
                  <c:v>40676</c:v>
                </c:pt>
                <c:pt idx="1595">
                  <c:v>40679</c:v>
                </c:pt>
                <c:pt idx="1596">
                  <c:v>40680</c:v>
                </c:pt>
                <c:pt idx="1597">
                  <c:v>40681</c:v>
                </c:pt>
                <c:pt idx="1598">
                  <c:v>40682</c:v>
                </c:pt>
                <c:pt idx="1599">
                  <c:v>40683</c:v>
                </c:pt>
                <c:pt idx="1600">
                  <c:v>40686</c:v>
                </c:pt>
                <c:pt idx="1601">
                  <c:v>40687</c:v>
                </c:pt>
                <c:pt idx="1602">
                  <c:v>40688</c:v>
                </c:pt>
                <c:pt idx="1603">
                  <c:v>40689</c:v>
                </c:pt>
                <c:pt idx="1604">
                  <c:v>40690</c:v>
                </c:pt>
                <c:pt idx="1605">
                  <c:v>40693</c:v>
                </c:pt>
                <c:pt idx="1606">
                  <c:v>40694</c:v>
                </c:pt>
                <c:pt idx="1607">
                  <c:v>40695</c:v>
                </c:pt>
                <c:pt idx="1608">
                  <c:v>40696</c:v>
                </c:pt>
                <c:pt idx="1609">
                  <c:v>40697</c:v>
                </c:pt>
                <c:pt idx="1610">
                  <c:v>40700</c:v>
                </c:pt>
                <c:pt idx="1611">
                  <c:v>40701</c:v>
                </c:pt>
                <c:pt idx="1612">
                  <c:v>40702</c:v>
                </c:pt>
                <c:pt idx="1613">
                  <c:v>40703</c:v>
                </c:pt>
                <c:pt idx="1614">
                  <c:v>40704</c:v>
                </c:pt>
                <c:pt idx="1615">
                  <c:v>40707</c:v>
                </c:pt>
                <c:pt idx="1616">
                  <c:v>40708</c:v>
                </c:pt>
                <c:pt idx="1617">
                  <c:v>40709</c:v>
                </c:pt>
                <c:pt idx="1618">
                  <c:v>40710</c:v>
                </c:pt>
                <c:pt idx="1619">
                  <c:v>40711</c:v>
                </c:pt>
                <c:pt idx="1620">
                  <c:v>40714</c:v>
                </c:pt>
                <c:pt idx="1621">
                  <c:v>40715</c:v>
                </c:pt>
                <c:pt idx="1622">
                  <c:v>40716</c:v>
                </c:pt>
                <c:pt idx="1623">
                  <c:v>40718</c:v>
                </c:pt>
                <c:pt idx="1624">
                  <c:v>40721</c:v>
                </c:pt>
                <c:pt idx="1625">
                  <c:v>40722</c:v>
                </c:pt>
                <c:pt idx="1626">
                  <c:v>40723</c:v>
                </c:pt>
                <c:pt idx="1627">
                  <c:v>40724</c:v>
                </c:pt>
                <c:pt idx="1628">
                  <c:v>40725</c:v>
                </c:pt>
                <c:pt idx="1629">
                  <c:v>40728</c:v>
                </c:pt>
                <c:pt idx="1630">
                  <c:v>40729</c:v>
                </c:pt>
                <c:pt idx="1631">
                  <c:v>40730</c:v>
                </c:pt>
                <c:pt idx="1632">
                  <c:v>40731</c:v>
                </c:pt>
                <c:pt idx="1633">
                  <c:v>40732</c:v>
                </c:pt>
                <c:pt idx="1634">
                  <c:v>40735</c:v>
                </c:pt>
                <c:pt idx="1635">
                  <c:v>40736</c:v>
                </c:pt>
                <c:pt idx="1636">
                  <c:v>40737</c:v>
                </c:pt>
                <c:pt idx="1637">
                  <c:v>40738</c:v>
                </c:pt>
                <c:pt idx="1638">
                  <c:v>40739</c:v>
                </c:pt>
                <c:pt idx="1639">
                  <c:v>40742</c:v>
                </c:pt>
                <c:pt idx="1640">
                  <c:v>40743</c:v>
                </c:pt>
                <c:pt idx="1641">
                  <c:v>40744</c:v>
                </c:pt>
                <c:pt idx="1642">
                  <c:v>40745</c:v>
                </c:pt>
                <c:pt idx="1643">
                  <c:v>40746</c:v>
                </c:pt>
                <c:pt idx="1644">
                  <c:v>40749</c:v>
                </c:pt>
                <c:pt idx="1645">
                  <c:v>40750</c:v>
                </c:pt>
                <c:pt idx="1646">
                  <c:v>40751</c:v>
                </c:pt>
                <c:pt idx="1647">
                  <c:v>40752</c:v>
                </c:pt>
                <c:pt idx="1648">
                  <c:v>40753</c:v>
                </c:pt>
                <c:pt idx="1649">
                  <c:v>40756</c:v>
                </c:pt>
                <c:pt idx="1650">
                  <c:v>40757</c:v>
                </c:pt>
                <c:pt idx="1651">
                  <c:v>40758</c:v>
                </c:pt>
                <c:pt idx="1652">
                  <c:v>40759</c:v>
                </c:pt>
                <c:pt idx="1653">
                  <c:v>40760</c:v>
                </c:pt>
                <c:pt idx="1654">
                  <c:v>40763</c:v>
                </c:pt>
                <c:pt idx="1655">
                  <c:v>40764</c:v>
                </c:pt>
                <c:pt idx="1656">
                  <c:v>40765</c:v>
                </c:pt>
                <c:pt idx="1657">
                  <c:v>40766</c:v>
                </c:pt>
                <c:pt idx="1658">
                  <c:v>40767</c:v>
                </c:pt>
                <c:pt idx="1659">
                  <c:v>40770</c:v>
                </c:pt>
                <c:pt idx="1660">
                  <c:v>40771</c:v>
                </c:pt>
                <c:pt idx="1661">
                  <c:v>40772</c:v>
                </c:pt>
                <c:pt idx="1662">
                  <c:v>40773</c:v>
                </c:pt>
                <c:pt idx="1663">
                  <c:v>40774</c:v>
                </c:pt>
                <c:pt idx="1664">
                  <c:v>40777</c:v>
                </c:pt>
                <c:pt idx="1665">
                  <c:v>40778</c:v>
                </c:pt>
                <c:pt idx="1666">
                  <c:v>40779</c:v>
                </c:pt>
                <c:pt idx="1667">
                  <c:v>40780</c:v>
                </c:pt>
                <c:pt idx="1668">
                  <c:v>40781</c:v>
                </c:pt>
                <c:pt idx="1669">
                  <c:v>40784</c:v>
                </c:pt>
                <c:pt idx="1670">
                  <c:v>40785</c:v>
                </c:pt>
                <c:pt idx="1671">
                  <c:v>40786</c:v>
                </c:pt>
                <c:pt idx="1672">
                  <c:v>40787</c:v>
                </c:pt>
                <c:pt idx="1673">
                  <c:v>40788</c:v>
                </c:pt>
                <c:pt idx="1674">
                  <c:v>40791</c:v>
                </c:pt>
                <c:pt idx="1675">
                  <c:v>40792</c:v>
                </c:pt>
                <c:pt idx="1676">
                  <c:v>40794</c:v>
                </c:pt>
                <c:pt idx="1677">
                  <c:v>40795</c:v>
                </c:pt>
                <c:pt idx="1678">
                  <c:v>40798</c:v>
                </c:pt>
                <c:pt idx="1679">
                  <c:v>40799</c:v>
                </c:pt>
                <c:pt idx="1680">
                  <c:v>40800</c:v>
                </c:pt>
                <c:pt idx="1681">
                  <c:v>40801</c:v>
                </c:pt>
                <c:pt idx="1682">
                  <c:v>40802</c:v>
                </c:pt>
                <c:pt idx="1683">
                  <c:v>40805</c:v>
                </c:pt>
                <c:pt idx="1684">
                  <c:v>40806</c:v>
                </c:pt>
                <c:pt idx="1685">
                  <c:v>40807</c:v>
                </c:pt>
                <c:pt idx="1686">
                  <c:v>40808</c:v>
                </c:pt>
                <c:pt idx="1687">
                  <c:v>40809</c:v>
                </c:pt>
                <c:pt idx="1688">
                  <c:v>40812</c:v>
                </c:pt>
                <c:pt idx="1689">
                  <c:v>40813</c:v>
                </c:pt>
                <c:pt idx="1690">
                  <c:v>40814</c:v>
                </c:pt>
                <c:pt idx="1691">
                  <c:v>40815</c:v>
                </c:pt>
                <c:pt idx="1692">
                  <c:v>40816</c:v>
                </c:pt>
                <c:pt idx="1693">
                  <c:v>40819</c:v>
                </c:pt>
                <c:pt idx="1694">
                  <c:v>40820</c:v>
                </c:pt>
                <c:pt idx="1695">
                  <c:v>40821</c:v>
                </c:pt>
                <c:pt idx="1696">
                  <c:v>40822</c:v>
                </c:pt>
                <c:pt idx="1697">
                  <c:v>40823</c:v>
                </c:pt>
                <c:pt idx="1698">
                  <c:v>40826</c:v>
                </c:pt>
                <c:pt idx="1699">
                  <c:v>40827</c:v>
                </c:pt>
                <c:pt idx="1700">
                  <c:v>40829</c:v>
                </c:pt>
                <c:pt idx="1701">
                  <c:v>40830</c:v>
                </c:pt>
                <c:pt idx="1702">
                  <c:v>40833</c:v>
                </c:pt>
                <c:pt idx="1703">
                  <c:v>40834</c:v>
                </c:pt>
                <c:pt idx="1704">
                  <c:v>40835</c:v>
                </c:pt>
                <c:pt idx="1705">
                  <c:v>40836</c:v>
                </c:pt>
                <c:pt idx="1706">
                  <c:v>40837</c:v>
                </c:pt>
                <c:pt idx="1707">
                  <c:v>40840</c:v>
                </c:pt>
                <c:pt idx="1708">
                  <c:v>40841</c:v>
                </c:pt>
                <c:pt idx="1709">
                  <c:v>40842</c:v>
                </c:pt>
                <c:pt idx="1710">
                  <c:v>40843</c:v>
                </c:pt>
                <c:pt idx="1711">
                  <c:v>40844</c:v>
                </c:pt>
                <c:pt idx="1712">
                  <c:v>40847</c:v>
                </c:pt>
                <c:pt idx="1713">
                  <c:v>40848</c:v>
                </c:pt>
                <c:pt idx="1714">
                  <c:v>40850</c:v>
                </c:pt>
                <c:pt idx="1715">
                  <c:v>40851</c:v>
                </c:pt>
                <c:pt idx="1716">
                  <c:v>40854</c:v>
                </c:pt>
                <c:pt idx="1717">
                  <c:v>40855</c:v>
                </c:pt>
                <c:pt idx="1718">
                  <c:v>40856</c:v>
                </c:pt>
                <c:pt idx="1719">
                  <c:v>40857</c:v>
                </c:pt>
                <c:pt idx="1720">
                  <c:v>40858</c:v>
                </c:pt>
                <c:pt idx="1721">
                  <c:v>40861</c:v>
                </c:pt>
                <c:pt idx="1722">
                  <c:v>40863</c:v>
                </c:pt>
                <c:pt idx="1723">
                  <c:v>40864</c:v>
                </c:pt>
                <c:pt idx="1724">
                  <c:v>40865</c:v>
                </c:pt>
                <c:pt idx="1725">
                  <c:v>40868</c:v>
                </c:pt>
                <c:pt idx="1726">
                  <c:v>40869</c:v>
                </c:pt>
                <c:pt idx="1727">
                  <c:v>40870</c:v>
                </c:pt>
                <c:pt idx="1728">
                  <c:v>40871</c:v>
                </c:pt>
                <c:pt idx="1729">
                  <c:v>40872</c:v>
                </c:pt>
                <c:pt idx="1730">
                  <c:v>40875</c:v>
                </c:pt>
                <c:pt idx="1731">
                  <c:v>40876</c:v>
                </c:pt>
                <c:pt idx="1732">
                  <c:v>40877</c:v>
                </c:pt>
                <c:pt idx="1733">
                  <c:v>40878</c:v>
                </c:pt>
                <c:pt idx="1734">
                  <c:v>40879</c:v>
                </c:pt>
                <c:pt idx="1735">
                  <c:v>40882</c:v>
                </c:pt>
                <c:pt idx="1736">
                  <c:v>40883</c:v>
                </c:pt>
                <c:pt idx="1737">
                  <c:v>40884</c:v>
                </c:pt>
                <c:pt idx="1738">
                  <c:v>40885</c:v>
                </c:pt>
                <c:pt idx="1739">
                  <c:v>40886</c:v>
                </c:pt>
                <c:pt idx="1740">
                  <c:v>40889</c:v>
                </c:pt>
                <c:pt idx="1741">
                  <c:v>40890</c:v>
                </c:pt>
                <c:pt idx="1742">
                  <c:v>40891</c:v>
                </c:pt>
                <c:pt idx="1743">
                  <c:v>40892</c:v>
                </c:pt>
                <c:pt idx="1744">
                  <c:v>40893</c:v>
                </c:pt>
                <c:pt idx="1745">
                  <c:v>40896</c:v>
                </c:pt>
                <c:pt idx="1746">
                  <c:v>40897</c:v>
                </c:pt>
                <c:pt idx="1747">
                  <c:v>40898</c:v>
                </c:pt>
                <c:pt idx="1748">
                  <c:v>40899</c:v>
                </c:pt>
                <c:pt idx="1749">
                  <c:v>40900</c:v>
                </c:pt>
                <c:pt idx="1750">
                  <c:v>40903</c:v>
                </c:pt>
                <c:pt idx="1751">
                  <c:v>40904</c:v>
                </c:pt>
                <c:pt idx="1752">
                  <c:v>40905</c:v>
                </c:pt>
                <c:pt idx="1753">
                  <c:v>40906</c:v>
                </c:pt>
                <c:pt idx="1754">
                  <c:v>40907</c:v>
                </c:pt>
                <c:pt idx="1755">
                  <c:v>40910</c:v>
                </c:pt>
                <c:pt idx="1756">
                  <c:v>40911</c:v>
                </c:pt>
                <c:pt idx="1757">
                  <c:v>40912</c:v>
                </c:pt>
                <c:pt idx="1758">
                  <c:v>40913</c:v>
                </c:pt>
                <c:pt idx="1759">
                  <c:v>40914</c:v>
                </c:pt>
                <c:pt idx="1760">
                  <c:v>40917</c:v>
                </c:pt>
                <c:pt idx="1761">
                  <c:v>40918</c:v>
                </c:pt>
                <c:pt idx="1762">
                  <c:v>40919</c:v>
                </c:pt>
                <c:pt idx="1763">
                  <c:v>40920</c:v>
                </c:pt>
                <c:pt idx="1764">
                  <c:v>40921</c:v>
                </c:pt>
                <c:pt idx="1765">
                  <c:v>40924</c:v>
                </c:pt>
                <c:pt idx="1766">
                  <c:v>40925</c:v>
                </c:pt>
                <c:pt idx="1767">
                  <c:v>40926</c:v>
                </c:pt>
                <c:pt idx="1768">
                  <c:v>40927</c:v>
                </c:pt>
                <c:pt idx="1769">
                  <c:v>40928</c:v>
                </c:pt>
                <c:pt idx="1770">
                  <c:v>40931</c:v>
                </c:pt>
                <c:pt idx="1771">
                  <c:v>40932</c:v>
                </c:pt>
                <c:pt idx="1772">
                  <c:v>40933</c:v>
                </c:pt>
                <c:pt idx="1773">
                  <c:v>40934</c:v>
                </c:pt>
                <c:pt idx="1774">
                  <c:v>40935</c:v>
                </c:pt>
                <c:pt idx="1775">
                  <c:v>40938</c:v>
                </c:pt>
                <c:pt idx="1776">
                  <c:v>40939</c:v>
                </c:pt>
                <c:pt idx="1777">
                  <c:v>40940</c:v>
                </c:pt>
                <c:pt idx="1778">
                  <c:v>40941</c:v>
                </c:pt>
                <c:pt idx="1779">
                  <c:v>40942</c:v>
                </c:pt>
                <c:pt idx="1780">
                  <c:v>40945</c:v>
                </c:pt>
                <c:pt idx="1781">
                  <c:v>40946</c:v>
                </c:pt>
                <c:pt idx="1782">
                  <c:v>40947</c:v>
                </c:pt>
                <c:pt idx="1783">
                  <c:v>40948</c:v>
                </c:pt>
                <c:pt idx="1784">
                  <c:v>40949</c:v>
                </c:pt>
                <c:pt idx="1785">
                  <c:v>40952</c:v>
                </c:pt>
                <c:pt idx="1786">
                  <c:v>40953</c:v>
                </c:pt>
                <c:pt idx="1787">
                  <c:v>40954</c:v>
                </c:pt>
                <c:pt idx="1788">
                  <c:v>40955</c:v>
                </c:pt>
                <c:pt idx="1789">
                  <c:v>40956</c:v>
                </c:pt>
                <c:pt idx="1790">
                  <c:v>40961</c:v>
                </c:pt>
                <c:pt idx="1791">
                  <c:v>40962</c:v>
                </c:pt>
                <c:pt idx="1792">
                  <c:v>40963</c:v>
                </c:pt>
                <c:pt idx="1793">
                  <c:v>40966</c:v>
                </c:pt>
                <c:pt idx="1794">
                  <c:v>40967</c:v>
                </c:pt>
                <c:pt idx="1795">
                  <c:v>40968</c:v>
                </c:pt>
                <c:pt idx="1796">
                  <c:v>40969</c:v>
                </c:pt>
                <c:pt idx="1797">
                  <c:v>40970</c:v>
                </c:pt>
                <c:pt idx="1798">
                  <c:v>40973</c:v>
                </c:pt>
                <c:pt idx="1799">
                  <c:v>40974</c:v>
                </c:pt>
                <c:pt idx="1800">
                  <c:v>40975</c:v>
                </c:pt>
                <c:pt idx="1801">
                  <c:v>40976</c:v>
                </c:pt>
                <c:pt idx="1802">
                  <c:v>40977</c:v>
                </c:pt>
                <c:pt idx="1803">
                  <c:v>40980</c:v>
                </c:pt>
                <c:pt idx="1804">
                  <c:v>40981</c:v>
                </c:pt>
                <c:pt idx="1805">
                  <c:v>40982</c:v>
                </c:pt>
                <c:pt idx="1806">
                  <c:v>40983</c:v>
                </c:pt>
                <c:pt idx="1807">
                  <c:v>40984</c:v>
                </c:pt>
                <c:pt idx="1808">
                  <c:v>40987</c:v>
                </c:pt>
                <c:pt idx="1809">
                  <c:v>40988</c:v>
                </c:pt>
                <c:pt idx="1810">
                  <c:v>40989</c:v>
                </c:pt>
                <c:pt idx="1811">
                  <c:v>40990</c:v>
                </c:pt>
                <c:pt idx="1812">
                  <c:v>40991</c:v>
                </c:pt>
                <c:pt idx="1813">
                  <c:v>40994</c:v>
                </c:pt>
                <c:pt idx="1814">
                  <c:v>40995</c:v>
                </c:pt>
                <c:pt idx="1815">
                  <c:v>40996</c:v>
                </c:pt>
                <c:pt idx="1816">
                  <c:v>40997</c:v>
                </c:pt>
                <c:pt idx="1817">
                  <c:v>40998</c:v>
                </c:pt>
                <c:pt idx="1818">
                  <c:v>41001</c:v>
                </c:pt>
                <c:pt idx="1819">
                  <c:v>41002</c:v>
                </c:pt>
                <c:pt idx="1820">
                  <c:v>41003</c:v>
                </c:pt>
                <c:pt idx="1821">
                  <c:v>41004</c:v>
                </c:pt>
                <c:pt idx="1822">
                  <c:v>41008</c:v>
                </c:pt>
                <c:pt idx="1823">
                  <c:v>41009</c:v>
                </c:pt>
                <c:pt idx="1824">
                  <c:v>41010</c:v>
                </c:pt>
                <c:pt idx="1825">
                  <c:v>41011</c:v>
                </c:pt>
                <c:pt idx="1826">
                  <c:v>41012</c:v>
                </c:pt>
                <c:pt idx="1827">
                  <c:v>41015</c:v>
                </c:pt>
                <c:pt idx="1828">
                  <c:v>41016</c:v>
                </c:pt>
                <c:pt idx="1829">
                  <c:v>41017</c:v>
                </c:pt>
                <c:pt idx="1830">
                  <c:v>41018</c:v>
                </c:pt>
                <c:pt idx="1831">
                  <c:v>41019</c:v>
                </c:pt>
                <c:pt idx="1832">
                  <c:v>41022</c:v>
                </c:pt>
                <c:pt idx="1833">
                  <c:v>41023</c:v>
                </c:pt>
                <c:pt idx="1834">
                  <c:v>41024</c:v>
                </c:pt>
                <c:pt idx="1835">
                  <c:v>41025</c:v>
                </c:pt>
                <c:pt idx="1836">
                  <c:v>41026</c:v>
                </c:pt>
                <c:pt idx="1837">
                  <c:v>41029</c:v>
                </c:pt>
                <c:pt idx="1838">
                  <c:v>41031</c:v>
                </c:pt>
                <c:pt idx="1839">
                  <c:v>41032</c:v>
                </c:pt>
                <c:pt idx="1840">
                  <c:v>41033</c:v>
                </c:pt>
                <c:pt idx="1841">
                  <c:v>41036</c:v>
                </c:pt>
                <c:pt idx="1842">
                  <c:v>41037</c:v>
                </c:pt>
                <c:pt idx="1843">
                  <c:v>41038</c:v>
                </c:pt>
                <c:pt idx="1844">
                  <c:v>41039</c:v>
                </c:pt>
                <c:pt idx="1845">
                  <c:v>41040</c:v>
                </c:pt>
                <c:pt idx="1846">
                  <c:v>41043</c:v>
                </c:pt>
                <c:pt idx="1847">
                  <c:v>41044</c:v>
                </c:pt>
                <c:pt idx="1848">
                  <c:v>41045</c:v>
                </c:pt>
                <c:pt idx="1849">
                  <c:v>41046</c:v>
                </c:pt>
                <c:pt idx="1850">
                  <c:v>41047</c:v>
                </c:pt>
                <c:pt idx="1851">
                  <c:v>41050</c:v>
                </c:pt>
                <c:pt idx="1852">
                  <c:v>41051</c:v>
                </c:pt>
                <c:pt idx="1853">
                  <c:v>41052</c:v>
                </c:pt>
                <c:pt idx="1854">
                  <c:v>41053</c:v>
                </c:pt>
                <c:pt idx="1855">
                  <c:v>41054</c:v>
                </c:pt>
                <c:pt idx="1856">
                  <c:v>41057</c:v>
                </c:pt>
                <c:pt idx="1857">
                  <c:v>41058</c:v>
                </c:pt>
                <c:pt idx="1858">
                  <c:v>41059</c:v>
                </c:pt>
                <c:pt idx="1859">
                  <c:v>41060</c:v>
                </c:pt>
                <c:pt idx="1860">
                  <c:v>41061</c:v>
                </c:pt>
                <c:pt idx="1861">
                  <c:v>41064</c:v>
                </c:pt>
                <c:pt idx="1862">
                  <c:v>41065</c:v>
                </c:pt>
                <c:pt idx="1863">
                  <c:v>41066</c:v>
                </c:pt>
                <c:pt idx="1864">
                  <c:v>41068</c:v>
                </c:pt>
                <c:pt idx="1865">
                  <c:v>41071</c:v>
                </c:pt>
                <c:pt idx="1866">
                  <c:v>41072</c:v>
                </c:pt>
                <c:pt idx="1867">
                  <c:v>41073</c:v>
                </c:pt>
                <c:pt idx="1868">
                  <c:v>41074</c:v>
                </c:pt>
                <c:pt idx="1869">
                  <c:v>41075</c:v>
                </c:pt>
                <c:pt idx="1870">
                  <c:v>41078</c:v>
                </c:pt>
                <c:pt idx="1871">
                  <c:v>41079</c:v>
                </c:pt>
                <c:pt idx="1872">
                  <c:v>41080</c:v>
                </c:pt>
                <c:pt idx="1873">
                  <c:v>41081</c:v>
                </c:pt>
                <c:pt idx="1874">
                  <c:v>41082</c:v>
                </c:pt>
                <c:pt idx="1875">
                  <c:v>41085</c:v>
                </c:pt>
                <c:pt idx="1876">
                  <c:v>41086</c:v>
                </c:pt>
                <c:pt idx="1877">
                  <c:v>41087</c:v>
                </c:pt>
                <c:pt idx="1878">
                  <c:v>41088</c:v>
                </c:pt>
                <c:pt idx="1879">
                  <c:v>41089</c:v>
                </c:pt>
                <c:pt idx="1880">
                  <c:v>41092</c:v>
                </c:pt>
                <c:pt idx="1881">
                  <c:v>41093</c:v>
                </c:pt>
                <c:pt idx="1882">
                  <c:v>41094</c:v>
                </c:pt>
                <c:pt idx="1883">
                  <c:v>41095</c:v>
                </c:pt>
                <c:pt idx="1884">
                  <c:v>41096</c:v>
                </c:pt>
                <c:pt idx="1885">
                  <c:v>41100</c:v>
                </c:pt>
                <c:pt idx="1886">
                  <c:v>41101</c:v>
                </c:pt>
                <c:pt idx="1887">
                  <c:v>41102</c:v>
                </c:pt>
                <c:pt idx="1888">
                  <c:v>41103</c:v>
                </c:pt>
                <c:pt idx="1889">
                  <c:v>41106</c:v>
                </c:pt>
                <c:pt idx="1890">
                  <c:v>41107</c:v>
                </c:pt>
                <c:pt idx="1891">
                  <c:v>41108</c:v>
                </c:pt>
                <c:pt idx="1892">
                  <c:v>41109</c:v>
                </c:pt>
                <c:pt idx="1893">
                  <c:v>41110</c:v>
                </c:pt>
                <c:pt idx="1894">
                  <c:v>41113</c:v>
                </c:pt>
                <c:pt idx="1895">
                  <c:v>41114</c:v>
                </c:pt>
                <c:pt idx="1896">
                  <c:v>41115</c:v>
                </c:pt>
                <c:pt idx="1897">
                  <c:v>41116</c:v>
                </c:pt>
                <c:pt idx="1898">
                  <c:v>41117</c:v>
                </c:pt>
                <c:pt idx="1899">
                  <c:v>41120</c:v>
                </c:pt>
                <c:pt idx="1900">
                  <c:v>41121</c:v>
                </c:pt>
                <c:pt idx="1901">
                  <c:v>41122</c:v>
                </c:pt>
                <c:pt idx="1902">
                  <c:v>41123</c:v>
                </c:pt>
                <c:pt idx="1903">
                  <c:v>41124</c:v>
                </c:pt>
                <c:pt idx="1904">
                  <c:v>41127</c:v>
                </c:pt>
                <c:pt idx="1905">
                  <c:v>41128</c:v>
                </c:pt>
                <c:pt idx="1906">
                  <c:v>41129</c:v>
                </c:pt>
                <c:pt idx="1907">
                  <c:v>41130</c:v>
                </c:pt>
                <c:pt idx="1908">
                  <c:v>41131</c:v>
                </c:pt>
                <c:pt idx="1909">
                  <c:v>41134</c:v>
                </c:pt>
                <c:pt idx="1910">
                  <c:v>41135</c:v>
                </c:pt>
                <c:pt idx="1911">
                  <c:v>41136</c:v>
                </c:pt>
                <c:pt idx="1912">
                  <c:v>41137</c:v>
                </c:pt>
                <c:pt idx="1913">
                  <c:v>41138</c:v>
                </c:pt>
                <c:pt idx="1914">
                  <c:v>41141</c:v>
                </c:pt>
                <c:pt idx="1915">
                  <c:v>41142</c:v>
                </c:pt>
                <c:pt idx="1916">
                  <c:v>41143</c:v>
                </c:pt>
                <c:pt idx="1917">
                  <c:v>41144</c:v>
                </c:pt>
                <c:pt idx="1918">
                  <c:v>41145</c:v>
                </c:pt>
                <c:pt idx="1919">
                  <c:v>41148</c:v>
                </c:pt>
                <c:pt idx="1920">
                  <c:v>41149</c:v>
                </c:pt>
                <c:pt idx="1921">
                  <c:v>41150</c:v>
                </c:pt>
                <c:pt idx="1922">
                  <c:v>41151</c:v>
                </c:pt>
                <c:pt idx="1923">
                  <c:v>41152</c:v>
                </c:pt>
                <c:pt idx="1924">
                  <c:v>41155</c:v>
                </c:pt>
                <c:pt idx="1925">
                  <c:v>41156</c:v>
                </c:pt>
                <c:pt idx="1926">
                  <c:v>41157</c:v>
                </c:pt>
                <c:pt idx="1927">
                  <c:v>41158</c:v>
                </c:pt>
                <c:pt idx="1928">
                  <c:v>41162</c:v>
                </c:pt>
                <c:pt idx="1929">
                  <c:v>41163</c:v>
                </c:pt>
                <c:pt idx="1930">
                  <c:v>41164</c:v>
                </c:pt>
                <c:pt idx="1931">
                  <c:v>41165</c:v>
                </c:pt>
                <c:pt idx="1932">
                  <c:v>41166</c:v>
                </c:pt>
                <c:pt idx="1933">
                  <c:v>41169</c:v>
                </c:pt>
                <c:pt idx="1934">
                  <c:v>41170</c:v>
                </c:pt>
                <c:pt idx="1935">
                  <c:v>41171</c:v>
                </c:pt>
                <c:pt idx="1936">
                  <c:v>41172</c:v>
                </c:pt>
                <c:pt idx="1937">
                  <c:v>41173</c:v>
                </c:pt>
                <c:pt idx="1938">
                  <c:v>41176</c:v>
                </c:pt>
                <c:pt idx="1939">
                  <c:v>41177</c:v>
                </c:pt>
                <c:pt idx="1940">
                  <c:v>41178</c:v>
                </c:pt>
                <c:pt idx="1941">
                  <c:v>41179</c:v>
                </c:pt>
                <c:pt idx="1942">
                  <c:v>41180</c:v>
                </c:pt>
                <c:pt idx="1943">
                  <c:v>41183</c:v>
                </c:pt>
                <c:pt idx="1944">
                  <c:v>41184</c:v>
                </c:pt>
                <c:pt idx="1945">
                  <c:v>41185</c:v>
                </c:pt>
                <c:pt idx="1946">
                  <c:v>41186</c:v>
                </c:pt>
                <c:pt idx="1947">
                  <c:v>41187</c:v>
                </c:pt>
                <c:pt idx="1948">
                  <c:v>41190</c:v>
                </c:pt>
                <c:pt idx="1949">
                  <c:v>41191</c:v>
                </c:pt>
                <c:pt idx="1950">
                  <c:v>41192</c:v>
                </c:pt>
                <c:pt idx="1951">
                  <c:v>41193</c:v>
                </c:pt>
                <c:pt idx="1952">
                  <c:v>41197</c:v>
                </c:pt>
                <c:pt idx="1953">
                  <c:v>41198</c:v>
                </c:pt>
                <c:pt idx="1954">
                  <c:v>41199</c:v>
                </c:pt>
                <c:pt idx="1955">
                  <c:v>41200</c:v>
                </c:pt>
                <c:pt idx="1956">
                  <c:v>41201</c:v>
                </c:pt>
                <c:pt idx="1957">
                  <c:v>41204</c:v>
                </c:pt>
                <c:pt idx="1958">
                  <c:v>41205</c:v>
                </c:pt>
                <c:pt idx="1959">
                  <c:v>41206</c:v>
                </c:pt>
                <c:pt idx="1960">
                  <c:v>41207</c:v>
                </c:pt>
                <c:pt idx="1961">
                  <c:v>41208</c:v>
                </c:pt>
                <c:pt idx="1962">
                  <c:v>41211</c:v>
                </c:pt>
                <c:pt idx="1963">
                  <c:v>41212</c:v>
                </c:pt>
                <c:pt idx="1964">
                  <c:v>41213</c:v>
                </c:pt>
                <c:pt idx="1965">
                  <c:v>41214</c:v>
                </c:pt>
                <c:pt idx="1966">
                  <c:v>41218</c:v>
                </c:pt>
                <c:pt idx="1967">
                  <c:v>41219</c:v>
                </c:pt>
                <c:pt idx="1968">
                  <c:v>41220</c:v>
                </c:pt>
                <c:pt idx="1969">
                  <c:v>41221</c:v>
                </c:pt>
                <c:pt idx="1970">
                  <c:v>41222</c:v>
                </c:pt>
                <c:pt idx="1971">
                  <c:v>41225</c:v>
                </c:pt>
                <c:pt idx="1972">
                  <c:v>41226</c:v>
                </c:pt>
                <c:pt idx="1973">
                  <c:v>41227</c:v>
                </c:pt>
                <c:pt idx="1974">
                  <c:v>41229</c:v>
                </c:pt>
                <c:pt idx="1975">
                  <c:v>41232</c:v>
                </c:pt>
                <c:pt idx="1976">
                  <c:v>41233</c:v>
                </c:pt>
                <c:pt idx="1977">
                  <c:v>41234</c:v>
                </c:pt>
                <c:pt idx="1978">
                  <c:v>41235</c:v>
                </c:pt>
                <c:pt idx="1979">
                  <c:v>41236</c:v>
                </c:pt>
                <c:pt idx="1980">
                  <c:v>41239</c:v>
                </c:pt>
                <c:pt idx="1981">
                  <c:v>41240</c:v>
                </c:pt>
                <c:pt idx="1982">
                  <c:v>41241</c:v>
                </c:pt>
                <c:pt idx="1983">
                  <c:v>41242</c:v>
                </c:pt>
                <c:pt idx="1984">
                  <c:v>41243</c:v>
                </c:pt>
                <c:pt idx="1985">
                  <c:v>41246</c:v>
                </c:pt>
                <c:pt idx="1986">
                  <c:v>41247</c:v>
                </c:pt>
                <c:pt idx="1987">
                  <c:v>41248</c:v>
                </c:pt>
                <c:pt idx="1988">
                  <c:v>41249</c:v>
                </c:pt>
                <c:pt idx="1989">
                  <c:v>41250</c:v>
                </c:pt>
                <c:pt idx="1990">
                  <c:v>41253</c:v>
                </c:pt>
                <c:pt idx="1991">
                  <c:v>41254</c:v>
                </c:pt>
                <c:pt idx="1992">
                  <c:v>41255</c:v>
                </c:pt>
                <c:pt idx="1993">
                  <c:v>41256</c:v>
                </c:pt>
                <c:pt idx="1994">
                  <c:v>41257</c:v>
                </c:pt>
                <c:pt idx="1995">
                  <c:v>41260</c:v>
                </c:pt>
                <c:pt idx="1996">
                  <c:v>41261</c:v>
                </c:pt>
                <c:pt idx="1997">
                  <c:v>41262</c:v>
                </c:pt>
                <c:pt idx="1998">
                  <c:v>41263</c:v>
                </c:pt>
                <c:pt idx="1999">
                  <c:v>41264</c:v>
                </c:pt>
                <c:pt idx="2000">
                  <c:v>41267</c:v>
                </c:pt>
                <c:pt idx="2001">
                  <c:v>41269</c:v>
                </c:pt>
                <c:pt idx="2002">
                  <c:v>41270</c:v>
                </c:pt>
                <c:pt idx="2003">
                  <c:v>41271</c:v>
                </c:pt>
                <c:pt idx="2004">
                  <c:v>41274</c:v>
                </c:pt>
                <c:pt idx="2005">
                  <c:v>41276</c:v>
                </c:pt>
                <c:pt idx="2006">
                  <c:v>41277</c:v>
                </c:pt>
                <c:pt idx="2007">
                  <c:v>41278</c:v>
                </c:pt>
                <c:pt idx="2008">
                  <c:v>41281</c:v>
                </c:pt>
                <c:pt idx="2009">
                  <c:v>41282</c:v>
                </c:pt>
                <c:pt idx="2010">
                  <c:v>41283</c:v>
                </c:pt>
                <c:pt idx="2011">
                  <c:v>41284</c:v>
                </c:pt>
                <c:pt idx="2012">
                  <c:v>41285</c:v>
                </c:pt>
                <c:pt idx="2013">
                  <c:v>41288</c:v>
                </c:pt>
                <c:pt idx="2014">
                  <c:v>41289</c:v>
                </c:pt>
                <c:pt idx="2015">
                  <c:v>41290</c:v>
                </c:pt>
                <c:pt idx="2016">
                  <c:v>41291</c:v>
                </c:pt>
                <c:pt idx="2017">
                  <c:v>41292</c:v>
                </c:pt>
                <c:pt idx="2018">
                  <c:v>41295</c:v>
                </c:pt>
                <c:pt idx="2019">
                  <c:v>41296</c:v>
                </c:pt>
                <c:pt idx="2020">
                  <c:v>41297</c:v>
                </c:pt>
                <c:pt idx="2021">
                  <c:v>41298</c:v>
                </c:pt>
                <c:pt idx="2022">
                  <c:v>41299</c:v>
                </c:pt>
                <c:pt idx="2023">
                  <c:v>41302</c:v>
                </c:pt>
                <c:pt idx="2024">
                  <c:v>41303</c:v>
                </c:pt>
                <c:pt idx="2025">
                  <c:v>41304</c:v>
                </c:pt>
                <c:pt idx="2026">
                  <c:v>41305</c:v>
                </c:pt>
                <c:pt idx="2027">
                  <c:v>41306</c:v>
                </c:pt>
                <c:pt idx="2028">
                  <c:v>41309</c:v>
                </c:pt>
                <c:pt idx="2029">
                  <c:v>41310</c:v>
                </c:pt>
                <c:pt idx="2030">
                  <c:v>41311</c:v>
                </c:pt>
                <c:pt idx="2031">
                  <c:v>41312</c:v>
                </c:pt>
                <c:pt idx="2032">
                  <c:v>41313</c:v>
                </c:pt>
                <c:pt idx="2033">
                  <c:v>41318</c:v>
                </c:pt>
                <c:pt idx="2034">
                  <c:v>41319</c:v>
                </c:pt>
                <c:pt idx="2035">
                  <c:v>41320</c:v>
                </c:pt>
                <c:pt idx="2036">
                  <c:v>41323</c:v>
                </c:pt>
                <c:pt idx="2037">
                  <c:v>41324</c:v>
                </c:pt>
                <c:pt idx="2038">
                  <c:v>41325</c:v>
                </c:pt>
                <c:pt idx="2039">
                  <c:v>41326</c:v>
                </c:pt>
                <c:pt idx="2040">
                  <c:v>41327</c:v>
                </c:pt>
                <c:pt idx="2041">
                  <c:v>41330</c:v>
                </c:pt>
                <c:pt idx="2042">
                  <c:v>41331</c:v>
                </c:pt>
                <c:pt idx="2043">
                  <c:v>41332</c:v>
                </c:pt>
                <c:pt idx="2044">
                  <c:v>41333</c:v>
                </c:pt>
                <c:pt idx="2045">
                  <c:v>41334</c:v>
                </c:pt>
                <c:pt idx="2046">
                  <c:v>41337</c:v>
                </c:pt>
                <c:pt idx="2047">
                  <c:v>41338</c:v>
                </c:pt>
                <c:pt idx="2048">
                  <c:v>41339</c:v>
                </c:pt>
                <c:pt idx="2049">
                  <c:v>41340</c:v>
                </c:pt>
                <c:pt idx="2050">
                  <c:v>41341</c:v>
                </c:pt>
                <c:pt idx="2051">
                  <c:v>41344</c:v>
                </c:pt>
                <c:pt idx="2052">
                  <c:v>41345</c:v>
                </c:pt>
                <c:pt idx="2053">
                  <c:v>41346</c:v>
                </c:pt>
                <c:pt idx="2054">
                  <c:v>41347</c:v>
                </c:pt>
                <c:pt idx="2055">
                  <c:v>41348</c:v>
                </c:pt>
                <c:pt idx="2056">
                  <c:v>41351</c:v>
                </c:pt>
                <c:pt idx="2057">
                  <c:v>41352</c:v>
                </c:pt>
                <c:pt idx="2058">
                  <c:v>41353</c:v>
                </c:pt>
                <c:pt idx="2059">
                  <c:v>41354</c:v>
                </c:pt>
                <c:pt idx="2060">
                  <c:v>41355</c:v>
                </c:pt>
                <c:pt idx="2061">
                  <c:v>41358</c:v>
                </c:pt>
                <c:pt idx="2062">
                  <c:v>41359</c:v>
                </c:pt>
                <c:pt idx="2063">
                  <c:v>41360</c:v>
                </c:pt>
                <c:pt idx="2064">
                  <c:v>41361</c:v>
                </c:pt>
                <c:pt idx="2065">
                  <c:v>41365</c:v>
                </c:pt>
                <c:pt idx="2066">
                  <c:v>41366</c:v>
                </c:pt>
                <c:pt idx="2067">
                  <c:v>41367</c:v>
                </c:pt>
                <c:pt idx="2068">
                  <c:v>41368</c:v>
                </c:pt>
                <c:pt idx="2069">
                  <c:v>41369</c:v>
                </c:pt>
                <c:pt idx="2070">
                  <c:v>41372</c:v>
                </c:pt>
                <c:pt idx="2071">
                  <c:v>41373</c:v>
                </c:pt>
                <c:pt idx="2072">
                  <c:v>41374</c:v>
                </c:pt>
                <c:pt idx="2073">
                  <c:v>41375</c:v>
                </c:pt>
                <c:pt idx="2074">
                  <c:v>41376</c:v>
                </c:pt>
                <c:pt idx="2075">
                  <c:v>41379</c:v>
                </c:pt>
                <c:pt idx="2076">
                  <c:v>41380</c:v>
                </c:pt>
                <c:pt idx="2077">
                  <c:v>41381</c:v>
                </c:pt>
                <c:pt idx="2078">
                  <c:v>41382</c:v>
                </c:pt>
                <c:pt idx="2079">
                  <c:v>41383</c:v>
                </c:pt>
                <c:pt idx="2080">
                  <c:v>41386</c:v>
                </c:pt>
                <c:pt idx="2081">
                  <c:v>41387</c:v>
                </c:pt>
                <c:pt idx="2082">
                  <c:v>41388</c:v>
                </c:pt>
                <c:pt idx="2083">
                  <c:v>41389</c:v>
                </c:pt>
                <c:pt idx="2084">
                  <c:v>41390</c:v>
                </c:pt>
                <c:pt idx="2085">
                  <c:v>41393</c:v>
                </c:pt>
                <c:pt idx="2086">
                  <c:v>41394</c:v>
                </c:pt>
                <c:pt idx="2087">
                  <c:v>41396</c:v>
                </c:pt>
                <c:pt idx="2088">
                  <c:v>41397</c:v>
                </c:pt>
                <c:pt idx="2089">
                  <c:v>41400</c:v>
                </c:pt>
                <c:pt idx="2090">
                  <c:v>41401</c:v>
                </c:pt>
                <c:pt idx="2091">
                  <c:v>41402</c:v>
                </c:pt>
                <c:pt idx="2092">
                  <c:v>41403</c:v>
                </c:pt>
                <c:pt idx="2093">
                  <c:v>41404</c:v>
                </c:pt>
                <c:pt idx="2094">
                  <c:v>41407</c:v>
                </c:pt>
                <c:pt idx="2095">
                  <c:v>41408</c:v>
                </c:pt>
                <c:pt idx="2096">
                  <c:v>41409</c:v>
                </c:pt>
                <c:pt idx="2097">
                  <c:v>41410</c:v>
                </c:pt>
                <c:pt idx="2098">
                  <c:v>41411</c:v>
                </c:pt>
                <c:pt idx="2099">
                  <c:v>41414</c:v>
                </c:pt>
                <c:pt idx="2100">
                  <c:v>41415</c:v>
                </c:pt>
                <c:pt idx="2101">
                  <c:v>41416</c:v>
                </c:pt>
                <c:pt idx="2102">
                  <c:v>41417</c:v>
                </c:pt>
                <c:pt idx="2103">
                  <c:v>41418</c:v>
                </c:pt>
                <c:pt idx="2104">
                  <c:v>41421</c:v>
                </c:pt>
                <c:pt idx="2105">
                  <c:v>41422</c:v>
                </c:pt>
                <c:pt idx="2106">
                  <c:v>41423</c:v>
                </c:pt>
                <c:pt idx="2107">
                  <c:v>41425</c:v>
                </c:pt>
                <c:pt idx="2108">
                  <c:v>41428</c:v>
                </c:pt>
                <c:pt idx="2109">
                  <c:v>41429</c:v>
                </c:pt>
                <c:pt idx="2110">
                  <c:v>41430</c:v>
                </c:pt>
                <c:pt idx="2111">
                  <c:v>41431</c:v>
                </c:pt>
                <c:pt idx="2112">
                  <c:v>41432</c:v>
                </c:pt>
                <c:pt idx="2113">
                  <c:v>41435</c:v>
                </c:pt>
                <c:pt idx="2114">
                  <c:v>41436</c:v>
                </c:pt>
                <c:pt idx="2115">
                  <c:v>41437</c:v>
                </c:pt>
                <c:pt idx="2116">
                  <c:v>41438</c:v>
                </c:pt>
                <c:pt idx="2117">
                  <c:v>41439</c:v>
                </c:pt>
                <c:pt idx="2118">
                  <c:v>41442</c:v>
                </c:pt>
                <c:pt idx="2119">
                  <c:v>41443</c:v>
                </c:pt>
                <c:pt idx="2120">
                  <c:v>41444</c:v>
                </c:pt>
                <c:pt idx="2121">
                  <c:v>41445</c:v>
                </c:pt>
                <c:pt idx="2122">
                  <c:v>41446</c:v>
                </c:pt>
                <c:pt idx="2123">
                  <c:v>41449</c:v>
                </c:pt>
                <c:pt idx="2124">
                  <c:v>41450</c:v>
                </c:pt>
                <c:pt idx="2125">
                  <c:v>41451</c:v>
                </c:pt>
                <c:pt idx="2126">
                  <c:v>41452</c:v>
                </c:pt>
              </c:numCache>
            </c:numRef>
          </c:cat>
          <c:val>
            <c:numRef>
              <c:f>'HistNTN-B'!$AJ$8:$AJ$2134</c:f>
              <c:numCache>
                <c:formatCode>0.000_);[Red]\(0.000\)</c:formatCode>
                <c:ptCount val="2127"/>
                <c:pt idx="0">
                  <c:v>9.0979900000000011</c:v>
                </c:pt>
                <c:pt idx="1">
                  <c:v>9.0993111111110991</c:v>
                </c:pt>
                <c:pt idx="2">
                  <c:v>9.0975900000000003</c:v>
                </c:pt>
                <c:pt idx="3">
                  <c:v>9.0857833333333424</c:v>
                </c:pt>
                <c:pt idx="4">
                  <c:v>9.0813181818181619</c:v>
                </c:pt>
                <c:pt idx="5">
                  <c:v>9.0821000000000023</c:v>
                </c:pt>
                <c:pt idx="6">
                  <c:v>9.0657636363636414</c:v>
                </c:pt>
                <c:pt idx="7">
                  <c:v>9.0698307692307694</c:v>
                </c:pt>
                <c:pt idx="8">
                  <c:v>9.0721000000000007</c:v>
                </c:pt>
                <c:pt idx="9">
                  <c:v>9.0751400000000046</c:v>
                </c:pt>
                <c:pt idx="10">
                  <c:v>9.0765400000000049</c:v>
                </c:pt>
                <c:pt idx="11">
                  <c:v>9.0766166666666734</c:v>
                </c:pt>
                <c:pt idx="12">
                  <c:v>9.0780000000000012</c:v>
                </c:pt>
                <c:pt idx="13">
                  <c:v>9.0789199999999983</c:v>
                </c:pt>
                <c:pt idx="14">
                  <c:v>9.0791200000000014</c:v>
                </c:pt>
                <c:pt idx="15">
                  <c:v>9.0797800000000048</c:v>
                </c:pt>
                <c:pt idx="16">
                  <c:v>9.0798833333333366</c:v>
                </c:pt>
                <c:pt idx="17">
                  <c:v>9.0801285714285687</c:v>
                </c:pt>
                <c:pt idx="18">
                  <c:v>9.0803599999999989</c:v>
                </c:pt>
                <c:pt idx="19">
                  <c:v>9.0803200000000004</c:v>
                </c:pt>
                <c:pt idx="20">
                  <c:v>9.0801166666666706</c:v>
                </c:pt>
                <c:pt idx="21">
                  <c:v>9.0800600000000014</c:v>
                </c:pt>
                <c:pt idx="22">
                  <c:v>9.0796800000000086</c:v>
                </c:pt>
                <c:pt idx="23">
                  <c:v>9.0796428571428613</c:v>
                </c:pt>
                <c:pt idx="24">
                  <c:v>9.07986</c:v>
                </c:pt>
                <c:pt idx="25">
                  <c:v>9.0870545454545475</c:v>
                </c:pt>
                <c:pt idx="26">
                  <c:v>9.0919272727272702</c:v>
                </c:pt>
                <c:pt idx="27">
                  <c:v>9.0901666666666667</c:v>
                </c:pt>
                <c:pt idx="28">
                  <c:v>9.0957428571428611</c:v>
                </c:pt>
                <c:pt idx="29">
                  <c:v>9.0963599999999989</c:v>
                </c:pt>
                <c:pt idx="30">
                  <c:v>9.0968800000000005</c:v>
                </c:pt>
                <c:pt idx="31">
                  <c:v>9.098139999999999</c:v>
                </c:pt>
                <c:pt idx="32">
                  <c:v>9.0995500000000007</c:v>
                </c:pt>
                <c:pt idx="33">
                  <c:v>9.1013500000000001</c:v>
                </c:pt>
                <c:pt idx="34">
                  <c:v>9.0999100000000013</c:v>
                </c:pt>
                <c:pt idx="35">
                  <c:v>9.0999272727272746</c:v>
                </c:pt>
                <c:pt idx="36">
                  <c:v>9.1017909090909104</c:v>
                </c:pt>
                <c:pt idx="37">
                  <c:v>9.100369230769239</c:v>
                </c:pt>
                <c:pt idx="38">
                  <c:v>9.1001333333333321</c:v>
                </c:pt>
                <c:pt idx="39">
                  <c:v>9.1067500000000035</c:v>
                </c:pt>
                <c:pt idx="40">
                  <c:v>9.104018181818164</c:v>
                </c:pt>
                <c:pt idx="41">
                  <c:v>9.0983333333333309</c:v>
                </c:pt>
                <c:pt idx="42">
                  <c:v>9.0952272727272749</c:v>
                </c:pt>
                <c:pt idx="43">
                  <c:v>9.1019090909090892</c:v>
                </c:pt>
                <c:pt idx="44">
                  <c:v>9.087976923076921</c:v>
                </c:pt>
                <c:pt idx="45">
                  <c:v>9.0964769230769225</c:v>
                </c:pt>
                <c:pt idx="46">
                  <c:v>9.0948000000000011</c:v>
                </c:pt>
                <c:pt idx="47">
                  <c:v>9.0971923076923069</c:v>
                </c:pt>
                <c:pt idx="48">
                  <c:v>9.0980642857142833</c:v>
                </c:pt>
                <c:pt idx="49">
                  <c:v>9.0996076923077016</c:v>
                </c:pt>
                <c:pt idx="50">
                  <c:v>9.0999692307692417</c:v>
                </c:pt>
                <c:pt idx="51">
                  <c:v>9.1000250000000005</c:v>
                </c:pt>
                <c:pt idx="52">
                  <c:v>9.1</c:v>
                </c:pt>
                <c:pt idx="53">
                  <c:v>9.1000357142857169</c:v>
                </c:pt>
                <c:pt idx="54">
                  <c:v>9.099991666666666</c:v>
                </c:pt>
                <c:pt idx="55">
                  <c:v>9.1</c:v>
                </c:pt>
                <c:pt idx="56">
                  <c:v>9.1</c:v>
                </c:pt>
                <c:pt idx="57">
                  <c:v>9.0999166666666707</c:v>
                </c:pt>
                <c:pt idx="58">
                  <c:v>9.0999000000000034</c:v>
                </c:pt>
                <c:pt idx="59">
                  <c:v>9.0999636363636363</c:v>
                </c:pt>
                <c:pt idx="60">
                  <c:v>9.0999800000000004</c:v>
                </c:pt>
                <c:pt idx="61">
                  <c:v>9.1</c:v>
                </c:pt>
                <c:pt idx="62">
                  <c:v>9.1</c:v>
                </c:pt>
                <c:pt idx="63">
                  <c:v>9.1</c:v>
                </c:pt>
                <c:pt idx="64">
                  <c:v>9.1</c:v>
                </c:pt>
                <c:pt idx="65">
                  <c:v>9.0981818181818177</c:v>
                </c:pt>
                <c:pt idx="66">
                  <c:v>9.0978666666666648</c:v>
                </c:pt>
                <c:pt idx="67">
                  <c:v>9.094861538461533</c:v>
                </c:pt>
                <c:pt idx="68">
                  <c:v>9.096636363636371</c:v>
                </c:pt>
                <c:pt idx="69">
                  <c:v>9.0883666666666656</c:v>
                </c:pt>
                <c:pt idx="70">
                  <c:v>9.0892000000000035</c:v>
                </c:pt>
                <c:pt idx="71">
                  <c:v>9.0897400000000008</c:v>
                </c:pt>
                <c:pt idx="72">
                  <c:v>9.09</c:v>
                </c:pt>
                <c:pt idx="73">
                  <c:v>9.0900500000000015</c:v>
                </c:pt>
                <c:pt idx="74">
                  <c:v>9.09</c:v>
                </c:pt>
                <c:pt idx="75">
                  <c:v>9.096345454545455</c:v>
                </c:pt>
                <c:pt idx="76">
                  <c:v>9.0974166666666711</c:v>
                </c:pt>
                <c:pt idx="77">
                  <c:v>9.0906333333333347</c:v>
                </c:pt>
                <c:pt idx="78">
                  <c:v>9.0897500000000022</c:v>
                </c:pt>
                <c:pt idx="79">
                  <c:v>9.0894000000000048</c:v>
                </c:pt>
                <c:pt idx="80">
                  <c:v>9.0980636363636354</c:v>
                </c:pt>
                <c:pt idx="81">
                  <c:v>9.0987636363636355</c:v>
                </c:pt>
                <c:pt idx="82">
                  <c:v>9.0997800000000026</c:v>
                </c:pt>
                <c:pt idx="83">
                  <c:v>9.0995666666666715</c:v>
                </c:pt>
                <c:pt idx="84">
                  <c:v>9.0999749999999988</c:v>
                </c:pt>
                <c:pt idx="85">
                  <c:v>9.1</c:v>
                </c:pt>
                <c:pt idx="86">
                  <c:v>9.0983166666666655</c:v>
                </c:pt>
                <c:pt idx="87">
                  <c:v>9.0995545454545468</c:v>
                </c:pt>
                <c:pt idx="88">
                  <c:v>9.099972727272716</c:v>
                </c:pt>
                <c:pt idx="89">
                  <c:v>9.0982893939393925</c:v>
                </c:pt>
                <c:pt idx="90">
                  <c:v>9.0986172727272727</c:v>
                </c:pt>
                <c:pt idx="91">
                  <c:v>9.097451748251741</c:v>
                </c:pt>
                <c:pt idx="92">
                  <c:v>9.0994372727272843</c:v>
                </c:pt>
                <c:pt idx="93">
                  <c:v>9.0979488429752049</c:v>
                </c:pt>
                <c:pt idx="94">
                  <c:v>9.0978864393939425</c:v>
                </c:pt>
                <c:pt idx="95">
                  <c:v>9.0976761157024786</c:v>
                </c:pt>
                <c:pt idx="96">
                  <c:v>9.0980028671328608</c:v>
                </c:pt>
                <c:pt idx="97">
                  <c:v>9.0973182517482503</c:v>
                </c:pt>
                <c:pt idx="98">
                  <c:v>9.0976488429752056</c:v>
                </c:pt>
                <c:pt idx="99">
                  <c:v>9.0961837272727184</c:v>
                </c:pt>
                <c:pt idx="100">
                  <c:v>9.0976031060606051</c:v>
                </c:pt>
                <c:pt idx="101">
                  <c:v>9.0978531060606009</c:v>
                </c:pt>
                <c:pt idx="102">
                  <c:v>9.0979306611570188</c:v>
                </c:pt>
                <c:pt idx="103">
                  <c:v>9.099533727272723</c:v>
                </c:pt>
                <c:pt idx="104">
                  <c:v>9.0981197727272711</c:v>
                </c:pt>
                <c:pt idx="105">
                  <c:v>9.0947874545454557</c:v>
                </c:pt>
                <c:pt idx="106">
                  <c:v>9.0981947727272718</c:v>
                </c:pt>
                <c:pt idx="107">
                  <c:v>9.0990579338843069</c:v>
                </c:pt>
                <c:pt idx="108">
                  <c:v>9.0993215702479322</c:v>
                </c:pt>
                <c:pt idx="109">
                  <c:v>9.0994114393939398</c:v>
                </c:pt>
                <c:pt idx="110">
                  <c:v>9.0987182517482506</c:v>
                </c:pt>
                <c:pt idx="111">
                  <c:v>9.0959644055944029</c:v>
                </c:pt>
                <c:pt idx="112">
                  <c:v>9.0985837272727181</c:v>
                </c:pt>
                <c:pt idx="113">
                  <c:v>9.0997171590909094</c:v>
                </c:pt>
                <c:pt idx="114">
                  <c:v>9.0998937272727183</c:v>
                </c:pt>
                <c:pt idx="115">
                  <c:v>9.0979137272727133</c:v>
                </c:pt>
                <c:pt idx="116">
                  <c:v>9.0997637272727179</c:v>
                </c:pt>
                <c:pt idx="117">
                  <c:v>9.0999374747474757</c:v>
                </c:pt>
                <c:pt idx="118">
                  <c:v>9.09999</c:v>
                </c:pt>
                <c:pt idx="119">
                  <c:v>9.1</c:v>
                </c:pt>
                <c:pt idx="120">
                  <c:v>9.097999999999999</c:v>
                </c:pt>
                <c:pt idx="121">
                  <c:v>9.0952800000000025</c:v>
                </c:pt>
                <c:pt idx="122">
                  <c:v>9.0970300000000002</c:v>
                </c:pt>
                <c:pt idx="123">
                  <c:v>9.0760000000000005</c:v>
                </c:pt>
                <c:pt idx="124">
                  <c:v>9.0960888888888878</c:v>
                </c:pt>
                <c:pt idx="125">
                  <c:v>9.095511111111108</c:v>
                </c:pt>
                <c:pt idx="126">
                  <c:v>9.0858750000000015</c:v>
                </c:pt>
                <c:pt idx="127">
                  <c:v>9.0875750000000011</c:v>
                </c:pt>
                <c:pt idx="128">
                  <c:v>9.0873250000000017</c:v>
                </c:pt>
                <c:pt idx="129">
                  <c:v>9.0893500000000014</c:v>
                </c:pt>
                <c:pt idx="130">
                  <c:v>9.0894250000000021</c:v>
                </c:pt>
                <c:pt idx="131">
                  <c:v>9.0868500000000001</c:v>
                </c:pt>
                <c:pt idx="132">
                  <c:v>9.0882749999999977</c:v>
                </c:pt>
                <c:pt idx="133">
                  <c:v>9.0858600000000003</c:v>
                </c:pt>
                <c:pt idx="134">
                  <c:v>9.0950000000000006</c:v>
                </c:pt>
                <c:pt idx="135">
                  <c:v>9.0937083333333302</c:v>
                </c:pt>
                <c:pt idx="136">
                  <c:v>9.0921500000000002</c:v>
                </c:pt>
                <c:pt idx="137">
                  <c:v>9.0921000000000003</c:v>
                </c:pt>
                <c:pt idx="138">
                  <c:v>9.0971090909090897</c:v>
                </c:pt>
                <c:pt idx="139">
                  <c:v>9.0953000000000035</c:v>
                </c:pt>
                <c:pt idx="140">
                  <c:v>9.0988111111110967</c:v>
                </c:pt>
                <c:pt idx="141">
                  <c:v>9.0936250000000012</c:v>
                </c:pt>
                <c:pt idx="142">
                  <c:v>9.0874500000000005</c:v>
                </c:pt>
                <c:pt idx="143">
                  <c:v>9.0876666666666708</c:v>
                </c:pt>
                <c:pt idx="144">
                  <c:v>9.0881333333333334</c:v>
                </c:pt>
                <c:pt idx="145">
                  <c:v>9.0880666666666663</c:v>
                </c:pt>
                <c:pt idx="146">
                  <c:v>9.0850250000000035</c:v>
                </c:pt>
                <c:pt idx="147">
                  <c:v>9.0865614461961002</c:v>
                </c:pt>
                <c:pt idx="148">
                  <c:v>9.0863325679268492</c:v>
                </c:pt>
                <c:pt idx="149">
                  <c:v>9.0874200000000016</c:v>
                </c:pt>
                <c:pt idx="150">
                  <c:v>9.0876000000000001</c:v>
                </c:pt>
                <c:pt idx="151">
                  <c:v>9.0878199999999989</c:v>
                </c:pt>
                <c:pt idx="152">
                  <c:v>9.0886199999999988</c:v>
                </c:pt>
                <c:pt idx="153">
                  <c:v>9.0888599999999986</c:v>
                </c:pt>
                <c:pt idx="154">
                  <c:v>9.0891400000000004</c:v>
                </c:pt>
                <c:pt idx="155">
                  <c:v>9.0891000000000002</c:v>
                </c:pt>
                <c:pt idx="156">
                  <c:v>9.085966666666673</c:v>
                </c:pt>
                <c:pt idx="157">
                  <c:v>9.0935500000000022</c:v>
                </c:pt>
                <c:pt idx="158">
                  <c:v>9.08474</c:v>
                </c:pt>
                <c:pt idx="159">
                  <c:v>9.0853000000000002</c:v>
                </c:pt>
                <c:pt idx="160">
                  <c:v>9.0858166666666715</c:v>
                </c:pt>
                <c:pt idx="161">
                  <c:v>9.0866166666666714</c:v>
                </c:pt>
                <c:pt idx="162">
                  <c:v>9.0873571428571331</c:v>
                </c:pt>
                <c:pt idx="163">
                  <c:v>9.0922000000000018</c:v>
                </c:pt>
                <c:pt idx="164">
                  <c:v>9.0886333333333322</c:v>
                </c:pt>
                <c:pt idx="165">
                  <c:v>9.0875000000000004</c:v>
                </c:pt>
                <c:pt idx="166">
                  <c:v>9.0870833333333323</c:v>
                </c:pt>
                <c:pt idx="167">
                  <c:v>9.0870166666666705</c:v>
                </c:pt>
                <c:pt idx="168">
                  <c:v>9.0841714285714126</c:v>
                </c:pt>
                <c:pt idx="169">
                  <c:v>9.0927300000000066</c:v>
                </c:pt>
                <c:pt idx="170">
                  <c:v>9.0956363636363715</c:v>
                </c:pt>
                <c:pt idx="171">
                  <c:v>9.0908500000000014</c:v>
                </c:pt>
                <c:pt idx="172">
                  <c:v>9.0890666666666711</c:v>
                </c:pt>
                <c:pt idx="173">
                  <c:v>9.0869</c:v>
                </c:pt>
                <c:pt idx="174">
                  <c:v>9.0921100000000035</c:v>
                </c:pt>
                <c:pt idx="175">
                  <c:v>9.0966750000000012</c:v>
                </c:pt>
                <c:pt idx="176">
                  <c:v>9.0980727272727133</c:v>
                </c:pt>
                <c:pt idx="177">
                  <c:v>9.0966875000000069</c:v>
                </c:pt>
                <c:pt idx="178">
                  <c:v>9.0979500000000009</c:v>
                </c:pt>
                <c:pt idx="179">
                  <c:v>9.0931000000000015</c:v>
                </c:pt>
                <c:pt idx="180">
                  <c:v>9.0937076923077012</c:v>
                </c:pt>
                <c:pt idx="181">
                  <c:v>9.0977615384615369</c:v>
                </c:pt>
                <c:pt idx="182">
                  <c:v>9.0990454545454522</c:v>
                </c:pt>
                <c:pt idx="183">
                  <c:v>9.099358333333333</c:v>
                </c:pt>
                <c:pt idx="184">
                  <c:v>9.0998181818181667</c:v>
                </c:pt>
                <c:pt idx="185">
                  <c:v>9.0987999999999989</c:v>
                </c:pt>
                <c:pt idx="186">
                  <c:v>9.0987538461538389</c:v>
                </c:pt>
                <c:pt idx="187">
                  <c:v>9.1004250000000013</c:v>
                </c:pt>
                <c:pt idx="188">
                  <c:v>9.0992818181818205</c:v>
                </c:pt>
                <c:pt idx="189">
                  <c:v>9.0992749999999987</c:v>
                </c:pt>
                <c:pt idx="190">
                  <c:v>9.0993642857142838</c:v>
                </c:pt>
                <c:pt idx="191">
                  <c:v>9.0995866666666725</c:v>
                </c:pt>
                <c:pt idx="192">
                  <c:v>9.0999785714285686</c:v>
                </c:pt>
                <c:pt idx="193">
                  <c:v>9.1007166666666706</c:v>
                </c:pt>
                <c:pt idx="194">
                  <c:v>9.1006000000000018</c:v>
                </c:pt>
                <c:pt idx="195">
                  <c:v>9.1005444444444468</c:v>
                </c:pt>
                <c:pt idx="196">
                  <c:v>9.1000562500000068</c:v>
                </c:pt>
                <c:pt idx="197">
                  <c:v>9.1005733333333314</c:v>
                </c:pt>
                <c:pt idx="198">
                  <c:v>9.1000625000000017</c:v>
                </c:pt>
                <c:pt idx="199">
                  <c:v>9.1000375000000009</c:v>
                </c:pt>
                <c:pt idx="200">
                  <c:v>9.1</c:v>
                </c:pt>
                <c:pt idx="201">
                  <c:v>9.0999833333333306</c:v>
                </c:pt>
                <c:pt idx="202">
                  <c:v>9.100006250000007</c:v>
                </c:pt>
                <c:pt idx="203">
                  <c:v>9.1010647058823491</c:v>
                </c:pt>
                <c:pt idx="204">
                  <c:v>9.1012624999999971</c:v>
                </c:pt>
                <c:pt idx="205">
                  <c:v>9.1000941176470622</c:v>
                </c:pt>
                <c:pt idx="206">
                  <c:v>9.1012600000000017</c:v>
                </c:pt>
                <c:pt idx="207">
                  <c:v>9.101700000000001</c:v>
                </c:pt>
                <c:pt idx="208">
                  <c:v>9.1012583333333232</c:v>
                </c:pt>
                <c:pt idx="209">
                  <c:v>9.1001041666666644</c:v>
                </c:pt>
                <c:pt idx="210">
                  <c:v>9.1006384615384519</c:v>
                </c:pt>
                <c:pt idx="211">
                  <c:v>9.1012642857142829</c:v>
                </c:pt>
                <c:pt idx="212">
                  <c:v>9.1001571428571317</c:v>
                </c:pt>
                <c:pt idx="213">
                  <c:v>9.0996666666666712</c:v>
                </c:pt>
                <c:pt idx="214">
                  <c:v>9.0991214285714133</c:v>
                </c:pt>
                <c:pt idx="215">
                  <c:v>9.0970714285714127</c:v>
                </c:pt>
                <c:pt idx="216">
                  <c:v>9.0978642857142837</c:v>
                </c:pt>
                <c:pt idx="217">
                  <c:v>9.0967142857142846</c:v>
                </c:pt>
                <c:pt idx="218">
                  <c:v>9.0973466666666667</c:v>
                </c:pt>
                <c:pt idx="219">
                  <c:v>9.0922800000000006</c:v>
                </c:pt>
                <c:pt idx="220">
                  <c:v>9.0955027777777797</c:v>
                </c:pt>
                <c:pt idx="221">
                  <c:v>9.0966490196078524</c:v>
                </c:pt>
                <c:pt idx="222">
                  <c:v>9.0946076923077008</c:v>
                </c:pt>
                <c:pt idx="223">
                  <c:v>9.0960911111111109</c:v>
                </c:pt>
                <c:pt idx="224">
                  <c:v>9.0762500000000035</c:v>
                </c:pt>
                <c:pt idx="225">
                  <c:v>9.0745833333333348</c:v>
                </c:pt>
                <c:pt idx="226">
                  <c:v>9.0772458333333326</c:v>
                </c:pt>
                <c:pt idx="227">
                  <c:v>9.0663142857142862</c:v>
                </c:pt>
                <c:pt idx="228">
                  <c:v>9.0727476190476342</c:v>
                </c:pt>
                <c:pt idx="229">
                  <c:v>9.0766226190476313</c:v>
                </c:pt>
                <c:pt idx="230">
                  <c:v>9.0736238095238146</c:v>
                </c:pt>
                <c:pt idx="231">
                  <c:v>9.0670750000000009</c:v>
                </c:pt>
                <c:pt idx="232">
                  <c:v>9.064305555555551</c:v>
                </c:pt>
                <c:pt idx="233">
                  <c:v>9.0622047619047628</c:v>
                </c:pt>
                <c:pt idx="234">
                  <c:v>9.0658761904761906</c:v>
                </c:pt>
                <c:pt idx="235">
                  <c:v>9.0691033333333326</c:v>
                </c:pt>
                <c:pt idx="236">
                  <c:v>9.0645484848484852</c:v>
                </c:pt>
                <c:pt idx="237">
                  <c:v>9.055191666666671</c:v>
                </c:pt>
                <c:pt idx="238">
                  <c:v>9.0566333333333411</c:v>
                </c:pt>
                <c:pt idx="239">
                  <c:v>9.0514388888888924</c:v>
                </c:pt>
                <c:pt idx="240">
                  <c:v>9.0521000000000047</c:v>
                </c:pt>
                <c:pt idx="241">
                  <c:v>9.0512743589743572</c:v>
                </c:pt>
                <c:pt idx="242">
                  <c:v>9.0506625000000049</c:v>
                </c:pt>
                <c:pt idx="243">
                  <c:v>9.0506177777777772</c:v>
                </c:pt>
                <c:pt idx="244">
                  <c:v>9.0499568627451001</c:v>
                </c:pt>
                <c:pt idx="245">
                  <c:v>9.0504955555555568</c:v>
                </c:pt>
                <c:pt idx="246">
                  <c:v>9.0483222222222182</c:v>
                </c:pt>
                <c:pt idx="247">
                  <c:v>9.0493625000000009</c:v>
                </c:pt>
                <c:pt idx="248">
                  <c:v>9.0502285714285691</c:v>
                </c:pt>
                <c:pt idx="249">
                  <c:v>9.0496500000000015</c:v>
                </c:pt>
                <c:pt idx="250">
                  <c:v>9.0496500000000015</c:v>
                </c:pt>
                <c:pt idx="251">
                  <c:v>9.0530000000000008</c:v>
                </c:pt>
                <c:pt idx="252">
                  <c:v>9.0500000000000007</c:v>
                </c:pt>
                <c:pt idx="253">
                  <c:v>9.0530000000000008</c:v>
                </c:pt>
                <c:pt idx="254">
                  <c:v>9.0500000000000007</c:v>
                </c:pt>
                <c:pt idx="255">
                  <c:v>9</c:v>
                </c:pt>
                <c:pt idx="256">
                  <c:v>9.0050000000000008</c:v>
                </c:pt>
                <c:pt idx="257">
                  <c:v>9.0060000000000002</c:v>
                </c:pt>
                <c:pt idx="258">
                  <c:v>9.0060000000000002</c:v>
                </c:pt>
                <c:pt idx="259">
                  <c:v>8.9980000000000011</c:v>
                </c:pt>
                <c:pt idx="260">
                  <c:v>8.9780000000000015</c:v>
                </c:pt>
                <c:pt idx="261">
                  <c:v>8.968</c:v>
                </c:pt>
                <c:pt idx="262">
                  <c:v>8.9510000000000005</c:v>
                </c:pt>
                <c:pt idx="263">
                  <c:v>8.9530000000000047</c:v>
                </c:pt>
                <c:pt idx="264">
                  <c:v>8.9520428571428727</c:v>
                </c:pt>
                <c:pt idx="265">
                  <c:v>8.9501916666666705</c:v>
                </c:pt>
                <c:pt idx="266">
                  <c:v>8.9506466666666817</c:v>
                </c:pt>
                <c:pt idx="267">
                  <c:v>8.9519500000000001</c:v>
                </c:pt>
                <c:pt idx="268">
                  <c:v>8.94848</c:v>
                </c:pt>
                <c:pt idx="269">
                  <c:v>8.9480857142857122</c:v>
                </c:pt>
                <c:pt idx="270">
                  <c:v>8.9493461538461538</c:v>
                </c:pt>
                <c:pt idx="271">
                  <c:v>8.9504500000000089</c:v>
                </c:pt>
                <c:pt idx="272">
                  <c:v>8.9509230769230772</c:v>
                </c:pt>
                <c:pt idx="273">
                  <c:v>8.9512</c:v>
                </c:pt>
                <c:pt idx="274">
                  <c:v>8.9514000000000049</c:v>
                </c:pt>
                <c:pt idx="275">
                  <c:v>8.9479999999999986</c:v>
                </c:pt>
                <c:pt idx="276">
                  <c:v>8.9420000000000002</c:v>
                </c:pt>
                <c:pt idx="277">
                  <c:v>8.9253</c:v>
                </c:pt>
                <c:pt idx="278">
                  <c:v>8.9197000000000006</c:v>
                </c:pt>
                <c:pt idx="279">
                  <c:v>8.9005000000000027</c:v>
                </c:pt>
                <c:pt idx="280">
                  <c:v>8.8083000000000009</c:v>
                </c:pt>
                <c:pt idx="281">
                  <c:v>8.5514000000000028</c:v>
                </c:pt>
                <c:pt idx="282">
                  <c:v>8.3640000000000008</c:v>
                </c:pt>
                <c:pt idx="283">
                  <c:v>8.3363000000000014</c:v>
                </c:pt>
                <c:pt idx="284">
                  <c:v>8.2514000000000003</c:v>
                </c:pt>
                <c:pt idx="285">
                  <c:v>8.023299999999999</c:v>
                </c:pt>
                <c:pt idx="286">
                  <c:v>7.9066000000000018</c:v>
                </c:pt>
                <c:pt idx="287">
                  <c:v>7.8447999999999967</c:v>
                </c:pt>
                <c:pt idx="288">
                  <c:v>7.7629999999999955</c:v>
                </c:pt>
                <c:pt idx="289">
                  <c:v>7.6127999999999956</c:v>
                </c:pt>
                <c:pt idx="290">
                  <c:v>7.5652999999999997</c:v>
                </c:pt>
                <c:pt idx="291">
                  <c:v>7.5317000000000016</c:v>
                </c:pt>
                <c:pt idx="292">
                  <c:v>7.4240330671490389</c:v>
                </c:pt>
                <c:pt idx="293">
                  <c:v>7.0684653110047826</c:v>
                </c:pt>
                <c:pt idx="294">
                  <c:v>7.1943197278911546</c:v>
                </c:pt>
                <c:pt idx="295">
                  <c:v>7.3333333333333339</c:v>
                </c:pt>
                <c:pt idx="296">
                  <c:v>7.3805695526695541</c:v>
                </c:pt>
                <c:pt idx="297">
                  <c:v>7.3959636363636374</c:v>
                </c:pt>
                <c:pt idx="298">
                  <c:v>7.4</c:v>
                </c:pt>
                <c:pt idx="299">
                  <c:v>7.4914900000000024</c:v>
                </c:pt>
                <c:pt idx="300">
                  <c:v>7.4957538461538462</c:v>
                </c:pt>
                <c:pt idx="301">
                  <c:v>7.3972222222222221</c:v>
                </c:pt>
                <c:pt idx="302">
                  <c:v>7.3371428571428527</c:v>
                </c:pt>
                <c:pt idx="303">
                  <c:v>7.3599999999999977</c:v>
                </c:pt>
                <c:pt idx="304">
                  <c:v>7.3972727272727274</c:v>
                </c:pt>
                <c:pt idx="305">
                  <c:v>7.4911570151967064</c:v>
                </c:pt>
                <c:pt idx="306">
                  <c:v>7.5</c:v>
                </c:pt>
                <c:pt idx="307">
                  <c:v>7.5859166666666606</c:v>
                </c:pt>
                <c:pt idx="308">
                  <c:v>7.6299669062018207</c:v>
                </c:pt>
                <c:pt idx="309">
                  <c:v>7.7174545454545447</c:v>
                </c:pt>
                <c:pt idx="310">
                  <c:v>7.886000000000001</c:v>
                </c:pt>
                <c:pt idx="311">
                  <c:v>7.9124749999999953</c:v>
                </c:pt>
                <c:pt idx="312">
                  <c:v>7.9252250000000002</c:v>
                </c:pt>
                <c:pt idx="313">
                  <c:v>8</c:v>
                </c:pt>
                <c:pt idx="314">
                  <c:v>7.9649999999999954</c:v>
                </c:pt>
                <c:pt idx="315">
                  <c:v>7.9482727272727312</c:v>
                </c:pt>
                <c:pt idx="316">
                  <c:v>7.9003500000000004</c:v>
                </c:pt>
                <c:pt idx="317">
                  <c:v>7.8722727272727306</c:v>
                </c:pt>
                <c:pt idx="318">
                  <c:v>7.9</c:v>
                </c:pt>
                <c:pt idx="319">
                  <c:v>7.99</c:v>
                </c:pt>
                <c:pt idx="320">
                  <c:v>8.036249999999999</c:v>
                </c:pt>
                <c:pt idx="321">
                  <c:v>8.0466444444444445</c:v>
                </c:pt>
                <c:pt idx="322">
                  <c:v>8.0953636363636363</c:v>
                </c:pt>
                <c:pt idx="323">
                  <c:v>8.0980799999999995</c:v>
                </c:pt>
                <c:pt idx="324">
                  <c:v>8.0651000000000028</c:v>
                </c:pt>
                <c:pt idx="325">
                  <c:v>8.0528500000000047</c:v>
                </c:pt>
                <c:pt idx="326">
                  <c:v>8.0560000000000027</c:v>
                </c:pt>
                <c:pt idx="327">
                  <c:v>8.0686749999999989</c:v>
                </c:pt>
                <c:pt idx="328">
                  <c:v>8.0575000000000028</c:v>
                </c:pt>
                <c:pt idx="329">
                  <c:v>8.0356250000000014</c:v>
                </c:pt>
                <c:pt idx="330">
                  <c:v>8.0470052631578888</c:v>
                </c:pt>
                <c:pt idx="331">
                  <c:v>8.0327272727272767</c:v>
                </c:pt>
                <c:pt idx="332">
                  <c:v>8.0328909090909146</c:v>
                </c:pt>
                <c:pt idx="333">
                  <c:v>8.0447111111110967</c:v>
                </c:pt>
                <c:pt idx="334">
                  <c:v>8.0495846153846227</c:v>
                </c:pt>
                <c:pt idx="335">
                  <c:v>8.0577578947368469</c:v>
                </c:pt>
                <c:pt idx="336">
                  <c:v>8.0754685755894613</c:v>
                </c:pt>
                <c:pt idx="337">
                  <c:v>8.056921256732366</c:v>
                </c:pt>
                <c:pt idx="338">
                  <c:v>8.0668412415301187</c:v>
                </c:pt>
                <c:pt idx="339">
                  <c:v>8.1071875000000002</c:v>
                </c:pt>
                <c:pt idx="340">
                  <c:v>8.2000000000000011</c:v>
                </c:pt>
                <c:pt idx="341">
                  <c:v>8.2321343361629715</c:v>
                </c:pt>
                <c:pt idx="342">
                  <c:v>8.2662500000000012</c:v>
                </c:pt>
                <c:pt idx="343">
                  <c:v>8.4013714285714087</c:v>
                </c:pt>
                <c:pt idx="344">
                  <c:v>8.5043749999999978</c:v>
                </c:pt>
                <c:pt idx="345">
                  <c:v>8.6772818181818216</c:v>
                </c:pt>
                <c:pt idx="346">
                  <c:v>8.975000000000005</c:v>
                </c:pt>
                <c:pt idx="347">
                  <c:v>8.9823529411764689</c:v>
                </c:pt>
                <c:pt idx="348">
                  <c:v>9.3174818181818218</c:v>
                </c:pt>
                <c:pt idx="349">
                  <c:v>9.0142857142857142</c:v>
                </c:pt>
                <c:pt idx="350">
                  <c:v>8.9053644953739095</c:v>
                </c:pt>
                <c:pt idx="351">
                  <c:v>8.9237442774335367</c:v>
                </c:pt>
                <c:pt idx="352">
                  <c:v>9</c:v>
                </c:pt>
                <c:pt idx="353">
                  <c:v>9.000885953815942</c:v>
                </c:pt>
                <c:pt idx="354">
                  <c:v>8.9500000000000028</c:v>
                </c:pt>
                <c:pt idx="355">
                  <c:v>8.945341527702217</c:v>
                </c:pt>
                <c:pt idx="356">
                  <c:v>9.0000960775924206</c:v>
                </c:pt>
                <c:pt idx="357">
                  <c:v>9.0251751260130639</c:v>
                </c:pt>
                <c:pt idx="358">
                  <c:v>9.0456142481464017</c:v>
                </c:pt>
                <c:pt idx="359">
                  <c:v>9.0048496930593878</c:v>
                </c:pt>
                <c:pt idx="360">
                  <c:v>9.0137500000000035</c:v>
                </c:pt>
                <c:pt idx="361">
                  <c:v>9.0365567184231796</c:v>
                </c:pt>
                <c:pt idx="362">
                  <c:v>9.0503650673501159</c:v>
                </c:pt>
                <c:pt idx="363">
                  <c:v>9.0506713188766028</c:v>
                </c:pt>
                <c:pt idx="364">
                  <c:v>9.015916666666671</c:v>
                </c:pt>
                <c:pt idx="365">
                  <c:v>9.0118571428571332</c:v>
                </c:pt>
                <c:pt idx="366">
                  <c:v>9.0304430229540458</c:v>
                </c:pt>
                <c:pt idx="367">
                  <c:v>8.9980443022954031</c:v>
                </c:pt>
                <c:pt idx="368">
                  <c:v>9.0023285919704783</c:v>
                </c:pt>
                <c:pt idx="369">
                  <c:v>9.0035038781099441</c:v>
                </c:pt>
                <c:pt idx="370">
                  <c:v>9.0039087041092092</c:v>
                </c:pt>
                <c:pt idx="371">
                  <c:v>9.0170293301731181</c:v>
                </c:pt>
                <c:pt idx="372">
                  <c:v>9.0583333333333318</c:v>
                </c:pt>
                <c:pt idx="373">
                  <c:v>8.976034818456073</c:v>
                </c:pt>
                <c:pt idx="374">
                  <c:v>8.9044769546510327</c:v>
                </c:pt>
                <c:pt idx="375">
                  <c:v>8.8197247539966224</c:v>
                </c:pt>
                <c:pt idx="376">
                  <c:v>8.7796683722421509</c:v>
                </c:pt>
                <c:pt idx="377">
                  <c:v>8.811594001341291</c:v>
                </c:pt>
                <c:pt idx="378">
                  <c:v>8.6984111111110991</c:v>
                </c:pt>
                <c:pt idx="379">
                  <c:v>8.6842307221734885</c:v>
                </c:pt>
                <c:pt idx="380">
                  <c:v>8.6442093375935158</c:v>
                </c:pt>
                <c:pt idx="381">
                  <c:v>8.6432972166179525</c:v>
                </c:pt>
                <c:pt idx="382">
                  <c:v>8.5664444444444534</c:v>
                </c:pt>
                <c:pt idx="383">
                  <c:v>8.5477076923076947</c:v>
                </c:pt>
                <c:pt idx="384">
                  <c:v>8.4859884615384615</c:v>
                </c:pt>
                <c:pt idx="385">
                  <c:v>8.273908333333333</c:v>
                </c:pt>
                <c:pt idx="386">
                  <c:v>8.2478028036906519</c:v>
                </c:pt>
                <c:pt idx="387">
                  <c:v>8.1956166666666714</c:v>
                </c:pt>
                <c:pt idx="388">
                  <c:v>8.1987010416666184</c:v>
                </c:pt>
                <c:pt idx="389">
                  <c:v>8.2068174400751381</c:v>
                </c:pt>
                <c:pt idx="390">
                  <c:v>8.2421120897918811</c:v>
                </c:pt>
                <c:pt idx="391">
                  <c:v>8.2235780224479686</c:v>
                </c:pt>
                <c:pt idx="392">
                  <c:v>8.2297695056119924</c:v>
                </c:pt>
                <c:pt idx="393">
                  <c:v>8.2290104444737242</c:v>
                </c:pt>
                <c:pt idx="394">
                  <c:v>8.2032081185349899</c:v>
                </c:pt>
                <c:pt idx="395">
                  <c:v>8.2283154455049861</c:v>
                </c:pt>
                <c:pt idx="396">
                  <c:v>8.2473176458048361</c:v>
                </c:pt>
                <c:pt idx="397">
                  <c:v>8.2090756824894733</c:v>
                </c:pt>
                <c:pt idx="398">
                  <c:v>8.1762500000000014</c:v>
                </c:pt>
                <c:pt idx="399">
                  <c:v>8.0959777777777706</c:v>
                </c:pt>
                <c:pt idx="400">
                  <c:v>8.0254580246913587</c:v>
                </c:pt>
                <c:pt idx="401">
                  <c:v>8.0003333333333337</c:v>
                </c:pt>
                <c:pt idx="402">
                  <c:v>8.0015625000000004</c:v>
                </c:pt>
                <c:pt idx="403">
                  <c:v>8.0000760204475299</c:v>
                </c:pt>
                <c:pt idx="404">
                  <c:v>8.0046815312500001</c:v>
                </c:pt>
                <c:pt idx="405">
                  <c:v>8.0506816666666712</c:v>
                </c:pt>
                <c:pt idx="406">
                  <c:v>8</c:v>
                </c:pt>
                <c:pt idx="407">
                  <c:v>7.9940777777777727</c:v>
                </c:pt>
                <c:pt idx="408">
                  <c:v>7.9967516203703539</c:v>
                </c:pt>
                <c:pt idx="409">
                  <c:v>8.0179999999999989</c:v>
                </c:pt>
                <c:pt idx="410">
                  <c:v>8.0117085056220372</c:v>
                </c:pt>
                <c:pt idx="411">
                  <c:v>8.0007027777777751</c:v>
                </c:pt>
                <c:pt idx="412">
                  <c:v>8.0387929232803987</c:v>
                </c:pt>
                <c:pt idx="413">
                  <c:v>8.047114926513796</c:v>
                </c:pt>
                <c:pt idx="414">
                  <c:v>8.0770911111111019</c:v>
                </c:pt>
                <c:pt idx="415">
                  <c:v>8.0725150863675772</c:v>
                </c:pt>
                <c:pt idx="416">
                  <c:v>8.0753742934826711</c:v>
                </c:pt>
                <c:pt idx="417">
                  <c:v>8.0799397886474846</c:v>
                </c:pt>
                <c:pt idx="418">
                  <c:v>8.0236586622005408</c:v>
                </c:pt>
                <c:pt idx="419">
                  <c:v>7.9997829521682799</c:v>
                </c:pt>
                <c:pt idx="420">
                  <c:v>7.9910000000000014</c:v>
                </c:pt>
                <c:pt idx="421">
                  <c:v>8.01</c:v>
                </c:pt>
                <c:pt idx="422">
                  <c:v>8.0197269941410667</c:v>
                </c:pt>
                <c:pt idx="423">
                  <c:v>8.0139000000000014</c:v>
                </c:pt>
                <c:pt idx="424">
                  <c:v>8.0216375651684704</c:v>
                </c:pt>
                <c:pt idx="425">
                  <c:v>8.0204346561313269</c:v>
                </c:pt>
                <c:pt idx="426">
                  <c:v>8.0170820022288325</c:v>
                </c:pt>
                <c:pt idx="427">
                  <c:v>8.0122530418059696</c:v>
                </c:pt>
                <c:pt idx="428">
                  <c:v>8.0033725414835484</c:v>
                </c:pt>
                <c:pt idx="429">
                  <c:v>7.9946787584327774</c:v>
                </c:pt>
                <c:pt idx="430">
                  <c:v>8.0011626708378483</c:v>
                </c:pt>
                <c:pt idx="431">
                  <c:v>8.0170248315863777</c:v>
                </c:pt>
                <c:pt idx="432">
                  <c:v>8.1069537206791633</c:v>
                </c:pt>
                <c:pt idx="433">
                  <c:v>8.0691064174340035</c:v>
                </c:pt>
                <c:pt idx="434">
                  <c:v>8.0965651471774187</c:v>
                </c:pt>
                <c:pt idx="435">
                  <c:v>8.0512500000000014</c:v>
                </c:pt>
                <c:pt idx="436">
                  <c:v>8.0589382268973004</c:v>
                </c:pt>
                <c:pt idx="437">
                  <c:v>8.0610746543234324</c:v>
                </c:pt>
                <c:pt idx="438">
                  <c:v>8.052834703017977</c:v>
                </c:pt>
                <c:pt idx="439">
                  <c:v>8.0029000000000003</c:v>
                </c:pt>
                <c:pt idx="440">
                  <c:v>8.0124000000000066</c:v>
                </c:pt>
                <c:pt idx="441">
                  <c:v>7.9983000000000004</c:v>
                </c:pt>
                <c:pt idx="442">
                  <c:v>8</c:v>
                </c:pt>
                <c:pt idx="443">
                  <c:v>7.9899000000000004</c:v>
                </c:pt>
                <c:pt idx="444">
                  <c:v>7.9821999999999997</c:v>
                </c:pt>
                <c:pt idx="445">
                  <c:v>7.9648999999999965</c:v>
                </c:pt>
                <c:pt idx="446">
                  <c:v>7.9653</c:v>
                </c:pt>
                <c:pt idx="447">
                  <c:v>7.9516000000000018</c:v>
                </c:pt>
                <c:pt idx="448">
                  <c:v>7.9515000000000002</c:v>
                </c:pt>
                <c:pt idx="449">
                  <c:v>7.9504000000000001</c:v>
                </c:pt>
                <c:pt idx="450">
                  <c:v>7.9493000000000018</c:v>
                </c:pt>
                <c:pt idx="451">
                  <c:v>7.95</c:v>
                </c:pt>
                <c:pt idx="452">
                  <c:v>7.9485000000000001</c:v>
                </c:pt>
                <c:pt idx="453">
                  <c:v>7.9561000000000002</c:v>
                </c:pt>
                <c:pt idx="454">
                  <c:v>7.9708000000000014</c:v>
                </c:pt>
                <c:pt idx="455">
                  <c:v>7.9531000000000001</c:v>
                </c:pt>
                <c:pt idx="456">
                  <c:v>7.9352000000000018</c:v>
                </c:pt>
                <c:pt idx="457">
                  <c:v>7.9067000000000016</c:v>
                </c:pt>
                <c:pt idx="458">
                  <c:v>7.8978999999999955</c:v>
                </c:pt>
                <c:pt idx="459">
                  <c:v>7.8986000000000001</c:v>
                </c:pt>
                <c:pt idx="460">
                  <c:v>7.8916000000000004</c:v>
                </c:pt>
                <c:pt idx="461">
                  <c:v>7.901600000000002</c:v>
                </c:pt>
                <c:pt idx="462">
                  <c:v>7.9303000000000017</c:v>
                </c:pt>
                <c:pt idx="463">
                  <c:v>7.9297000000000004</c:v>
                </c:pt>
                <c:pt idx="464">
                  <c:v>7.9423000000000004</c:v>
                </c:pt>
                <c:pt idx="465">
                  <c:v>7.9388000000000014</c:v>
                </c:pt>
                <c:pt idx="466">
                  <c:v>7.8872999999999998</c:v>
                </c:pt>
                <c:pt idx="467">
                  <c:v>7.87</c:v>
                </c:pt>
                <c:pt idx="468">
                  <c:v>7.8513999999999999</c:v>
                </c:pt>
                <c:pt idx="469">
                  <c:v>7.7462000000000018</c:v>
                </c:pt>
                <c:pt idx="470">
                  <c:v>7.7549999999999955</c:v>
                </c:pt>
                <c:pt idx="471">
                  <c:v>7.7549999999999955</c:v>
                </c:pt>
                <c:pt idx="472">
                  <c:v>7.7473999999999998</c:v>
                </c:pt>
                <c:pt idx="473">
                  <c:v>7.7408000000000001</c:v>
                </c:pt>
                <c:pt idx="474">
                  <c:v>7.6787999999999998</c:v>
                </c:pt>
                <c:pt idx="475">
                  <c:v>7.6080999999999976</c:v>
                </c:pt>
                <c:pt idx="476">
                  <c:v>7.6189999999999953</c:v>
                </c:pt>
                <c:pt idx="477">
                  <c:v>7.6086</c:v>
                </c:pt>
                <c:pt idx="478">
                  <c:v>7.6243999999999952</c:v>
                </c:pt>
                <c:pt idx="479">
                  <c:v>7.6184999999999956</c:v>
                </c:pt>
                <c:pt idx="480">
                  <c:v>7.6202999999999976</c:v>
                </c:pt>
                <c:pt idx="481">
                  <c:v>7.6452</c:v>
                </c:pt>
                <c:pt idx="482">
                  <c:v>7.6459999999999955</c:v>
                </c:pt>
                <c:pt idx="483">
                  <c:v>7.6482999999999999</c:v>
                </c:pt>
                <c:pt idx="484">
                  <c:v>7.6275999999999939</c:v>
                </c:pt>
                <c:pt idx="485">
                  <c:v>7.6094999999999997</c:v>
                </c:pt>
                <c:pt idx="486">
                  <c:v>7.5994999999999999</c:v>
                </c:pt>
                <c:pt idx="487">
                  <c:v>7.6018999999999997</c:v>
                </c:pt>
                <c:pt idx="488">
                  <c:v>7.6007999999999987</c:v>
                </c:pt>
                <c:pt idx="489">
                  <c:v>7.5983999999999998</c:v>
                </c:pt>
                <c:pt idx="490">
                  <c:v>7.5658999999999965</c:v>
                </c:pt>
                <c:pt idx="491">
                  <c:v>7.5004</c:v>
                </c:pt>
                <c:pt idx="492">
                  <c:v>7.4973000000000001</c:v>
                </c:pt>
                <c:pt idx="493">
                  <c:v>7.4094000000000015</c:v>
                </c:pt>
                <c:pt idx="494">
                  <c:v>7.4009999999999998</c:v>
                </c:pt>
                <c:pt idx="495">
                  <c:v>7.3888999999999996</c:v>
                </c:pt>
                <c:pt idx="496">
                  <c:v>7.3580999999999976</c:v>
                </c:pt>
                <c:pt idx="497">
                  <c:v>7.3482000000000003</c:v>
                </c:pt>
                <c:pt idx="498">
                  <c:v>7.3304</c:v>
                </c:pt>
                <c:pt idx="499">
                  <c:v>7.3304</c:v>
                </c:pt>
                <c:pt idx="500">
                  <c:v>7.3028999999999966</c:v>
                </c:pt>
                <c:pt idx="501">
                  <c:v>7.2650999999999986</c:v>
                </c:pt>
                <c:pt idx="502">
                  <c:v>7.2911999999999999</c:v>
                </c:pt>
                <c:pt idx="503">
                  <c:v>7.3262999999999998</c:v>
                </c:pt>
                <c:pt idx="504">
                  <c:v>7.3530999999999986</c:v>
                </c:pt>
                <c:pt idx="505">
                  <c:v>7.38</c:v>
                </c:pt>
                <c:pt idx="506">
                  <c:v>7.4093000000000018</c:v>
                </c:pt>
                <c:pt idx="507">
                  <c:v>7.4061000000000003</c:v>
                </c:pt>
                <c:pt idx="508">
                  <c:v>7.4429999999999996</c:v>
                </c:pt>
                <c:pt idx="509">
                  <c:v>7.4508000000000001</c:v>
                </c:pt>
                <c:pt idx="510">
                  <c:v>7.4481000000000002</c:v>
                </c:pt>
                <c:pt idx="511">
                  <c:v>7.4503000000000004</c:v>
                </c:pt>
                <c:pt idx="512">
                  <c:v>7.4341999999999997</c:v>
                </c:pt>
                <c:pt idx="513">
                  <c:v>7.4272999999999998</c:v>
                </c:pt>
                <c:pt idx="514">
                  <c:v>7.4210000000000003</c:v>
                </c:pt>
                <c:pt idx="515">
                  <c:v>7.4206000000000003</c:v>
                </c:pt>
                <c:pt idx="516">
                  <c:v>7.3933999999999997</c:v>
                </c:pt>
                <c:pt idx="517">
                  <c:v>7.3933999999999997</c:v>
                </c:pt>
                <c:pt idx="518">
                  <c:v>7.4069000000000003</c:v>
                </c:pt>
                <c:pt idx="519">
                  <c:v>7.4037000000000015</c:v>
                </c:pt>
                <c:pt idx="520">
                  <c:v>7.4018000000000015</c:v>
                </c:pt>
                <c:pt idx="521">
                  <c:v>7.4001000000000001</c:v>
                </c:pt>
                <c:pt idx="522">
                  <c:v>7.3997999999999999</c:v>
                </c:pt>
                <c:pt idx="523">
                  <c:v>7.4127000000000001</c:v>
                </c:pt>
                <c:pt idx="524">
                  <c:v>7.4151999999999996</c:v>
                </c:pt>
                <c:pt idx="525">
                  <c:v>7.4273999999999996</c:v>
                </c:pt>
                <c:pt idx="526">
                  <c:v>7.4263000000000003</c:v>
                </c:pt>
                <c:pt idx="527">
                  <c:v>7.4196000000000017</c:v>
                </c:pt>
                <c:pt idx="528">
                  <c:v>7.4019000000000004</c:v>
                </c:pt>
                <c:pt idx="529">
                  <c:v>7.3727999999999998</c:v>
                </c:pt>
                <c:pt idx="530">
                  <c:v>7.35</c:v>
                </c:pt>
                <c:pt idx="531">
                  <c:v>7.3121999999999954</c:v>
                </c:pt>
                <c:pt idx="532">
                  <c:v>7.2588999999999997</c:v>
                </c:pt>
                <c:pt idx="533">
                  <c:v>7.2290000000000001</c:v>
                </c:pt>
                <c:pt idx="534">
                  <c:v>7.2027000000000001</c:v>
                </c:pt>
                <c:pt idx="535">
                  <c:v>7.1798999999999999</c:v>
                </c:pt>
                <c:pt idx="536">
                  <c:v>7.1976999999999975</c:v>
                </c:pt>
                <c:pt idx="537">
                  <c:v>7.1890999999999998</c:v>
                </c:pt>
                <c:pt idx="538">
                  <c:v>7.2958999999999996</c:v>
                </c:pt>
                <c:pt idx="539">
                  <c:v>7.2961999999999998</c:v>
                </c:pt>
                <c:pt idx="540">
                  <c:v>7.3199999999999976</c:v>
                </c:pt>
                <c:pt idx="541">
                  <c:v>7.3417000000000003</c:v>
                </c:pt>
                <c:pt idx="542">
                  <c:v>7.3540999999999954</c:v>
                </c:pt>
                <c:pt idx="543">
                  <c:v>7.2811000000000003</c:v>
                </c:pt>
                <c:pt idx="544">
                  <c:v>7.2674999999999956</c:v>
                </c:pt>
                <c:pt idx="545">
                  <c:v>7.2550999999999997</c:v>
                </c:pt>
                <c:pt idx="546">
                  <c:v>7.2328000000000001</c:v>
                </c:pt>
                <c:pt idx="547">
                  <c:v>7.2200999999999995</c:v>
                </c:pt>
                <c:pt idx="548">
                  <c:v>7.2457000000000003</c:v>
                </c:pt>
                <c:pt idx="549">
                  <c:v>7.2271999999999954</c:v>
                </c:pt>
                <c:pt idx="550">
                  <c:v>7.2365000000000004</c:v>
                </c:pt>
                <c:pt idx="551">
                  <c:v>7.2263000000000002</c:v>
                </c:pt>
                <c:pt idx="552">
                  <c:v>7.2267000000000001</c:v>
                </c:pt>
                <c:pt idx="553">
                  <c:v>7.2263000000000002</c:v>
                </c:pt>
                <c:pt idx="554">
                  <c:v>7.1430999999999996</c:v>
                </c:pt>
                <c:pt idx="555">
                  <c:v>7.1390000000000002</c:v>
                </c:pt>
                <c:pt idx="556">
                  <c:v>7.1395999999999997</c:v>
                </c:pt>
                <c:pt idx="557">
                  <c:v>7.1338999999999997</c:v>
                </c:pt>
                <c:pt idx="558">
                  <c:v>7.1368999999999998</c:v>
                </c:pt>
                <c:pt idx="559">
                  <c:v>7.1437999999999997</c:v>
                </c:pt>
                <c:pt idx="560">
                  <c:v>7.0799000000000003</c:v>
                </c:pt>
                <c:pt idx="561">
                  <c:v>6.9950000000000001</c:v>
                </c:pt>
                <c:pt idx="562">
                  <c:v>6.9191000000000003</c:v>
                </c:pt>
                <c:pt idx="563">
                  <c:v>6.8436000000000003</c:v>
                </c:pt>
                <c:pt idx="564">
                  <c:v>6.8102999999999998</c:v>
                </c:pt>
                <c:pt idx="565">
                  <c:v>6.7442000000000002</c:v>
                </c:pt>
                <c:pt idx="566">
                  <c:v>6.7117000000000004</c:v>
                </c:pt>
                <c:pt idx="567">
                  <c:v>6.6605999999999952</c:v>
                </c:pt>
                <c:pt idx="568">
                  <c:v>6.6834999999999987</c:v>
                </c:pt>
                <c:pt idx="569">
                  <c:v>6.6661999999999955</c:v>
                </c:pt>
                <c:pt idx="570">
                  <c:v>6.5943999999999976</c:v>
                </c:pt>
                <c:pt idx="571">
                  <c:v>6.5520999999999976</c:v>
                </c:pt>
                <c:pt idx="572">
                  <c:v>6.4694000000000003</c:v>
                </c:pt>
                <c:pt idx="573">
                  <c:v>6.4463000000000017</c:v>
                </c:pt>
                <c:pt idx="574">
                  <c:v>6.2664999999999997</c:v>
                </c:pt>
                <c:pt idx="575">
                  <c:v>6.2393000000000018</c:v>
                </c:pt>
                <c:pt idx="576">
                  <c:v>6.2444999999999986</c:v>
                </c:pt>
                <c:pt idx="577">
                  <c:v>6.2783000000000015</c:v>
                </c:pt>
                <c:pt idx="578">
                  <c:v>6.2643999999999975</c:v>
                </c:pt>
                <c:pt idx="579">
                  <c:v>6.276200000000002</c:v>
                </c:pt>
                <c:pt idx="580">
                  <c:v>6.2969999999999997</c:v>
                </c:pt>
                <c:pt idx="581">
                  <c:v>6.2725999999999997</c:v>
                </c:pt>
                <c:pt idx="582">
                  <c:v>6.2389999999999999</c:v>
                </c:pt>
                <c:pt idx="583">
                  <c:v>6.2007000000000003</c:v>
                </c:pt>
                <c:pt idx="584">
                  <c:v>6.173</c:v>
                </c:pt>
                <c:pt idx="585">
                  <c:v>6.1726999999999999</c:v>
                </c:pt>
                <c:pt idx="586">
                  <c:v>6.1763000000000003</c:v>
                </c:pt>
                <c:pt idx="587">
                  <c:v>6.1692999999999998</c:v>
                </c:pt>
                <c:pt idx="588">
                  <c:v>6.1882999999999999</c:v>
                </c:pt>
                <c:pt idx="589">
                  <c:v>6.1786000000000003</c:v>
                </c:pt>
                <c:pt idx="590">
                  <c:v>6.1733000000000002</c:v>
                </c:pt>
                <c:pt idx="591">
                  <c:v>6.1487999999999996</c:v>
                </c:pt>
                <c:pt idx="592">
                  <c:v>5.9203999999999999</c:v>
                </c:pt>
                <c:pt idx="593">
                  <c:v>5.8314000000000004</c:v>
                </c:pt>
                <c:pt idx="594">
                  <c:v>5.8547999999999956</c:v>
                </c:pt>
                <c:pt idx="595">
                  <c:v>5.8348999999999966</c:v>
                </c:pt>
                <c:pt idx="596">
                  <c:v>5.8453999999999997</c:v>
                </c:pt>
                <c:pt idx="597">
                  <c:v>5.8936999999999999</c:v>
                </c:pt>
                <c:pt idx="598">
                  <c:v>5.9920999999999998</c:v>
                </c:pt>
                <c:pt idx="599">
                  <c:v>5.9195000000000002</c:v>
                </c:pt>
                <c:pt idx="600">
                  <c:v>5.9035000000000002</c:v>
                </c:pt>
                <c:pt idx="601">
                  <c:v>5.9493000000000018</c:v>
                </c:pt>
                <c:pt idx="602">
                  <c:v>5.9443999999999999</c:v>
                </c:pt>
                <c:pt idx="603">
                  <c:v>5.8972999999999987</c:v>
                </c:pt>
                <c:pt idx="604">
                  <c:v>5.8573999999999966</c:v>
                </c:pt>
                <c:pt idx="605">
                  <c:v>5.9135999999999997</c:v>
                </c:pt>
                <c:pt idx="606">
                  <c:v>5.8912000000000004</c:v>
                </c:pt>
                <c:pt idx="607">
                  <c:v>5.891</c:v>
                </c:pt>
                <c:pt idx="608">
                  <c:v>5.9206000000000003</c:v>
                </c:pt>
                <c:pt idx="609">
                  <c:v>5.9345999999999997</c:v>
                </c:pt>
                <c:pt idx="610">
                  <c:v>5.9574999999999996</c:v>
                </c:pt>
                <c:pt idx="611">
                  <c:v>5.9563000000000015</c:v>
                </c:pt>
                <c:pt idx="612">
                  <c:v>5.939300000000002</c:v>
                </c:pt>
                <c:pt idx="613">
                  <c:v>5.8966000000000003</c:v>
                </c:pt>
                <c:pt idx="614">
                  <c:v>5.8819999999999997</c:v>
                </c:pt>
                <c:pt idx="615">
                  <c:v>5.8599999999999977</c:v>
                </c:pt>
                <c:pt idx="616">
                  <c:v>5.8969999999999976</c:v>
                </c:pt>
                <c:pt idx="617">
                  <c:v>5.8737000000000004</c:v>
                </c:pt>
                <c:pt idx="618">
                  <c:v>5.9154999999999998</c:v>
                </c:pt>
                <c:pt idx="619">
                  <c:v>6.0049999999999955</c:v>
                </c:pt>
                <c:pt idx="620">
                  <c:v>6</c:v>
                </c:pt>
                <c:pt idx="621">
                  <c:v>5.9720000000000004</c:v>
                </c:pt>
                <c:pt idx="622">
                  <c:v>5.9646999999999997</c:v>
                </c:pt>
                <c:pt idx="623">
                  <c:v>5.9888000000000003</c:v>
                </c:pt>
                <c:pt idx="624">
                  <c:v>5.9680999999999997</c:v>
                </c:pt>
                <c:pt idx="625">
                  <c:v>5.9838000000000013</c:v>
                </c:pt>
                <c:pt idx="626">
                  <c:v>6.0387000000000004</c:v>
                </c:pt>
                <c:pt idx="627">
                  <c:v>6.0494000000000003</c:v>
                </c:pt>
                <c:pt idx="628">
                  <c:v>6.0042999999999997</c:v>
                </c:pt>
                <c:pt idx="629">
                  <c:v>6.0042999999999997</c:v>
                </c:pt>
                <c:pt idx="630">
                  <c:v>6.0136000000000003</c:v>
                </c:pt>
                <c:pt idx="631">
                  <c:v>5.9988000000000001</c:v>
                </c:pt>
                <c:pt idx="632">
                  <c:v>5.9744999999999999</c:v>
                </c:pt>
                <c:pt idx="633">
                  <c:v>5.9674999999999976</c:v>
                </c:pt>
                <c:pt idx="634">
                  <c:v>5.9819000000000004</c:v>
                </c:pt>
                <c:pt idx="635">
                  <c:v>5.9747000000000003</c:v>
                </c:pt>
                <c:pt idx="636">
                  <c:v>5.9787000000000017</c:v>
                </c:pt>
                <c:pt idx="637">
                  <c:v>6.0154999999999985</c:v>
                </c:pt>
                <c:pt idx="638">
                  <c:v>6.0239999999999956</c:v>
                </c:pt>
                <c:pt idx="639">
                  <c:v>6.0362000000000018</c:v>
                </c:pt>
                <c:pt idx="640">
                  <c:v>6.1016000000000004</c:v>
                </c:pt>
                <c:pt idx="641">
                  <c:v>6.1347999999999976</c:v>
                </c:pt>
                <c:pt idx="642">
                  <c:v>6.2401999999999997</c:v>
                </c:pt>
                <c:pt idx="643">
                  <c:v>6.2557</c:v>
                </c:pt>
                <c:pt idx="644">
                  <c:v>6.2540999999999976</c:v>
                </c:pt>
                <c:pt idx="645">
                  <c:v>6.2530000000000001</c:v>
                </c:pt>
                <c:pt idx="646">
                  <c:v>6.3141999999999951</c:v>
                </c:pt>
                <c:pt idx="647">
                  <c:v>6.2693000000000003</c:v>
                </c:pt>
                <c:pt idx="648">
                  <c:v>6.3663999999999996</c:v>
                </c:pt>
                <c:pt idx="649">
                  <c:v>6.3993000000000002</c:v>
                </c:pt>
                <c:pt idx="650">
                  <c:v>6.4</c:v>
                </c:pt>
                <c:pt idx="651">
                  <c:v>6.3914999999999997</c:v>
                </c:pt>
                <c:pt idx="652">
                  <c:v>6.4585999999999997</c:v>
                </c:pt>
                <c:pt idx="653">
                  <c:v>6.4534000000000002</c:v>
                </c:pt>
                <c:pt idx="654">
                  <c:v>6.4674999999999976</c:v>
                </c:pt>
                <c:pt idx="655">
                  <c:v>6.6387</c:v>
                </c:pt>
                <c:pt idx="656">
                  <c:v>6.7693000000000003</c:v>
                </c:pt>
                <c:pt idx="657">
                  <c:v>7.2622999999999998</c:v>
                </c:pt>
                <c:pt idx="658">
                  <c:v>6.9624999999999986</c:v>
                </c:pt>
                <c:pt idx="659">
                  <c:v>7</c:v>
                </c:pt>
                <c:pt idx="660">
                  <c:v>7.0042999999999997</c:v>
                </c:pt>
                <c:pt idx="661">
                  <c:v>6.9478999999999997</c:v>
                </c:pt>
                <c:pt idx="662">
                  <c:v>6.8442999999999996</c:v>
                </c:pt>
                <c:pt idx="663">
                  <c:v>6.7999000000000001</c:v>
                </c:pt>
                <c:pt idx="664">
                  <c:v>6.7504</c:v>
                </c:pt>
                <c:pt idx="665">
                  <c:v>6.8040999999999956</c:v>
                </c:pt>
                <c:pt idx="666">
                  <c:v>6.6557999999999966</c:v>
                </c:pt>
                <c:pt idx="667">
                  <c:v>6.6048999999999953</c:v>
                </c:pt>
                <c:pt idx="668">
                  <c:v>6.5502000000000002</c:v>
                </c:pt>
                <c:pt idx="669">
                  <c:v>6.4996000000000018</c:v>
                </c:pt>
                <c:pt idx="670">
                  <c:v>6.4907000000000004</c:v>
                </c:pt>
                <c:pt idx="671">
                  <c:v>6.5507999999999997</c:v>
                </c:pt>
                <c:pt idx="672">
                  <c:v>6.5252999999999997</c:v>
                </c:pt>
                <c:pt idx="673">
                  <c:v>6.5844999999999976</c:v>
                </c:pt>
                <c:pt idx="674">
                  <c:v>6.5250999999999966</c:v>
                </c:pt>
                <c:pt idx="675">
                  <c:v>6.4987000000000004</c:v>
                </c:pt>
                <c:pt idx="676">
                  <c:v>6.4614000000000003</c:v>
                </c:pt>
                <c:pt idx="677">
                  <c:v>6.3652999999999986</c:v>
                </c:pt>
                <c:pt idx="678">
                  <c:v>6.3883999999999999</c:v>
                </c:pt>
                <c:pt idx="679">
                  <c:v>6.2827000000000002</c:v>
                </c:pt>
                <c:pt idx="680">
                  <c:v>6.2990000000000004</c:v>
                </c:pt>
                <c:pt idx="681">
                  <c:v>6.2998000000000003</c:v>
                </c:pt>
                <c:pt idx="682">
                  <c:v>6.3074999999999966</c:v>
                </c:pt>
                <c:pt idx="683">
                  <c:v>6.3374999999999986</c:v>
                </c:pt>
                <c:pt idx="684">
                  <c:v>6.3019999999999996</c:v>
                </c:pt>
                <c:pt idx="685">
                  <c:v>6.2804000000000002</c:v>
                </c:pt>
                <c:pt idx="686">
                  <c:v>6.2789000000000001</c:v>
                </c:pt>
                <c:pt idx="687">
                  <c:v>6.25</c:v>
                </c:pt>
                <c:pt idx="688">
                  <c:v>6.2253999999999996</c:v>
                </c:pt>
                <c:pt idx="689">
                  <c:v>6.2190000000000003</c:v>
                </c:pt>
                <c:pt idx="690">
                  <c:v>6.2218999999999998</c:v>
                </c:pt>
                <c:pt idx="691">
                  <c:v>6.2412000000000019</c:v>
                </c:pt>
                <c:pt idx="692">
                  <c:v>6.2237999999999998</c:v>
                </c:pt>
                <c:pt idx="693">
                  <c:v>6.2286000000000001</c:v>
                </c:pt>
                <c:pt idx="694">
                  <c:v>6.1749999999999954</c:v>
                </c:pt>
                <c:pt idx="695">
                  <c:v>6.2000999999999999</c:v>
                </c:pt>
                <c:pt idx="696">
                  <c:v>6.2102000000000004</c:v>
                </c:pt>
                <c:pt idx="697">
                  <c:v>6.1996000000000002</c:v>
                </c:pt>
                <c:pt idx="698">
                  <c:v>6.2188999999999997</c:v>
                </c:pt>
                <c:pt idx="699">
                  <c:v>6.2333000000000016</c:v>
                </c:pt>
                <c:pt idx="700">
                  <c:v>6.2433000000000014</c:v>
                </c:pt>
                <c:pt idx="701">
                  <c:v>6.2983000000000002</c:v>
                </c:pt>
                <c:pt idx="702">
                  <c:v>6.4246999999999996</c:v>
                </c:pt>
                <c:pt idx="703">
                  <c:v>6.3067000000000002</c:v>
                </c:pt>
                <c:pt idx="704">
                  <c:v>6.3692000000000002</c:v>
                </c:pt>
                <c:pt idx="705">
                  <c:v>6.4005000000000001</c:v>
                </c:pt>
                <c:pt idx="706">
                  <c:v>6.3474999999999966</c:v>
                </c:pt>
                <c:pt idx="707">
                  <c:v>6.3338000000000001</c:v>
                </c:pt>
                <c:pt idx="708">
                  <c:v>6.3370999999999986</c:v>
                </c:pt>
                <c:pt idx="709">
                  <c:v>6.3414000000000001</c:v>
                </c:pt>
                <c:pt idx="710">
                  <c:v>6.3663999999999996</c:v>
                </c:pt>
                <c:pt idx="711">
                  <c:v>6.4083000000000014</c:v>
                </c:pt>
                <c:pt idx="712">
                  <c:v>6.3592000000000004</c:v>
                </c:pt>
                <c:pt idx="713">
                  <c:v>6.4447000000000001</c:v>
                </c:pt>
                <c:pt idx="714">
                  <c:v>6.4922000000000004</c:v>
                </c:pt>
                <c:pt idx="715">
                  <c:v>6.4512000000000018</c:v>
                </c:pt>
                <c:pt idx="716">
                  <c:v>6.5084999999999997</c:v>
                </c:pt>
                <c:pt idx="717">
                  <c:v>6.524599999999996</c:v>
                </c:pt>
                <c:pt idx="718">
                  <c:v>6.4875999999999996</c:v>
                </c:pt>
                <c:pt idx="719">
                  <c:v>6.5042</c:v>
                </c:pt>
                <c:pt idx="720">
                  <c:v>6.516</c:v>
                </c:pt>
                <c:pt idx="721">
                  <c:v>6.5453000000000001</c:v>
                </c:pt>
                <c:pt idx="722">
                  <c:v>6.5398000000000014</c:v>
                </c:pt>
                <c:pt idx="723">
                  <c:v>6.5440999999999976</c:v>
                </c:pt>
                <c:pt idx="724">
                  <c:v>6.5639999999999956</c:v>
                </c:pt>
                <c:pt idx="725">
                  <c:v>6.5983999999999998</c:v>
                </c:pt>
                <c:pt idx="726">
                  <c:v>6.5943999999999976</c:v>
                </c:pt>
                <c:pt idx="727">
                  <c:v>6.6050999999999966</c:v>
                </c:pt>
                <c:pt idx="728">
                  <c:v>6.569</c:v>
                </c:pt>
                <c:pt idx="729">
                  <c:v>6.5815999999999999</c:v>
                </c:pt>
                <c:pt idx="730">
                  <c:v>6.6144999999999952</c:v>
                </c:pt>
                <c:pt idx="731">
                  <c:v>6.6470999999999956</c:v>
                </c:pt>
                <c:pt idx="732">
                  <c:v>6.6057999999999977</c:v>
                </c:pt>
                <c:pt idx="733">
                  <c:v>6.5952999999999999</c:v>
                </c:pt>
                <c:pt idx="734">
                  <c:v>6.6018999999999997</c:v>
                </c:pt>
                <c:pt idx="735">
                  <c:v>6.5755999999999997</c:v>
                </c:pt>
                <c:pt idx="736">
                  <c:v>6.5739000000000001</c:v>
                </c:pt>
                <c:pt idx="737">
                  <c:v>6.6350999999999987</c:v>
                </c:pt>
                <c:pt idx="738">
                  <c:v>6.6105999999999954</c:v>
                </c:pt>
                <c:pt idx="739">
                  <c:v>6.6130999999999966</c:v>
                </c:pt>
                <c:pt idx="740">
                  <c:v>6.5884</c:v>
                </c:pt>
                <c:pt idx="741">
                  <c:v>6.5561999999999996</c:v>
                </c:pt>
                <c:pt idx="742">
                  <c:v>6.5759999999999996</c:v>
                </c:pt>
                <c:pt idx="743">
                  <c:v>6.5654999999999966</c:v>
                </c:pt>
                <c:pt idx="744">
                  <c:v>6.5654999999999966</c:v>
                </c:pt>
                <c:pt idx="745">
                  <c:v>6.5788000000000002</c:v>
                </c:pt>
                <c:pt idx="746">
                  <c:v>6.6043999999999956</c:v>
                </c:pt>
                <c:pt idx="747">
                  <c:v>6.5880999999999998</c:v>
                </c:pt>
                <c:pt idx="748">
                  <c:v>6.5880999999999998</c:v>
                </c:pt>
                <c:pt idx="749">
                  <c:v>6.5730000000000004</c:v>
                </c:pt>
                <c:pt idx="750">
                  <c:v>6.5346000000000002</c:v>
                </c:pt>
                <c:pt idx="751">
                  <c:v>6.5522</c:v>
                </c:pt>
                <c:pt idx="752">
                  <c:v>6.5309999999999997</c:v>
                </c:pt>
                <c:pt idx="753">
                  <c:v>6.5008999999999997</c:v>
                </c:pt>
                <c:pt idx="754">
                  <c:v>6.5166000000000004</c:v>
                </c:pt>
                <c:pt idx="755">
                  <c:v>6.5457000000000001</c:v>
                </c:pt>
                <c:pt idx="756">
                  <c:v>6.5280999999999976</c:v>
                </c:pt>
                <c:pt idx="757">
                  <c:v>6.5398000000000014</c:v>
                </c:pt>
                <c:pt idx="758">
                  <c:v>6.5294999999999996</c:v>
                </c:pt>
                <c:pt idx="759">
                  <c:v>6.5486000000000004</c:v>
                </c:pt>
                <c:pt idx="760">
                  <c:v>6.5750000000000002</c:v>
                </c:pt>
                <c:pt idx="761">
                  <c:v>6.5801999999999996</c:v>
                </c:pt>
                <c:pt idx="762">
                  <c:v>6.6544999999999952</c:v>
                </c:pt>
                <c:pt idx="763">
                  <c:v>6.6483999999999996</c:v>
                </c:pt>
                <c:pt idx="764">
                  <c:v>6.6538999999999957</c:v>
                </c:pt>
                <c:pt idx="765">
                  <c:v>6.5846</c:v>
                </c:pt>
                <c:pt idx="766">
                  <c:v>6.5846</c:v>
                </c:pt>
                <c:pt idx="767">
                  <c:v>6.5532000000000004</c:v>
                </c:pt>
                <c:pt idx="768">
                  <c:v>6.5603999999999996</c:v>
                </c:pt>
                <c:pt idx="769">
                  <c:v>6.5797000000000017</c:v>
                </c:pt>
                <c:pt idx="770">
                  <c:v>6.5952999999999999</c:v>
                </c:pt>
                <c:pt idx="771">
                  <c:v>6.6036000000000001</c:v>
                </c:pt>
                <c:pt idx="772">
                  <c:v>6.6105999999999954</c:v>
                </c:pt>
                <c:pt idx="773">
                  <c:v>6.5937999999999999</c:v>
                </c:pt>
                <c:pt idx="774">
                  <c:v>6.6006</c:v>
                </c:pt>
                <c:pt idx="775">
                  <c:v>6.5964999999999998</c:v>
                </c:pt>
                <c:pt idx="776">
                  <c:v>6.5945999999999954</c:v>
                </c:pt>
                <c:pt idx="777">
                  <c:v>6.5796000000000019</c:v>
                </c:pt>
                <c:pt idx="778">
                  <c:v>6.5977999999999986</c:v>
                </c:pt>
                <c:pt idx="779">
                  <c:v>6.6128999999999953</c:v>
                </c:pt>
                <c:pt idx="780">
                  <c:v>6.5619999999999976</c:v>
                </c:pt>
                <c:pt idx="781">
                  <c:v>6.5739999999999998</c:v>
                </c:pt>
                <c:pt idx="782">
                  <c:v>6.5620999999999956</c:v>
                </c:pt>
                <c:pt idx="783">
                  <c:v>6.5257999999999976</c:v>
                </c:pt>
                <c:pt idx="784">
                  <c:v>6.4795000000000016</c:v>
                </c:pt>
                <c:pt idx="785">
                  <c:v>6.4927000000000001</c:v>
                </c:pt>
                <c:pt idx="786">
                  <c:v>6.4530000000000003</c:v>
                </c:pt>
                <c:pt idx="787">
                  <c:v>6.4428999999999998</c:v>
                </c:pt>
                <c:pt idx="788">
                  <c:v>6.4383000000000017</c:v>
                </c:pt>
                <c:pt idx="789">
                  <c:v>6.4591000000000003</c:v>
                </c:pt>
                <c:pt idx="790">
                  <c:v>6.4537000000000004</c:v>
                </c:pt>
                <c:pt idx="791">
                  <c:v>6.46</c:v>
                </c:pt>
                <c:pt idx="792">
                  <c:v>6.4314000000000018</c:v>
                </c:pt>
                <c:pt idx="793">
                  <c:v>6.5033000000000003</c:v>
                </c:pt>
                <c:pt idx="794">
                  <c:v>6.5624999999999956</c:v>
                </c:pt>
                <c:pt idx="795">
                  <c:v>6.6969999999999956</c:v>
                </c:pt>
                <c:pt idx="796">
                  <c:v>6.6295999999999955</c:v>
                </c:pt>
                <c:pt idx="797">
                  <c:v>6.6539999999999955</c:v>
                </c:pt>
                <c:pt idx="798">
                  <c:v>6.8071999999999955</c:v>
                </c:pt>
                <c:pt idx="799">
                  <c:v>6.8968999999999996</c:v>
                </c:pt>
                <c:pt idx="800">
                  <c:v>6.9652000000000003</c:v>
                </c:pt>
                <c:pt idx="801">
                  <c:v>6.8651999999999953</c:v>
                </c:pt>
                <c:pt idx="802">
                  <c:v>6.923</c:v>
                </c:pt>
                <c:pt idx="803">
                  <c:v>6.9467000000000017</c:v>
                </c:pt>
                <c:pt idx="804">
                  <c:v>6.94</c:v>
                </c:pt>
                <c:pt idx="805">
                  <c:v>6.9423000000000004</c:v>
                </c:pt>
                <c:pt idx="806">
                  <c:v>6.9554999999999998</c:v>
                </c:pt>
                <c:pt idx="807">
                  <c:v>6.9443000000000001</c:v>
                </c:pt>
                <c:pt idx="808">
                  <c:v>6.9037000000000015</c:v>
                </c:pt>
                <c:pt idx="809">
                  <c:v>6.9014000000000015</c:v>
                </c:pt>
                <c:pt idx="810">
                  <c:v>6.8478999999999957</c:v>
                </c:pt>
                <c:pt idx="811">
                  <c:v>6.8281999999999954</c:v>
                </c:pt>
                <c:pt idx="812">
                  <c:v>6.7480000000000002</c:v>
                </c:pt>
                <c:pt idx="813">
                  <c:v>6.7272999999999996</c:v>
                </c:pt>
                <c:pt idx="814">
                  <c:v>6.7618999999999998</c:v>
                </c:pt>
                <c:pt idx="815">
                  <c:v>6.72</c:v>
                </c:pt>
                <c:pt idx="816">
                  <c:v>6.7308000000000003</c:v>
                </c:pt>
                <c:pt idx="817">
                  <c:v>6.7343000000000002</c:v>
                </c:pt>
                <c:pt idx="818">
                  <c:v>6.7409999999999997</c:v>
                </c:pt>
                <c:pt idx="819">
                  <c:v>6.7503000000000002</c:v>
                </c:pt>
                <c:pt idx="820">
                  <c:v>6.7622999999999998</c:v>
                </c:pt>
                <c:pt idx="821">
                  <c:v>6.7889999999999997</c:v>
                </c:pt>
                <c:pt idx="822">
                  <c:v>6.7561</c:v>
                </c:pt>
                <c:pt idx="823">
                  <c:v>6.8007</c:v>
                </c:pt>
                <c:pt idx="824">
                  <c:v>6.8928999999999956</c:v>
                </c:pt>
                <c:pt idx="825">
                  <c:v>6.8030999999999997</c:v>
                </c:pt>
                <c:pt idx="826">
                  <c:v>6.8437999999999999</c:v>
                </c:pt>
                <c:pt idx="827">
                  <c:v>6.8447999999999967</c:v>
                </c:pt>
                <c:pt idx="828">
                  <c:v>6.8966000000000003</c:v>
                </c:pt>
                <c:pt idx="829">
                  <c:v>6.901600000000002</c:v>
                </c:pt>
                <c:pt idx="830">
                  <c:v>6.6707999999999998</c:v>
                </c:pt>
                <c:pt idx="831">
                  <c:v>6.5093000000000014</c:v>
                </c:pt>
                <c:pt idx="832">
                  <c:v>6.5423999999999998</c:v>
                </c:pt>
                <c:pt idx="833">
                  <c:v>6.6307</c:v>
                </c:pt>
                <c:pt idx="834">
                  <c:v>6.7018000000000004</c:v>
                </c:pt>
                <c:pt idx="835">
                  <c:v>6.7333000000000016</c:v>
                </c:pt>
                <c:pt idx="836">
                  <c:v>6.7636000000000003</c:v>
                </c:pt>
                <c:pt idx="837">
                  <c:v>6.7219999999999986</c:v>
                </c:pt>
                <c:pt idx="838">
                  <c:v>6.7094000000000014</c:v>
                </c:pt>
                <c:pt idx="839">
                  <c:v>6.7416000000000018</c:v>
                </c:pt>
                <c:pt idx="840">
                  <c:v>6.7305999999999999</c:v>
                </c:pt>
                <c:pt idx="841">
                  <c:v>6.7324999999999999</c:v>
                </c:pt>
                <c:pt idx="842">
                  <c:v>6.7336000000000018</c:v>
                </c:pt>
                <c:pt idx="843">
                  <c:v>6.7051999999999996</c:v>
                </c:pt>
                <c:pt idx="844">
                  <c:v>6.7026000000000003</c:v>
                </c:pt>
                <c:pt idx="845">
                  <c:v>6.7154999999999996</c:v>
                </c:pt>
                <c:pt idx="846">
                  <c:v>6.7465999999999999</c:v>
                </c:pt>
                <c:pt idx="847">
                  <c:v>6.7774999999999999</c:v>
                </c:pt>
                <c:pt idx="848">
                  <c:v>6.7656000000000001</c:v>
                </c:pt>
                <c:pt idx="849">
                  <c:v>6.6907999999999976</c:v>
                </c:pt>
                <c:pt idx="850">
                  <c:v>6.6436000000000002</c:v>
                </c:pt>
                <c:pt idx="851">
                  <c:v>6.6703000000000001</c:v>
                </c:pt>
                <c:pt idx="852">
                  <c:v>6.6238999999999955</c:v>
                </c:pt>
                <c:pt idx="853">
                  <c:v>6.6255999999999959</c:v>
                </c:pt>
                <c:pt idx="854">
                  <c:v>6.6444999999999954</c:v>
                </c:pt>
                <c:pt idx="855">
                  <c:v>6.7244999999999955</c:v>
                </c:pt>
                <c:pt idx="856">
                  <c:v>6.8007</c:v>
                </c:pt>
                <c:pt idx="857">
                  <c:v>6.7991999999999999</c:v>
                </c:pt>
                <c:pt idx="858">
                  <c:v>6.7784000000000004</c:v>
                </c:pt>
                <c:pt idx="859">
                  <c:v>6.7690999999999999</c:v>
                </c:pt>
                <c:pt idx="860">
                  <c:v>6.7537000000000003</c:v>
                </c:pt>
                <c:pt idx="861">
                  <c:v>6.7507999999999999</c:v>
                </c:pt>
                <c:pt idx="862">
                  <c:v>6.7603999999999997</c:v>
                </c:pt>
                <c:pt idx="863">
                  <c:v>6.7779999999999996</c:v>
                </c:pt>
                <c:pt idx="864">
                  <c:v>6.7808000000000002</c:v>
                </c:pt>
                <c:pt idx="865">
                  <c:v>6.8064</c:v>
                </c:pt>
                <c:pt idx="866">
                  <c:v>6.7568000000000001</c:v>
                </c:pt>
                <c:pt idx="867">
                  <c:v>6.7401999999999997</c:v>
                </c:pt>
                <c:pt idx="868">
                  <c:v>6.72</c:v>
                </c:pt>
                <c:pt idx="869">
                  <c:v>6.7478999999999987</c:v>
                </c:pt>
                <c:pt idx="870">
                  <c:v>6.7506000000000004</c:v>
                </c:pt>
                <c:pt idx="871">
                  <c:v>6.7514000000000003</c:v>
                </c:pt>
                <c:pt idx="872">
                  <c:v>6.7594000000000003</c:v>
                </c:pt>
                <c:pt idx="873">
                  <c:v>6.7938999999999998</c:v>
                </c:pt>
                <c:pt idx="874">
                  <c:v>6.8118999999999996</c:v>
                </c:pt>
                <c:pt idx="875">
                  <c:v>6.8667999999999996</c:v>
                </c:pt>
                <c:pt idx="876">
                  <c:v>6.8479999999999954</c:v>
                </c:pt>
                <c:pt idx="877">
                  <c:v>6.8444999999999956</c:v>
                </c:pt>
                <c:pt idx="878">
                  <c:v>6.8444999999999956</c:v>
                </c:pt>
                <c:pt idx="879">
                  <c:v>6.8840999999999957</c:v>
                </c:pt>
                <c:pt idx="880">
                  <c:v>6.9223999999999997</c:v>
                </c:pt>
                <c:pt idx="881">
                  <c:v>6.9463000000000017</c:v>
                </c:pt>
                <c:pt idx="882">
                  <c:v>6.9169999999999998</c:v>
                </c:pt>
                <c:pt idx="883">
                  <c:v>6.9206000000000003</c:v>
                </c:pt>
                <c:pt idx="884">
                  <c:v>6.931600000000004</c:v>
                </c:pt>
                <c:pt idx="885">
                  <c:v>6.9161000000000001</c:v>
                </c:pt>
                <c:pt idx="886">
                  <c:v>6.9367000000000019</c:v>
                </c:pt>
                <c:pt idx="887">
                  <c:v>6.9211999999999998</c:v>
                </c:pt>
                <c:pt idx="888">
                  <c:v>6.9165000000000001</c:v>
                </c:pt>
                <c:pt idx="889">
                  <c:v>6.8997000000000002</c:v>
                </c:pt>
                <c:pt idx="890">
                  <c:v>6.88</c:v>
                </c:pt>
                <c:pt idx="891">
                  <c:v>6.8746</c:v>
                </c:pt>
                <c:pt idx="892">
                  <c:v>6.8799000000000001</c:v>
                </c:pt>
                <c:pt idx="893">
                  <c:v>6.8682999999999996</c:v>
                </c:pt>
                <c:pt idx="894">
                  <c:v>6.8572999999999986</c:v>
                </c:pt>
                <c:pt idx="895">
                  <c:v>6.8468999999999998</c:v>
                </c:pt>
                <c:pt idx="896">
                  <c:v>6.8664999999999976</c:v>
                </c:pt>
                <c:pt idx="897">
                  <c:v>6.8547999999999956</c:v>
                </c:pt>
                <c:pt idx="898">
                  <c:v>6.8752000000000004</c:v>
                </c:pt>
                <c:pt idx="899">
                  <c:v>6.9264999999999999</c:v>
                </c:pt>
                <c:pt idx="900">
                  <c:v>6.952</c:v>
                </c:pt>
                <c:pt idx="901">
                  <c:v>6.9894000000000016</c:v>
                </c:pt>
                <c:pt idx="902">
                  <c:v>6.9903000000000004</c:v>
                </c:pt>
                <c:pt idx="903">
                  <c:v>6.9848999999999997</c:v>
                </c:pt>
                <c:pt idx="904">
                  <c:v>6.9779999999999998</c:v>
                </c:pt>
                <c:pt idx="905">
                  <c:v>6.9588999999999999</c:v>
                </c:pt>
                <c:pt idx="906">
                  <c:v>6.9695999999999998</c:v>
                </c:pt>
                <c:pt idx="907">
                  <c:v>6.9771000000000001</c:v>
                </c:pt>
                <c:pt idx="908">
                  <c:v>6.9775</c:v>
                </c:pt>
                <c:pt idx="909">
                  <c:v>6.9859999999999998</c:v>
                </c:pt>
                <c:pt idx="910">
                  <c:v>6.989200000000003</c:v>
                </c:pt>
                <c:pt idx="911">
                  <c:v>6.9771000000000001</c:v>
                </c:pt>
                <c:pt idx="912">
                  <c:v>6.9831000000000003</c:v>
                </c:pt>
                <c:pt idx="913">
                  <c:v>6.9874000000000001</c:v>
                </c:pt>
                <c:pt idx="914">
                  <c:v>6.9850000000000003</c:v>
                </c:pt>
                <c:pt idx="915">
                  <c:v>6.9801000000000002</c:v>
                </c:pt>
                <c:pt idx="916">
                  <c:v>6.9777000000000013</c:v>
                </c:pt>
                <c:pt idx="917">
                  <c:v>6.9871999999999996</c:v>
                </c:pt>
                <c:pt idx="918">
                  <c:v>6.9985999999999997</c:v>
                </c:pt>
                <c:pt idx="919">
                  <c:v>7.0381</c:v>
                </c:pt>
                <c:pt idx="920">
                  <c:v>7.016</c:v>
                </c:pt>
                <c:pt idx="921">
                  <c:v>7.0328999999999997</c:v>
                </c:pt>
                <c:pt idx="922">
                  <c:v>7.0495999999999999</c:v>
                </c:pt>
                <c:pt idx="923">
                  <c:v>7.0430000000000001</c:v>
                </c:pt>
                <c:pt idx="924">
                  <c:v>7.0612000000000004</c:v>
                </c:pt>
                <c:pt idx="925">
                  <c:v>7.0687999999999995</c:v>
                </c:pt>
                <c:pt idx="926">
                  <c:v>7.1073999999999966</c:v>
                </c:pt>
                <c:pt idx="927">
                  <c:v>7.1472999999999995</c:v>
                </c:pt>
                <c:pt idx="928">
                  <c:v>7.3378999999999976</c:v>
                </c:pt>
                <c:pt idx="929">
                  <c:v>7.6166</c:v>
                </c:pt>
                <c:pt idx="930">
                  <c:v>7.3141999999999951</c:v>
                </c:pt>
                <c:pt idx="931">
                  <c:v>7.3254999999999955</c:v>
                </c:pt>
                <c:pt idx="932">
                  <c:v>7.4343000000000004</c:v>
                </c:pt>
                <c:pt idx="933">
                  <c:v>7.4593000000000016</c:v>
                </c:pt>
                <c:pt idx="934">
                  <c:v>7.3959999999999955</c:v>
                </c:pt>
                <c:pt idx="935">
                  <c:v>7.3828999999999976</c:v>
                </c:pt>
                <c:pt idx="936">
                  <c:v>7.4553000000000003</c:v>
                </c:pt>
                <c:pt idx="937">
                  <c:v>7.3975999999999953</c:v>
                </c:pt>
                <c:pt idx="938">
                  <c:v>7.3764000000000003</c:v>
                </c:pt>
                <c:pt idx="939">
                  <c:v>7.5472000000000001</c:v>
                </c:pt>
                <c:pt idx="940">
                  <c:v>7.5625999999999953</c:v>
                </c:pt>
                <c:pt idx="941">
                  <c:v>7.7278999999999956</c:v>
                </c:pt>
                <c:pt idx="942">
                  <c:v>7.8369</c:v>
                </c:pt>
                <c:pt idx="943">
                  <c:v>7.9341999999999997</c:v>
                </c:pt>
                <c:pt idx="944">
                  <c:v>7.8953999999999986</c:v>
                </c:pt>
                <c:pt idx="945">
                  <c:v>7.9695999999999998</c:v>
                </c:pt>
                <c:pt idx="946">
                  <c:v>7.8439999999999976</c:v>
                </c:pt>
                <c:pt idx="947">
                  <c:v>7.8588999999999967</c:v>
                </c:pt>
                <c:pt idx="948">
                  <c:v>7.9323000000000015</c:v>
                </c:pt>
                <c:pt idx="949">
                  <c:v>7.9789000000000003</c:v>
                </c:pt>
                <c:pt idx="950">
                  <c:v>8.0588000000000015</c:v>
                </c:pt>
                <c:pt idx="951">
                  <c:v>8.1209999999999987</c:v>
                </c:pt>
                <c:pt idx="952">
                  <c:v>8.1571000000000016</c:v>
                </c:pt>
                <c:pt idx="953">
                  <c:v>8.547600000000001</c:v>
                </c:pt>
                <c:pt idx="954">
                  <c:v>8.5264000000000006</c:v>
                </c:pt>
                <c:pt idx="955">
                  <c:v>8.7160000000000011</c:v>
                </c:pt>
                <c:pt idx="956">
                  <c:v>8.6586000000000034</c:v>
                </c:pt>
                <c:pt idx="957">
                  <c:v>8.5050000000000008</c:v>
                </c:pt>
                <c:pt idx="958">
                  <c:v>8.350000000000005</c:v>
                </c:pt>
                <c:pt idx="959">
                  <c:v>8.3320000000000007</c:v>
                </c:pt>
                <c:pt idx="960">
                  <c:v>8.3602000000000007</c:v>
                </c:pt>
                <c:pt idx="961">
                  <c:v>8.327</c:v>
                </c:pt>
                <c:pt idx="962">
                  <c:v>8.2717999999999989</c:v>
                </c:pt>
                <c:pt idx="963">
                  <c:v>8.1876000000000015</c:v>
                </c:pt>
                <c:pt idx="964">
                  <c:v>8.2143999999999995</c:v>
                </c:pt>
                <c:pt idx="965">
                  <c:v>8.1151</c:v>
                </c:pt>
                <c:pt idx="966">
                  <c:v>8.1021000000000001</c:v>
                </c:pt>
                <c:pt idx="967">
                  <c:v>8.0771000000000015</c:v>
                </c:pt>
                <c:pt idx="968">
                  <c:v>8.0442999999999962</c:v>
                </c:pt>
                <c:pt idx="969">
                  <c:v>8.152400000000009</c:v>
                </c:pt>
                <c:pt idx="970">
                  <c:v>8.1401999999999983</c:v>
                </c:pt>
                <c:pt idx="971">
                  <c:v>8.111600000000001</c:v>
                </c:pt>
                <c:pt idx="972">
                  <c:v>8.093300000000001</c:v>
                </c:pt>
                <c:pt idx="973">
                  <c:v>8.0916000000000015</c:v>
                </c:pt>
                <c:pt idx="974">
                  <c:v>8.0916000000000015</c:v>
                </c:pt>
                <c:pt idx="975">
                  <c:v>8.0916000000000015</c:v>
                </c:pt>
                <c:pt idx="976">
                  <c:v>8.0836000000000006</c:v>
                </c:pt>
                <c:pt idx="977">
                  <c:v>7.9997000000000016</c:v>
                </c:pt>
                <c:pt idx="978">
                  <c:v>8.0053000000000001</c:v>
                </c:pt>
                <c:pt idx="979">
                  <c:v>8.0036000000000005</c:v>
                </c:pt>
                <c:pt idx="980">
                  <c:v>7.9627999999999997</c:v>
                </c:pt>
                <c:pt idx="981">
                  <c:v>7.8643999999999954</c:v>
                </c:pt>
                <c:pt idx="982">
                  <c:v>7.7544999999999966</c:v>
                </c:pt>
                <c:pt idx="983">
                  <c:v>7.7504999999999997</c:v>
                </c:pt>
                <c:pt idx="984">
                  <c:v>7.7114000000000003</c:v>
                </c:pt>
                <c:pt idx="985">
                  <c:v>7.6499999999999977</c:v>
                </c:pt>
                <c:pt idx="986">
                  <c:v>7.6484999999999976</c:v>
                </c:pt>
                <c:pt idx="987">
                  <c:v>7.6711</c:v>
                </c:pt>
                <c:pt idx="988">
                  <c:v>7.6384999999999996</c:v>
                </c:pt>
                <c:pt idx="989">
                  <c:v>7.6466000000000003</c:v>
                </c:pt>
                <c:pt idx="990">
                  <c:v>7.6308999999999987</c:v>
                </c:pt>
                <c:pt idx="991">
                  <c:v>7.6175999999999959</c:v>
                </c:pt>
                <c:pt idx="992">
                  <c:v>7.6123999999999956</c:v>
                </c:pt>
                <c:pt idx="993">
                  <c:v>7.5186000000000002</c:v>
                </c:pt>
                <c:pt idx="994">
                  <c:v>7.3936000000000002</c:v>
                </c:pt>
                <c:pt idx="995">
                  <c:v>7.4107000000000003</c:v>
                </c:pt>
                <c:pt idx="996">
                  <c:v>7.4074</c:v>
                </c:pt>
                <c:pt idx="997">
                  <c:v>7.4208999999999996</c:v>
                </c:pt>
                <c:pt idx="998">
                  <c:v>7.4208999999999996</c:v>
                </c:pt>
                <c:pt idx="999">
                  <c:v>7.4135</c:v>
                </c:pt>
                <c:pt idx="1000">
                  <c:v>7.4107000000000003</c:v>
                </c:pt>
                <c:pt idx="1001">
                  <c:v>7.3888999999999996</c:v>
                </c:pt>
                <c:pt idx="1002">
                  <c:v>7.3888999999999996</c:v>
                </c:pt>
                <c:pt idx="1003">
                  <c:v>7.3450999999999986</c:v>
                </c:pt>
                <c:pt idx="1004">
                  <c:v>7.2435999999999998</c:v>
                </c:pt>
                <c:pt idx="1005">
                  <c:v>7.2225999999999955</c:v>
                </c:pt>
                <c:pt idx="1006">
                  <c:v>7.2470999999999997</c:v>
                </c:pt>
                <c:pt idx="1007">
                  <c:v>7.1992000000000003</c:v>
                </c:pt>
                <c:pt idx="1008">
                  <c:v>7.0933999999999999</c:v>
                </c:pt>
                <c:pt idx="1009">
                  <c:v>7.1017999999999999</c:v>
                </c:pt>
                <c:pt idx="1010">
                  <c:v>7.0410000000000004</c:v>
                </c:pt>
                <c:pt idx="1011">
                  <c:v>7.0403000000000002</c:v>
                </c:pt>
                <c:pt idx="1012">
                  <c:v>6.9943</c:v>
                </c:pt>
                <c:pt idx="1013">
                  <c:v>6.9847999999999999</c:v>
                </c:pt>
                <c:pt idx="1014">
                  <c:v>6.949600000000002</c:v>
                </c:pt>
                <c:pt idx="1015">
                  <c:v>6.8849999999999953</c:v>
                </c:pt>
                <c:pt idx="1016">
                  <c:v>6.8763000000000014</c:v>
                </c:pt>
                <c:pt idx="1017">
                  <c:v>6.8117999999999999</c:v>
                </c:pt>
                <c:pt idx="1018">
                  <c:v>6.8493000000000004</c:v>
                </c:pt>
                <c:pt idx="1019">
                  <c:v>6.8837999999999999</c:v>
                </c:pt>
                <c:pt idx="1020">
                  <c:v>6.8603999999999976</c:v>
                </c:pt>
                <c:pt idx="1021">
                  <c:v>6.8068</c:v>
                </c:pt>
                <c:pt idx="1022">
                  <c:v>6.8717000000000015</c:v>
                </c:pt>
                <c:pt idx="1023">
                  <c:v>6.8077999999999976</c:v>
                </c:pt>
                <c:pt idx="1024">
                  <c:v>6.7791000000000015</c:v>
                </c:pt>
                <c:pt idx="1025">
                  <c:v>6.7683</c:v>
                </c:pt>
                <c:pt idx="1026">
                  <c:v>6.7751000000000001</c:v>
                </c:pt>
                <c:pt idx="1027">
                  <c:v>6.8204999999999956</c:v>
                </c:pt>
                <c:pt idx="1028">
                  <c:v>6.8183999999999996</c:v>
                </c:pt>
                <c:pt idx="1029">
                  <c:v>6.8598999999999997</c:v>
                </c:pt>
                <c:pt idx="1030">
                  <c:v>6.9607999999999999</c:v>
                </c:pt>
                <c:pt idx="1031">
                  <c:v>6.952</c:v>
                </c:pt>
                <c:pt idx="1032">
                  <c:v>7.0035999999999996</c:v>
                </c:pt>
                <c:pt idx="1033">
                  <c:v>7.0053000000000001</c:v>
                </c:pt>
                <c:pt idx="1034">
                  <c:v>7.0088999999999997</c:v>
                </c:pt>
                <c:pt idx="1035">
                  <c:v>7.0130999999999997</c:v>
                </c:pt>
                <c:pt idx="1036">
                  <c:v>7.0072000000000001</c:v>
                </c:pt>
                <c:pt idx="1037">
                  <c:v>7.0013000000000014</c:v>
                </c:pt>
                <c:pt idx="1038">
                  <c:v>7.0033000000000003</c:v>
                </c:pt>
                <c:pt idx="1039">
                  <c:v>7.0236000000000001</c:v>
                </c:pt>
                <c:pt idx="1040">
                  <c:v>6.9992000000000019</c:v>
                </c:pt>
                <c:pt idx="1041">
                  <c:v>6.9687000000000001</c:v>
                </c:pt>
                <c:pt idx="1042">
                  <c:v>6.9741999999999997</c:v>
                </c:pt>
                <c:pt idx="1043">
                  <c:v>6.9821999999999997</c:v>
                </c:pt>
                <c:pt idx="1044">
                  <c:v>7.02</c:v>
                </c:pt>
                <c:pt idx="1045">
                  <c:v>7.0210999999999997</c:v>
                </c:pt>
                <c:pt idx="1046">
                  <c:v>6.9944999999999986</c:v>
                </c:pt>
                <c:pt idx="1047">
                  <c:v>7.0040999999999976</c:v>
                </c:pt>
                <c:pt idx="1048">
                  <c:v>7.0495999999999999</c:v>
                </c:pt>
                <c:pt idx="1049">
                  <c:v>7.0381999999999998</c:v>
                </c:pt>
                <c:pt idx="1050">
                  <c:v>7.0457999999999998</c:v>
                </c:pt>
                <c:pt idx="1051">
                  <c:v>7.0793000000000017</c:v>
                </c:pt>
                <c:pt idx="1052">
                  <c:v>7.0939999999999985</c:v>
                </c:pt>
                <c:pt idx="1053">
                  <c:v>7.0827</c:v>
                </c:pt>
                <c:pt idx="1054">
                  <c:v>7.0218999999999996</c:v>
                </c:pt>
                <c:pt idx="1055">
                  <c:v>6.9375</c:v>
                </c:pt>
                <c:pt idx="1056">
                  <c:v>6.8830999999999998</c:v>
                </c:pt>
                <c:pt idx="1057">
                  <c:v>6.8819999999999997</c:v>
                </c:pt>
                <c:pt idx="1058">
                  <c:v>6.9023000000000003</c:v>
                </c:pt>
                <c:pt idx="1059">
                  <c:v>6.9643999999999986</c:v>
                </c:pt>
                <c:pt idx="1060">
                  <c:v>6.9535999999999998</c:v>
                </c:pt>
                <c:pt idx="1061">
                  <c:v>6.9501999999999997</c:v>
                </c:pt>
                <c:pt idx="1062">
                  <c:v>6.9451999999999998</c:v>
                </c:pt>
                <c:pt idx="1063">
                  <c:v>6.9534000000000002</c:v>
                </c:pt>
                <c:pt idx="1064">
                  <c:v>6.9412000000000029</c:v>
                </c:pt>
                <c:pt idx="1065">
                  <c:v>6.9560000000000004</c:v>
                </c:pt>
                <c:pt idx="1066">
                  <c:v>7.0156000000000001</c:v>
                </c:pt>
                <c:pt idx="1067">
                  <c:v>7</c:v>
                </c:pt>
                <c:pt idx="1068">
                  <c:v>7.0023</c:v>
                </c:pt>
                <c:pt idx="1069">
                  <c:v>7.0010000000000003</c:v>
                </c:pt>
                <c:pt idx="1070">
                  <c:v>7.0410000000000004</c:v>
                </c:pt>
                <c:pt idx="1071">
                  <c:v>7.0522</c:v>
                </c:pt>
                <c:pt idx="1072">
                  <c:v>7.0511999999999997</c:v>
                </c:pt>
                <c:pt idx="1073">
                  <c:v>7.0968</c:v>
                </c:pt>
                <c:pt idx="1074">
                  <c:v>7.1236999999999986</c:v>
                </c:pt>
                <c:pt idx="1075">
                  <c:v>7.1410999999999998</c:v>
                </c:pt>
                <c:pt idx="1076">
                  <c:v>7.1497000000000002</c:v>
                </c:pt>
                <c:pt idx="1077">
                  <c:v>7.1185999999999954</c:v>
                </c:pt>
                <c:pt idx="1078">
                  <c:v>7.0987999999999998</c:v>
                </c:pt>
                <c:pt idx="1079">
                  <c:v>7.1002999999999998</c:v>
                </c:pt>
                <c:pt idx="1080">
                  <c:v>7.13</c:v>
                </c:pt>
                <c:pt idx="1081">
                  <c:v>7.1099999999999985</c:v>
                </c:pt>
                <c:pt idx="1082">
                  <c:v>7.1124999999999954</c:v>
                </c:pt>
                <c:pt idx="1083">
                  <c:v>7.1476999999999986</c:v>
                </c:pt>
                <c:pt idx="1084">
                  <c:v>7.1432000000000002</c:v>
                </c:pt>
                <c:pt idx="1085">
                  <c:v>7.1361999999999997</c:v>
                </c:pt>
                <c:pt idx="1086">
                  <c:v>7.1315999999999997</c:v>
                </c:pt>
                <c:pt idx="1087">
                  <c:v>7.1082999999999998</c:v>
                </c:pt>
                <c:pt idx="1088">
                  <c:v>7.1193</c:v>
                </c:pt>
                <c:pt idx="1089">
                  <c:v>7.0995999999999997</c:v>
                </c:pt>
                <c:pt idx="1090">
                  <c:v>7.1107999999999976</c:v>
                </c:pt>
                <c:pt idx="1091">
                  <c:v>7.0747999999999998</c:v>
                </c:pt>
                <c:pt idx="1092">
                  <c:v>6.9963000000000015</c:v>
                </c:pt>
                <c:pt idx="1093">
                  <c:v>6.8208999999999955</c:v>
                </c:pt>
                <c:pt idx="1094">
                  <c:v>6.6993</c:v>
                </c:pt>
                <c:pt idx="1095">
                  <c:v>6.6272999999999955</c:v>
                </c:pt>
                <c:pt idx="1096">
                  <c:v>6.5270999999999955</c:v>
                </c:pt>
                <c:pt idx="1097">
                  <c:v>6.5751999999999997</c:v>
                </c:pt>
                <c:pt idx="1098">
                  <c:v>6.5488</c:v>
                </c:pt>
                <c:pt idx="1099">
                  <c:v>6.5247999999999955</c:v>
                </c:pt>
                <c:pt idx="1100">
                  <c:v>6.4978999999999996</c:v>
                </c:pt>
                <c:pt idx="1101">
                  <c:v>6.5039999999999996</c:v>
                </c:pt>
                <c:pt idx="1102">
                  <c:v>6.5030000000000001</c:v>
                </c:pt>
                <c:pt idx="1103">
                  <c:v>6.4883000000000015</c:v>
                </c:pt>
                <c:pt idx="1104">
                  <c:v>6.4323000000000015</c:v>
                </c:pt>
                <c:pt idx="1105">
                  <c:v>6.3785999999999996</c:v>
                </c:pt>
                <c:pt idx="1106">
                  <c:v>6.3754999999999997</c:v>
                </c:pt>
                <c:pt idx="1107">
                  <c:v>6.364999999999994</c:v>
                </c:pt>
                <c:pt idx="1108">
                  <c:v>6.4187000000000003</c:v>
                </c:pt>
                <c:pt idx="1109">
                  <c:v>6.4602000000000004</c:v>
                </c:pt>
                <c:pt idx="1110">
                  <c:v>6.7290999999999999</c:v>
                </c:pt>
                <c:pt idx="1111">
                  <c:v>6.5785</c:v>
                </c:pt>
                <c:pt idx="1112">
                  <c:v>6.4519000000000002</c:v>
                </c:pt>
                <c:pt idx="1113">
                  <c:v>6.4361000000000015</c:v>
                </c:pt>
                <c:pt idx="1114">
                  <c:v>6.4195000000000002</c:v>
                </c:pt>
                <c:pt idx="1115">
                  <c:v>6.4207999999999998</c:v>
                </c:pt>
                <c:pt idx="1116">
                  <c:v>6.4711000000000016</c:v>
                </c:pt>
                <c:pt idx="1117">
                  <c:v>6.5020999999999995</c:v>
                </c:pt>
                <c:pt idx="1118">
                  <c:v>6.5024999999999995</c:v>
                </c:pt>
                <c:pt idx="1119">
                  <c:v>6.4976000000000003</c:v>
                </c:pt>
                <c:pt idx="1120">
                  <c:v>6.4984000000000002</c:v>
                </c:pt>
                <c:pt idx="1121">
                  <c:v>6.4835000000000003</c:v>
                </c:pt>
                <c:pt idx="1122">
                  <c:v>6.4748000000000001</c:v>
                </c:pt>
                <c:pt idx="1123">
                  <c:v>6.5083000000000002</c:v>
                </c:pt>
                <c:pt idx="1124">
                  <c:v>6.5133999999999999</c:v>
                </c:pt>
                <c:pt idx="1125">
                  <c:v>6.4905999999999997</c:v>
                </c:pt>
                <c:pt idx="1126">
                  <c:v>6.4823000000000004</c:v>
                </c:pt>
                <c:pt idx="1127">
                  <c:v>6.4829999999999997</c:v>
                </c:pt>
                <c:pt idx="1128">
                  <c:v>6.4760000000000018</c:v>
                </c:pt>
                <c:pt idx="1129">
                  <c:v>6.4700000000000015</c:v>
                </c:pt>
                <c:pt idx="1130">
                  <c:v>6.4405999999999999</c:v>
                </c:pt>
                <c:pt idx="1131">
                  <c:v>6.4405999999999999</c:v>
                </c:pt>
                <c:pt idx="1132">
                  <c:v>6.4363000000000019</c:v>
                </c:pt>
                <c:pt idx="1133">
                  <c:v>6.4595000000000002</c:v>
                </c:pt>
                <c:pt idx="1134">
                  <c:v>6.4408000000000003</c:v>
                </c:pt>
                <c:pt idx="1135">
                  <c:v>6.4427000000000003</c:v>
                </c:pt>
                <c:pt idx="1136">
                  <c:v>6.4500999999999999</c:v>
                </c:pt>
                <c:pt idx="1137">
                  <c:v>6.4405999999999999</c:v>
                </c:pt>
                <c:pt idx="1138">
                  <c:v>6.4419000000000004</c:v>
                </c:pt>
                <c:pt idx="1139">
                  <c:v>6.44</c:v>
                </c:pt>
                <c:pt idx="1140">
                  <c:v>6.4392000000000058</c:v>
                </c:pt>
                <c:pt idx="1141">
                  <c:v>6.4678999999999975</c:v>
                </c:pt>
                <c:pt idx="1142">
                  <c:v>6.4633000000000003</c:v>
                </c:pt>
                <c:pt idx="1143">
                  <c:v>6.4610000000000003</c:v>
                </c:pt>
                <c:pt idx="1144">
                  <c:v>6.48</c:v>
                </c:pt>
                <c:pt idx="1145">
                  <c:v>6.5006000000000004</c:v>
                </c:pt>
                <c:pt idx="1146">
                  <c:v>6.53</c:v>
                </c:pt>
                <c:pt idx="1147">
                  <c:v>6.5284999999999975</c:v>
                </c:pt>
                <c:pt idx="1148">
                  <c:v>6.5219999999999976</c:v>
                </c:pt>
                <c:pt idx="1149">
                  <c:v>6.5087000000000002</c:v>
                </c:pt>
                <c:pt idx="1150">
                  <c:v>6.4751000000000003</c:v>
                </c:pt>
                <c:pt idx="1151">
                  <c:v>6.4412000000000029</c:v>
                </c:pt>
                <c:pt idx="1152">
                  <c:v>6.44</c:v>
                </c:pt>
                <c:pt idx="1153">
                  <c:v>6.4453000000000014</c:v>
                </c:pt>
                <c:pt idx="1154">
                  <c:v>6.4607000000000001</c:v>
                </c:pt>
                <c:pt idx="1155">
                  <c:v>6.4547999999999996</c:v>
                </c:pt>
                <c:pt idx="1156">
                  <c:v>6.4238999999999997</c:v>
                </c:pt>
                <c:pt idx="1157">
                  <c:v>6.4007000000000014</c:v>
                </c:pt>
                <c:pt idx="1158">
                  <c:v>6.3520999999999956</c:v>
                </c:pt>
                <c:pt idx="1159">
                  <c:v>6.3597000000000001</c:v>
                </c:pt>
                <c:pt idx="1160">
                  <c:v>6.3439999999999976</c:v>
                </c:pt>
                <c:pt idx="1161">
                  <c:v>6.3476999999999997</c:v>
                </c:pt>
                <c:pt idx="1162">
                  <c:v>6.3479999999999954</c:v>
                </c:pt>
                <c:pt idx="1163">
                  <c:v>6.3468999999999998</c:v>
                </c:pt>
                <c:pt idx="1164">
                  <c:v>6.3343999999999996</c:v>
                </c:pt>
                <c:pt idx="1165">
                  <c:v>6.3038999999999996</c:v>
                </c:pt>
                <c:pt idx="1166">
                  <c:v>6.2997000000000014</c:v>
                </c:pt>
                <c:pt idx="1167">
                  <c:v>6.3183999999999996</c:v>
                </c:pt>
                <c:pt idx="1168">
                  <c:v>6.3130999999999986</c:v>
                </c:pt>
                <c:pt idx="1169">
                  <c:v>6.3014999999999999</c:v>
                </c:pt>
                <c:pt idx="1170">
                  <c:v>6.3136000000000001</c:v>
                </c:pt>
                <c:pt idx="1171">
                  <c:v>6.3307000000000002</c:v>
                </c:pt>
                <c:pt idx="1172">
                  <c:v>6.3296999999999999</c:v>
                </c:pt>
                <c:pt idx="1173">
                  <c:v>6.3424999999999976</c:v>
                </c:pt>
                <c:pt idx="1174">
                  <c:v>6.2965</c:v>
                </c:pt>
                <c:pt idx="1175">
                  <c:v>6.29</c:v>
                </c:pt>
                <c:pt idx="1176">
                  <c:v>6.2783000000000015</c:v>
                </c:pt>
                <c:pt idx="1177">
                  <c:v>6.2606999999999999</c:v>
                </c:pt>
                <c:pt idx="1178">
                  <c:v>6.2355999999999998</c:v>
                </c:pt>
                <c:pt idx="1179">
                  <c:v>6.2398000000000016</c:v>
                </c:pt>
                <c:pt idx="1180">
                  <c:v>6.2404999999999999</c:v>
                </c:pt>
                <c:pt idx="1181">
                  <c:v>6.2318000000000016</c:v>
                </c:pt>
                <c:pt idx="1182">
                  <c:v>6.26</c:v>
                </c:pt>
                <c:pt idx="1183">
                  <c:v>6.2420999999999998</c:v>
                </c:pt>
                <c:pt idx="1184">
                  <c:v>6.2507999999999999</c:v>
                </c:pt>
                <c:pt idx="1185">
                  <c:v>6.26</c:v>
                </c:pt>
                <c:pt idx="1186">
                  <c:v>6.2615999999999996</c:v>
                </c:pt>
                <c:pt idx="1187">
                  <c:v>6.2458</c:v>
                </c:pt>
                <c:pt idx="1188">
                  <c:v>6.2500999999999998</c:v>
                </c:pt>
                <c:pt idx="1189">
                  <c:v>6.2719000000000014</c:v>
                </c:pt>
                <c:pt idx="1190">
                  <c:v>6.2892000000000019</c:v>
                </c:pt>
                <c:pt idx="1191">
                  <c:v>6.29</c:v>
                </c:pt>
                <c:pt idx="1192">
                  <c:v>6.2894000000000014</c:v>
                </c:pt>
                <c:pt idx="1193">
                  <c:v>6.3593000000000002</c:v>
                </c:pt>
                <c:pt idx="1194">
                  <c:v>6.4274999999999975</c:v>
                </c:pt>
                <c:pt idx="1195">
                  <c:v>6.4984000000000002</c:v>
                </c:pt>
                <c:pt idx="1196">
                  <c:v>6.5019</c:v>
                </c:pt>
                <c:pt idx="1197">
                  <c:v>6.4988000000000001</c:v>
                </c:pt>
                <c:pt idx="1198">
                  <c:v>6.5007000000000001</c:v>
                </c:pt>
                <c:pt idx="1199">
                  <c:v>6.5301999999999998</c:v>
                </c:pt>
                <c:pt idx="1200">
                  <c:v>6.5814000000000004</c:v>
                </c:pt>
                <c:pt idx="1201">
                  <c:v>6.6590999999999987</c:v>
                </c:pt>
                <c:pt idx="1202">
                  <c:v>6.6270999999999951</c:v>
                </c:pt>
                <c:pt idx="1203">
                  <c:v>6.6176999999999957</c:v>
                </c:pt>
                <c:pt idx="1204">
                  <c:v>6.6174999999999953</c:v>
                </c:pt>
                <c:pt idx="1205">
                  <c:v>6.6169999999999956</c:v>
                </c:pt>
                <c:pt idx="1206">
                  <c:v>6.5978999999999965</c:v>
                </c:pt>
                <c:pt idx="1207">
                  <c:v>6.5884</c:v>
                </c:pt>
                <c:pt idx="1208">
                  <c:v>6.6010999999999997</c:v>
                </c:pt>
                <c:pt idx="1209">
                  <c:v>6.6212</c:v>
                </c:pt>
                <c:pt idx="1210">
                  <c:v>6.6358999999999977</c:v>
                </c:pt>
                <c:pt idx="1211">
                  <c:v>6.6294999999999966</c:v>
                </c:pt>
                <c:pt idx="1212">
                  <c:v>6.627899999999995</c:v>
                </c:pt>
                <c:pt idx="1213">
                  <c:v>6.6264999999999956</c:v>
                </c:pt>
                <c:pt idx="1214">
                  <c:v>6.6292999999999997</c:v>
                </c:pt>
                <c:pt idx="1215">
                  <c:v>6.6379999999999955</c:v>
                </c:pt>
                <c:pt idx="1216">
                  <c:v>6.6402000000000001</c:v>
                </c:pt>
                <c:pt idx="1217">
                  <c:v>6.6769999999999996</c:v>
                </c:pt>
                <c:pt idx="1218">
                  <c:v>6.7191000000000001</c:v>
                </c:pt>
                <c:pt idx="1219">
                  <c:v>6.7241999999999953</c:v>
                </c:pt>
                <c:pt idx="1220">
                  <c:v>6.7202000000000002</c:v>
                </c:pt>
                <c:pt idx="1221">
                  <c:v>6.6142999999999956</c:v>
                </c:pt>
                <c:pt idx="1222">
                  <c:v>6.5518000000000001</c:v>
                </c:pt>
                <c:pt idx="1223">
                  <c:v>6.55</c:v>
                </c:pt>
                <c:pt idx="1224">
                  <c:v>6.55</c:v>
                </c:pt>
                <c:pt idx="1225">
                  <c:v>6.5503</c:v>
                </c:pt>
                <c:pt idx="1226">
                  <c:v>6.5503999999999998</c:v>
                </c:pt>
                <c:pt idx="1227">
                  <c:v>6.5497000000000014</c:v>
                </c:pt>
                <c:pt idx="1228">
                  <c:v>6.56</c:v>
                </c:pt>
                <c:pt idx="1229">
                  <c:v>6.5576999999999996</c:v>
                </c:pt>
                <c:pt idx="1230">
                  <c:v>6.5617999999999999</c:v>
                </c:pt>
                <c:pt idx="1231">
                  <c:v>6.5438999999999998</c:v>
                </c:pt>
                <c:pt idx="1232">
                  <c:v>6.5408999999999997</c:v>
                </c:pt>
                <c:pt idx="1233">
                  <c:v>6.5498000000000003</c:v>
                </c:pt>
                <c:pt idx="1234">
                  <c:v>6.5571999999999955</c:v>
                </c:pt>
                <c:pt idx="1235">
                  <c:v>6.5623999999999976</c:v>
                </c:pt>
                <c:pt idx="1236">
                  <c:v>6.5649999999999959</c:v>
                </c:pt>
                <c:pt idx="1237">
                  <c:v>6.5698999999999996</c:v>
                </c:pt>
                <c:pt idx="1238">
                  <c:v>6.5680999999999976</c:v>
                </c:pt>
                <c:pt idx="1239">
                  <c:v>6.5392000000000019</c:v>
                </c:pt>
                <c:pt idx="1240">
                  <c:v>6.5364000000000004</c:v>
                </c:pt>
                <c:pt idx="1241">
                  <c:v>6.5149999999999952</c:v>
                </c:pt>
                <c:pt idx="1242">
                  <c:v>6.5049999999999955</c:v>
                </c:pt>
                <c:pt idx="1243">
                  <c:v>6.4996000000000018</c:v>
                </c:pt>
                <c:pt idx="1244">
                  <c:v>6.4765000000000015</c:v>
                </c:pt>
                <c:pt idx="1245">
                  <c:v>6.4508000000000001</c:v>
                </c:pt>
                <c:pt idx="1246">
                  <c:v>6.4160000000000004</c:v>
                </c:pt>
                <c:pt idx="1247">
                  <c:v>6.41</c:v>
                </c:pt>
                <c:pt idx="1248">
                  <c:v>6.41</c:v>
                </c:pt>
                <c:pt idx="1249">
                  <c:v>6.4</c:v>
                </c:pt>
                <c:pt idx="1250">
                  <c:v>6.3949999999999951</c:v>
                </c:pt>
                <c:pt idx="1251">
                  <c:v>6.3949999999999951</c:v>
                </c:pt>
                <c:pt idx="1252">
                  <c:v>6.3949999999999951</c:v>
                </c:pt>
                <c:pt idx="1253">
                  <c:v>6.3761000000000001</c:v>
                </c:pt>
                <c:pt idx="1254">
                  <c:v>6.3524999999999956</c:v>
                </c:pt>
                <c:pt idx="1255">
                  <c:v>6.3397000000000014</c:v>
                </c:pt>
                <c:pt idx="1256">
                  <c:v>6.3334999999999999</c:v>
                </c:pt>
                <c:pt idx="1257">
                  <c:v>6.3197000000000001</c:v>
                </c:pt>
                <c:pt idx="1258">
                  <c:v>6.3254999999999955</c:v>
                </c:pt>
                <c:pt idx="1259">
                  <c:v>6.3388</c:v>
                </c:pt>
                <c:pt idx="1260">
                  <c:v>6.3399000000000001</c:v>
                </c:pt>
                <c:pt idx="1261">
                  <c:v>6.3587999999999996</c:v>
                </c:pt>
                <c:pt idx="1262">
                  <c:v>6.3599999999999977</c:v>
                </c:pt>
                <c:pt idx="1263">
                  <c:v>6.364999999999994</c:v>
                </c:pt>
                <c:pt idx="1264">
                  <c:v>6.3893000000000004</c:v>
                </c:pt>
                <c:pt idx="1265">
                  <c:v>6.3906999999999998</c:v>
                </c:pt>
                <c:pt idx="1266">
                  <c:v>6.4083000000000014</c:v>
                </c:pt>
                <c:pt idx="1267">
                  <c:v>6.4169999999999998</c:v>
                </c:pt>
                <c:pt idx="1268">
                  <c:v>6.4169999999999998</c:v>
                </c:pt>
                <c:pt idx="1269">
                  <c:v>6.409600000000002</c:v>
                </c:pt>
                <c:pt idx="1270">
                  <c:v>6.3846999999999996</c:v>
                </c:pt>
                <c:pt idx="1271">
                  <c:v>6.3868999999999998</c:v>
                </c:pt>
                <c:pt idx="1272">
                  <c:v>6.3815999999999997</c:v>
                </c:pt>
                <c:pt idx="1273">
                  <c:v>6.3731</c:v>
                </c:pt>
                <c:pt idx="1274">
                  <c:v>6.3544999999999954</c:v>
                </c:pt>
                <c:pt idx="1275">
                  <c:v>6.3242999999999956</c:v>
                </c:pt>
                <c:pt idx="1276">
                  <c:v>6.3104999999999976</c:v>
                </c:pt>
                <c:pt idx="1277">
                  <c:v>6.2949999999999955</c:v>
                </c:pt>
                <c:pt idx="1278">
                  <c:v>6.2924999999999995</c:v>
                </c:pt>
                <c:pt idx="1279">
                  <c:v>6.2911999999999999</c:v>
                </c:pt>
                <c:pt idx="1280">
                  <c:v>6.2789999999999999</c:v>
                </c:pt>
                <c:pt idx="1281">
                  <c:v>6.2794000000000016</c:v>
                </c:pt>
                <c:pt idx="1282">
                  <c:v>6.2691999999999997</c:v>
                </c:pt>
                <c:pt idx="1283">
                  <c:v>6.2591999999999999</c:v>
                </c:pt>
                <c:pt idx="1284">
                  <c:v>6.2489999999999997</c:v>
                </c:pt>
                <c:pt idx="1285">
                  <c:v>6.2495000000000003</c:v>
                </c:pt>
                <c:pt idx="1286">
                  <c:v>6.2484999999999999</c:v>
                </c:pt>
                <c:pt idx="1287">
                  <c:v>6.2385999999999999</c:v>
                </c:pt>
                <c:pt idx="1288">
                  <c:v>6.2484000000000002</c:v>
                </c:pt>
                <c:pt idx="1289">
                  <c:v>6.2593000000000014</c:v>
                </c:pt>
                <c:pt idx="1290">
                  <c:v>6.2708000000000004</c:v>
                </c:pt>
                <c:pt idx="1291">
                  <c:v>6.2789999999999999</c:v>
                </c:pt>
                <c:pt idx="1292">
                  <c:v>6.2799000000000014</c:v>
                </c:pt>
                <c:pt idx="1293">
                  <c:v>6.29</c:v>
                </c:pt>
                <c:pt idx="1294">
                  <c:v>6.2899000000000003</c:v>
                </c:pt>
                <c:pt idx="1295">
                  <c:v>6.2988999999999997</c:v>
                </c:pt>
                <c:pt idx="1296">
                  <c:v>6.3197000000000001</c:v>
                </c:pt>
                <c:pt idx="1297">
                  <c:v>6.3197999999999999</c:v>
                </c:pt>
                <c:pt idx="1298">
                  <c:v>6.3186999999999998</c:v>
                </c:pt>
                <c:pt idx="1299">
                  <c:v>6.3236999999999997</c:v>
                </c:pt>
                <c:pt idx="1300">
                  <c:v>6.3204999999999956</c:v>
                </c:pt>
                <c:pt idx="1301">
                  <c:v>6.3104999999999976</c:v>
                </c:pt>
                <c:pt idx="1302">
                  <c:v>6.2974999999999985</c:v>
                </c:pt>
                <c:pt idx="1303">
                  <c:v>6.2915000000000001</c:v>
                </c:pt>
                <c:pt idx="1304">
                  <c:v>6.2587999999999999</c:v>
                </c:pt>
                <c:pt idx="1305">
                  <c:v>6.25</c:v>
                </c:pt>
                <c:pt idx="1306">
                  <c:v>6.25</c:v>
                </c:pt>
                <c:pt idx="1307">
                  <c:v>6.2442000000000002</c:v>
                </c:pt>
                <c:pt idx="1308">
                  <c:v>6.2416000000000018</c:v>
                </c:pt>
                <c:pt idx="1309">
                  <c:v>6.2311000000000014</c:v>
                </c:pt>
                <c:pt idx="1310">
                  <c:v>6.2227999999999986</c:v>
                </c:pt>
                <c:pt idx="1311">
                  <c:v>6.2099000000000002</c:v>
                </c:pt>
                <c:pt idx="1312">
                  <c:v>6.1932999999999998</c:v>
                </c:pt>
                <c:pt idx="1313">
                  <c:v>6.1838999999999986</c:v>
                </c:pt>
                <c:pt idx="1314">
                  <c:v>6.1572999999999976</c:v>
                </c:pt>
                <c:pt idx="1315">
                  <c:v>6.1501999999999954</c:v>
                </c:pt>
                <c:pt idx="1316">
                  <c:v>6.1487999999999996</c:v>
                </c:pt>
                <c:pt idx="1317">
                  <c:v>6.0874999999999986</c:v>
                </c:pt>
                <c:pt idx="1318">
                  <c:v>6.0347</c:v>
                </c:pt>
                <c:pt idx="1319">
                  <c:v>6.0411999999999999</c:v>
                </c:pt>
                <c:pt idx="1320">
                  <c:v>6.0411999999999999</c:v>
                </c:pt>
                <c:pt idx="1321">
                  <c:v>6.1136999999999997</c:v>
                </c:pt>
                <c:pt idx="1322">
                  <c:v>6.1672999999999956</c:v>
                </c:pt>
                <c:pt idx="1323">
                  <c:v>6.1811999999999996</c:v>
                </c:pt>
                <c:pt idx="1324">
                  <c:v>6.1656999999999966</c:v>
                </c:pt>
                <c:pt idx="1325">
                  <c:v>6.1811999999999996</c:v>
                </c:pt>
                <c:pt idx="1326">
                  <c:v>6.2538</c:v>
                </c:pt>
                <c:pt idx="1327">
                  <c:v>6.2598000000000003</c:v>
                </c:pt>
                <c:pt idx="1328">
                  <c:v>6.24</c:v>
                </c:pt>
                <c:pt idx="1329">
                  <c:v>6.1998999999999986</c:v>
                </c:pt>
                <c:pt idx="1330">
                  <c:v>6.2005999999999997</c:v>
                </c:pt>
                <c:pt idx="1331">
                  <c:v>6.2</c:v>
                </c:pt>
                <c:pt idx="1332">
                  <c:v>6.0576999999999996</c:v>
                </c:pt>
                <c:pt idx="1333">
                  <c:v>6.0598000000000001</c:v>
                </c:pt>
                <c:pt idx="1334">
                  <c:v>6.0502000000000002</c:v>
                </c:pt>
                <c:pt idx="1335">
                  <c:v>6.0801999999999996</c:v>
                </c:pt>
                <c:pt idx="1336">
                  <c:v>6.1530999999999976</c:v>
                </c:pt>
                <c:pt idx="1337">
                  <c:v>6.2401999999999997</c:v>
                </c:pt>
                <c:pt idx="1338">
                  <c:v>6.3811</c:v>
                </c:pt>
                <c:pt idx="1339">
                  <c:v>6.34</c:v>
                </c:pt>
                <c:pt idx="1340">
                  <c:v>6.3434999999999997</c:v>
                </c:pt>
                <c:pt idx="1341">
                  <c:v>6.3281999999999954</c:v>
                </c:pt>
                <c:pt idx="1342">
                  <c:v>6.2826000000000004</c:v>
                </c:pt>
                <c:pt idx="1343">
                  <c:v>6.2789000000000001</c:v>
                </c:pt>
                <c:pt idx="1344">
                  <c:v>6.31</c:v>
                </c:pt>
                <c:pt idx="1345">
                  <c:v>6.3326000000000002</c:v>
                </c:pt>
                <c:pt idx="1346">
                  <c:v>6.375</c:v>
                </c:pt>
                <c:pt idx="1347">
                  <c:v>6.4020000000000001</c:v>
                </c:pt>
                <c:pt idx="1348">
                  <c:v>6.4023000000000003</c:v>
                </c:pt>
                <c:pt idx="1349">
                  <c:v>6.415</c:v>
                </c:pt>
                <c:pt idx="1350">
                  <c:v>6.4173999999999998</c:v>
                </c:pt>
                <c:pt idx="1351">
                  <c:v>6.4187000000000003</c:v>
                </c:pt>
                <c:pt idx="1352">
                  <c:v>6.4160000000000004</c:v>
                </c:pt>
                <c:pt idx="1353">
                  <c:v>6.4119000000000002</c:v>
                </c:pt>
                <c:pt idx="1354">
                  <c:v>6.3912000000000004</c:v>
                </c:pt>
                <c:pt idx="1355">
                  <c:v>6.3580999999999976</c:v>
                </c:pt>
                <c:pt idx="1356">
                  <c:v>6.3400999999999996</c:v>
                </c:pt>
                <c:pt idx="1357">
                  <c:v>6.2697000000000003</c:v>
                </c:pt>
                <c:pt idx="1358">
                  <c:v>6.2595000000000001</c:v>
                </c:pt>
                <c:pt idx="1359">
                  <c:v>6.2667999999999999</c:v>
                </c:pt>
                <c:pt idx="1360">
                  <c:v>6.2690000000000001</c:v>
                </c:pt>
                <c:pt idx="1361">
                  <c:v>6.2633000000000001</c:v>
                </c:pt>
                <c:pt idx="1362">
                  <c:v>6.2727000000000004</c:v>
                </c:pt>
                <c:pt idx="1363">
                  <c:v>6.2735000000000003</c:v>
                </c:pt>
                <c:pt idx="1364">
                  <c:v>6.3052000000000001</c:v>
                </c:pt>
                <c:pt idx="1365">
                  <c:v>6.2896000000000019</c:v>
                </c:pt>
                <c:pt idx="1366">
                  <c:v>6.2935999999999996</c:v>
                </c:pt>
                <c:pt idx="1367">
                  <c:v>6.276600000000002</c:v>
                </c:pt>
                <c:pt idx="1368">
                  <c:v>6.2694999999999999</c:v>
                </c:pt>
                <c:pt idx="1369">
                  <c:v>6.2694000000000001</c:v>
                </c:pt>
                <c:pt idx="1370">
                  <c:v>6.2739000000000003</c:v>
                </c:pt>
                <c:pt idx="1371">
                  <c:v>6.2797000000000018</c:v>
                </c:pt>
                <c:pt idx="1372">
                  <c:v>6.2799000000000014</c:v>
                </c:pt>
                <c:pt idx="1373">
                  <c:v>6.2794000000000016</c:v>
                </c:pt>
                <c:pt idx="1374">
                  <c:v>6.3039999999999976</c:v>
                </c:pt>
                <c:pt idx="1375">
                  <c:v>6.3095999999999997</c:v>
                </c:pt>
                <c:pt idx="1376">
                  <c:v>6.29</c:v>
                </c:pt>
                <c:pt idx="1377">
                  <c:v>6.2893000000000017</c:v>
                </c:pt>
                <c:pt idx="1378">
                  <c:v>6.2896000000000019</c:v>
                </c:pt>
                <c:pt idx="1379">
                  <c:v>6.2919999999999998</c:v>
                </c:pt>
                <c:pt idx="1380">
                  <c:v>6.3015999999999996</c:v>
                </c:pt>
                <c:pt idx="1381">
                  <c:v>6.3369999999999997</c:v>
                </c:pt>
                <c:pt idx="1382">
                  <c:v>6.3369999999999997</c:v>
                </c:pt>
                <c:pt idx="1383">
                  <c:v>6.3793000000000015</c:v>
                </c:pt>
                <c:pt idx="1384">
                  <c:v>6.3773999999999997</c:v>
                </c:pt>
                <c:pt idx="1385">
                  <c:v>6.3430999999999997</c:v>
                </c:pt>
                <c:pt idx="1386">
                  <c:v>6.2938000000000001</c:v>
                </c:pt>
                <c:pt idx="1387">
                  <c:v>6.2502000000000004</c:v>
                </c:pt>
                <c:pt idx="1388">
                  <c:v>6.2650999999999986</c:v>
                </c:pt>
                <c:pt idx="1389">
                  <c:v>6.2590000000000003</c:v>
                </c:pt>
                <c:pt idx="1390">
                  <c:v>6.239200000000003</c:v>
                </c:pt>
                <c:pt idx="1391">
                  <c:v>6.1987999999999985</c:v>
                </c:pt>
                <c:pt idx="1392">
                  <c:v>6.2150999999999996</c:v>
                </c:pt>
                <c:pt idx="1393">
                  <c:v>6.2282999999999999</c:v>
                </c:pt>
                <c:pt idx="1394">
                  <c:v>6.1939999999999955</c:v>
                </c:pt>
                <c:pt idx="1395">
                  <c:v>6.1866000000000003</c:v>
                </c:pt>
                <c:pt idx="1396">
                  <c:v>6.1884999999999986</c:v>
                </c:pt>
                <c:pt idx="1397">
                  <c:v>6.1760999999999999</c:v>
                </c:pt>
                <c:pt idx="1398">
                  <c:v>6.2061000000000002</c:v>
                </c:pt>
                <c:pt idx="1399">
                  <c:v>6.2193000000000014</c:v>
                </c:pt>
                <c:pt idx="1400">
                  <c:v>6.2267999999999999</c:v>
                </c:pt>
                <c:pt idx="1401">
                  <c:v>6.2237</c:v>
                </c:pt>
                <c:pt idx="1402">
                  <c:v>6.2382000000000017</c:v>
                </c:pt>
                <c:pt idx="1403">
                  <c:v>6.2215999999999996</c:v>
                </c:pt>
                <c:pt idx="1404">
                  <c:v>6.2191999999999998</c:v>
                </c:pt>
                <c:pt idx="1405">
                  <c:v>6.1808999999999976</c:v>
                </c:pt>
                <c:pt idx="1406">
                  <c:v>6.1649999999999938</c:v>
                </c:pt>
                <c:pt idx="1407">
                  <c:v>6.0865999999999998</c:v>
                </c:pt>
                <c:pt idx="1408">
                  <c:v>5.9930000000000003</c:v>
                </c:pt>
                <c:pt idx="1409">
                  <c:v>6</c:v>
                </c:pt>
                <c:pt idx="1410">
                  <c:v>5.9898000000000016</c:v>
                </c:pt>
                <c:pt idx="1411">
                  <c:v>5.9432000000000018</c:v>
                </c:pt>
                <c:pt idx="1412">
                  <c:v>5.9020999999999999</c:v>
                </c:pt>
                <c:pt idx="1413">
                  <c:v>5.8802000000000003</c:v>
                </c:pt>
                <c:pt idx="1414">
                  <c:v>5.8696999999999999</c:v>
                </c:pt>
                <c:pt idx="1415">
                  <c:v>5.8606999999999996</c:v>
                </c:pt>
                <c:pt idx="1416">
                  <c:v>5.8713000000000015</c:v>
                </c:pt>
                <c:pt idx="1417">
                  <c:v>5.8945999999999952</c:v>
                </c:pt>
                <c:pt idx="1418">
                  <c:v>5.915</c:v>
                </c:pt>
                <c:pt idx="1419">
                  <c:v>5.9051999999999998</c:v>
                </c:pt>
                <c:pt idx="1420">
                  <c:v>5.9465000000000003</c:v>
                </c:pt>
                <c:pt idx="1421">
                  <c:v>5.9300000000000015</c:v>
                </c:pt>
                <c:pt idx="1422">
                  <c:v>5.9518000000000004</c:v>
                </c:pt>
                <c:pt idx="1423">
                  <c:v>5.939300000000002</c:v>
                </c:pt>
                <c:pt idx="1424">
                  <c:v>5.9489999999999998</c:v>
                </c:pt>
                <c:pt idx="1425">
                  <c:v>5.9382000000000019</c:v>
                </c:pt>
                <c:pt idx="1426">
                  <c:v>5.9478999999999997</c:v>
                </c:pt>
                <c:pt idx="1427">
                  <c:v>5.9478999999999997</c:v>
                </c:pt>
                <c:pt idx="1428">
                  <c:v>5.9389000000000003</c:v>
                </c:pt>
                <c:pt idx="1429">
                  <c:v>5.9494000000000016</c:v>
                </c:pt>
                <c:pt idx="1430">
                  <c:v>5.9981999999999998</c:v>
                </c:pt>
                <c:pt idx="1431">
                  <c:v>6.0143999999999975</c:v>
                </c:pt>
                <c:pt idx="1432">
                  <c:v>6.0385</c:v>
                </c:pt>
                <c:pt idx="1433">
                  <c:v>6.0198999999999998</c:v>
                </c:pt>
                <c:pt idx="1434">
                  <c:v>6.0076000000000001</c:v>
                </c:pt>
                <c:pt idx="1435">
                  <c:v>5.9761000000000015</c:v>
                </c:pt>
                <c:pt idx="1436">
                  <c:v>5.9539</c:v>
                </c:pt>
                <c:pt idx="1437">
                  <c:v>5.9409000000000001</c:v>
                </c:pt>
                <c:pt idx="1438">
                  <c:v>5.9462000000000019</c:v>
                </c:pt>
                <c:pt idx="1439">
                  <c:v>5.9370000000000003</c:v>
                </c:pt>
                <c:pt idx="1440">
                  <c:v>5.939300000000002</c:v>
                </c:pt>
                <c:pt idx="1441">
                  <c:v>5.9244999999999965</c:v>
                </c:pt>
                <c:pt idx="1442">
                  <c:v>5.9197000000000015</c:v>
                </c:pt>
                <c:pt idx="1443">
                  <c:v>5.9218000000000002</c:v>
                </c:pt>
                <c:pt idx="1444">
                  <c:v>5.8944999999999954</c:v>
                </c:pt>
                <c:pt idx="1445">
                  <c:v>5.8868</c:v>
                </c:pt>
                <c:pt idx="1446">
                  <c:v>5.8883000000000001</c:v>
                </c:pt>
                <c:pt idx="1447">
                  <c:v>5.8857999999999997</c:v>
                </c:pt>
                <c:pt idx="1448">
                  <c:v>5.8437999999999999</c:v>
                </c:pt>
                <c:pt idx="1449">
                  <c:v>5.7446999999999999</c:v>
                </c:pt>
                <c:pt idx="1450">
                  <c:v>5.72</c:v>
                </c:pt>
                <c:pt idx="1451">
                  <c:v>5.7524999999999986</c:v>
                </c:pt>
                <c:pt idx="1452">
                  <c:v>5.8600999999999956</c:v>
                </c:pt>
                <c:pt idx="1453">
                  <c:v>5.8026</c:v>
                </c:pt>
                <c:pt idx="1454">
                  <c:v>5.8654999999999955</c:v>
                </c:pt>
                <c:pt idx="1455">
                  <c:v>5.8728999999999996</c:v>
                </c:pt>
                <c:pt idx="1456">
                  <c:v>5.9187000000000003</c:v>
                </c:pt>
                <c:pt idx="1457">
                  <c:v>5.867999999999995</c:v>
                </c:pt>
                <c:pt idx="1458">
                  <c:v>5.9074999999999998</c:v>
                </c:pt>
                <c:pt idx="1459">
                  <c:v>5.8738999999999999</c:v>
                </c:pt>
                <c:pt idx="1460">
                  <c:v>5.7995999999999999</c:v>
                </c:pt>
                <c:pt idx="1461">
                  <c:v>5.7787000000000015</c:v>
                </c:pt>
                <c:pt idx="1462">
                  <c:v>5.7704000000000004</c:v>
                </c:pt>
                <c:pt idx="1463">
                  <c:v>5.7474999999999996</c:v>
                </c:pt>
                <c:pt idx="1464">
                  <c:v>5.7176999999999998</c:v>
                </c:pt>
                <c:pt idx="1465">
                  <c:v>5.75</c:v>
                </c:pt>
                <c:pt idx="1466">
                  <c:v>5.6843999999999957</c:v>
                </c:pt>
                <c:pt idx="1467">
                  <c:v>5.6213999999999986</c:v>
                </c:pt>
                <c:pt idx="1468">
                  <c:v>5.6444999999999954</c:v>
                </c:pt>
                <c:pt idx="1469">
                  <c:v>5.6227999999999954</c:v>
                </c:pt>
                <c:pt idx="1470">
                  <c:v>5.7003000000000004</c:v>
                </c:pt>
                <c:pt idx="1471">
                  <c:v>5.6943999999999955</c:v>
                </c:pt>
                <c:pt idx="1472">
                  <c:v>5.7576000000000001</c:v>
                </c:pt>
                <c:pt idx="1473">
                  <c:v>5.7695999999999996</c:v>
                </c:pt>
                <c:pt idx="1474">
                  <c:v>5.8971999999999953</c:v>
                </c:pt>
                <c:pt idx="1475">
                  <c:v>5.8904999999999976</c:v>
                </c:pt>
                <c:pt idx="1476">
                  <c:v>5.8490000000000002</c:v>
                </c:pt>
                <c:pt idx="1477">
                  <c:v>5.7976999999999999</c:v>
                </c:pt>
                <c:pt idx="1478">
                  <c:v>5.7686999999999999</c:v>
                </c:pt>
                <c:pt idx="1479">
                  <c:v>5.7795000000000014</c:v>
                </c:pt>
                <c:pt idx="1480">
                  <c:v>5.7328999999999999</c:v>
                </c:pt>
                <c:pt idx="1481">
                  <c:v>5.7294999999999998</c:v>
                </c:pt>
                <c:pt idx="1482">
                  <c:v>5.7321</c:v>
                </c:pt>
                <c:pt idx="1483">
                  <c:v>5.7476000000000003</c:v>
                </c:pt>
                <c:pt idx="1484">
                  <c:v>5.8262999999999998</c:v>
                </c:pt>
                <c:pt idx="1485">
                  <c:v>5.8180999999999976</c:v>
                </c:pt>
                <c:pt idx="1486">
                  <c:v>5.8162000000000003</c:v>
                </c:pt>
                <c:pt idx="1487">
                  <c:v>5.7881999999999998</c:v>
                </c:pt>
                <c:pt idx="1488">
                  <c:v>5.7187999999999999</c:v>
                </c:pt>
                <c:pt idx="1489">
                  <c:v>5.6983999999999977</c:v>
                </c:pt>
                <c:pt idx="1490">
                  <c:v>5.6488999999999967</c:v>
                </c:pt>
                <c:pt idx="1491">
                  <c:v>5.6034999999999986</c:v>
                </c:pt>
                <c:pt idx="1492">
                  <c:v>5.5742000000000003</c:v>
                </c:pt>
                <c:pt idx="1493">
                  <c:v>5.5363000000000016</c:v>
                </c:pt>
                <c:pt idx="1494">
                  <c:v>5.5577999999999985</c:v>
                </c:pt>
                <c:pt idx="1495">
                  <c:v>5.5355999999999996</c:v>
                </c:pt>
                <c:pt idx="1496">
                  <c:v>5.5203999999999995</c:v>
                </c:pt>
                <c:pt idx="1497">
                  <c:v>5.5103999999999997</c:v>
                </c:pt>
                <c:pt idx="1498">
                  <c:v>5.5103999999999997</c:v>
                </c:pt>
                <c:pt idx="1499">
                  <c:v>5.5099</c:v>
                </c:pt>
                <c:pt idx="1500">
                  <c:v>5.5076999999999998</c:v>
                </c:pt>
                <c:pt idx="1501">
                  <c:v>5.5166000000000004</c:v>
                </c:pt>
                <c:pt idx="1502">
                  <c:v>5.4974999999999996</c:v>
                </c:pt>
                <c:pt idx="1503">
                  <c:v>5.4974999999999996</c:v>
                </c:pt>
                <c:pt idx="1504">
                  <c:v>5.5414000000000003</c:v>
                </c:pt>
                <c:pt idx="1505">
                  <c:v>5.5703000000000014</c:v>
                </c:pt>
                <c:pt idx="1506">
                  <c:v>5.6142999999999956</c:v>
                </c:pt>
                <c:pt idx="1507">
                  <c:v>5.6433999999999997</c:v>
                </c:pt>
                <c:pt idx="1508">
                  <c:v>5.7210000000000001</c:v>
                </c:pt>
                <c:pt idx="1509">
                  <c:v>5.7489999999999997</c:v>
                </c:pt>
                <c:pt idx="1510">
                  <c:v>5.7409999999999997</c:v>
                </c:pt>
                <c:pt idx="1511">
                  <c:v>5.7222</c:v>
                </c:pt>
                <c:pt idx="1512">
                  <c:v>5.7024999999999997</c:v>
                </c:pt>
                <c:pt idx="1513">
                  <c:v>5.6810999999999998</c:v>
                </c:pt>
                <c:pt idx="1514">
                  <c:v>5.6728999999999976</c:v>
                </c:pt>
                <c:pt idx="1515">
                  <c:v>5.6523999999999957</c:v>
                </c:pt>
                <c:pt idx="1516">
                  <c:v>5.6686999999999976</c:v>
                </c:pt>
                <c:pt idx="1517">
                  <c:v>5.6674999999999951</c:v>
                </c:pt>
                <c:pt idx="1518">
                  <c:v>5.6719999999999997</c:v>
                </c:pt>
                <c:pt idx="1519">
                  <c:v>5.7450000000000001</c:v>
                </c:pt>
                <c:pt idx="1520">
                  <c:v>5.7450000000000001</c:v>
                </c:pt>
                <c:pt idx="1521">
                  <c:v>5.7610000000000001</c:v>
                </c:pt>
                <c:pt idx="1522">
                  <c:v>5.7700000000000014</c:v>
                </c:pt>
                <c:pt idx="1523">
                  <c:v>5.7801</c:v>
                </c:pt>
                <c:pt idx="1524">
                  <c:v>5.7799000000000014</c:v>
                </c:pt>
                <c:pt idx="1525">
                  <c:v>5.7522000000000002</c:v>
                </c:pt>
                <c:pt idx="1526">
                  <c:v>5.7388000000000003</c:v>
                </c:pt>
                <c:pt idx="1527">
                  <c:v>5.7683</c:v>
                </c:pt>
                <c:pt idx="1528">
                  <c:v>5.7963000000000013</c:v>
                </c:pt>
                <c:pt idx="1529">
                  <c:v>5.8094999999999999</c:v>
                </c:pt>
                <c:pt idx="1530">
                  <c:v>5.7572000000000001</c:v>
                </c:pt>
                <c:pt idx="1531">
                  <c:v>5.7542999999999997</c:v>
                </c:pt>
                <c:pt idx="1532">
                  <c:v>5.7715000000000014</c:v>
                </c:pt>
                <c:pt idx="1533">
                  <c:v>5.7840999999999987</c:v>
                </c:pt>
                <c:pt idx="1534">
                  <c:v>5.8007999999999997</c:v>
                </c:pt>
                <c:pt idx="1535">
                  <c:v>5.8530999999999986</c:v>
                </c:pt>
                <c:pt idx="1536">
                  <c:v>5.8236999999999997</c:v>
                </c:pt>
                <c:pt idx="1537">
                  <c:v>5.8193000000000001</c:v>
                </c:pt>
                <c:pt idx="1538">
                  <c:v>5.8200999999999956</c:v>
                </c:pt>
                <c:pt idx="1539">
                  <c:v>5.819</c:v>
                </c:pt>
                <c:pt idx="1540">
                  <c:v>5.8091999999999997</c:v>
                </c:pt>
                <c:pt idx="1541">
                  <c:v>5.8098999999999998</c:v>
                </c:pt>
                <c:pt idx="1542">
                  <c:v>5.8221999999999952</c:v>
                </c:pt>
                <c:pt idx="1543">
                  <c:v>5.8149999999999959</c:v>
                </c:pt>
                <c:pt idx="1544">
                  <c:v>5.8178999999999954</c:v>
                </c:pt>
                <c:pt idx="1545">
                  <c:v>5.8388999999999998</c:v>
                </c:pt>
                <c:pt idx="1546">
                  <c:v>5.8407999999999998</c:v>
                </c:pt>
                <c:pt idx="1547">
                  <c:v>5.8543999999999956</c:v>
                </c:pt>
                <c:pt idx="1548">
                  <c:v>5.8513000000000002</c:v>
                </c:pt>
                <c:pt idx="1549">
                  <c:v>5.8555999999999955</c:v>
                </c:pt>
                <c:pt idx="1550">
                  <c:v>5.8269999999999955</c:v>
                </c:pt>
                <c:pt idx="1551">
                  <c:v>5.8017000000000003</c:v>
                </c:pt>
                <c:pt idx="1552">
                  <c:v>5.8338999999999999</c:v>
                </c:pt>
                <c:pt idx="1553">
                  <c:v>5.8500999999999976</c:v>
                </c:pt>
                <c:pt idx="1554">
                  <c:v>5.8576999999999986</c:v>
                </c:pt>
                <c:pt idx="1555">
                  <c:v>5.8562000000000003</c:v>
                </c:pt>
                <c:pt idx="1556">
                  <c:v>5.8388</c:v>
                </c:pt>
                <c:pt idx="1557">
                  <c:v>5.8398000000000003</c:v>
                </c:pt>
                <c:pt idx="1558">
                  <c:v>5.8216000000000001</c:v>
                </c:pt>
                <c:pt idx="1559">
                  <c:v>5.8007999999999997</c:v>
                </c:pt>
                <c:pt idx="1560">
                  <c:v>5.8083</c:v>
                </c:pt>
                <c:pt idx="1561">
                  <c:v>5.7976999999999999</c:v>
                </c:pt>
                <c:pt idx="1562">
                  <c:v>5.8000999999999996</c:v>
                </c:pt>
                <c:pt idx="1563">
                  <c:v>5.8148999999999953</c:v>
                </c:pt>
                <c:pt idx="1564">
                  <c:v>5.7995000000000001</c:v>
                </c:pt>
                <c:pt idx="1565">
                  <c:v>5.79</c:v>
                </c:pt>
                <c:pt idx="1566">
                  <c:v>5.7850000000000001</c:v>
                </c:pt>
                <c:pt idx="1567">
                  <c:v>5.7848999999999986</c:v>
                </c:pt>
                <c:pt idx="1568">
                  <c:v>5.7972999999999999</c:v>
                </c:pt>
                <c:pt idx="1569">
                  <c:v>5.8018000000000001</c:v>
                </c:pt>
                <c:pt idx="1570">
                  <c:v>5.8054999999999986</c:v>
                </c:pt>
                <c:pt idx="1571">
                  <c:v>5.8052999999999999</c:v>
                </c:pt>
                <c:pt idx="1572">
                  <c:v>5.8087</c:v>
                </c:pt>
                <c:pt idx="1573">
                  <c:v>5.8053999999999997</c:v>
                </c:pt>
                <c:pt idx="1574">
                  <c:v>5.8049999999999953</c:v>
                </c:pt>
                <c:pt idx="1575">
                  <c:v>5.8052000000000001</c:v>
                </c:pt>
                <c:pt idx="1576">
                  <c:v>5.8020999999999976</c:v>
                </c:pt>
                <c:pt idx="1577">
                  <c:v>5.806</c:v>
                </c:pt>
                <c:pt idx="1578">
                  <c:v>5.8052999999999999</c:v>
                </c:pt>
                <c:pt idx="1579">
                  <c:v>5.8094000000000001</c:v>
                </c:pt>
                <c:pt idx="1580">
                  <c:v>5.8458999999999977</c:v>
                </c:pt>
                <c:pt idx="1581">
                  <c:v>5.8502999999999998</c:v>
                </c:pt>
                <c:pt idx="1582">
                  <c:v>5.8449999999999953</c:v>
                </c:pt>
                <c:pt idx="1583">
                  <c:v>5.8403</c:v>
                </c:pt>
                <c:pt idx="1584">
                  <c:v>5.8442999999999996</c:v>
                </c:pt>
                <c:pt idx="1585">
                  <c:v>5.8304999999999998</c:v>
                </c:pt>
                <c:pt idx="1586">
                  <c:v>5.8197000000000001</c:v>
                </c:pt>
                <c:pt idx="1587">
                  <c:v>5.8100999999999976</c:v>
                </c:pt>
                <c:pt idx="1588">
                  <c:v>5.7901999999999987</c:v>
                </c:pt>
                <c:pt idx="1589">
                  <c:v>5.8058999999999976</c:v>
                </c:pt>
                <c:pt idx="1590">
                  <c:v>5.8042999999999996</c:v>
                </c:pt>
                <c:pt idx="1591">
                  <c:v>5.8098999999999998</c:v>
                </c:pt>
                <c:pt idx="1592">
                  <c:v>5.8098000000000001</c:v>
                </c:pt>
                <c:pt idx="1593">
                  <c:v>5.8098000000000001</c:v>
                </c:pt>
                <c:pt idx="1594">
                  <c:v>5.7892000000000019</c:v>
                </c:pt>
                <c:pt idx="1595">
                  <c:v>5.7709000000000001</c:v>
                </c:pt>
                <c:pt idx="1596">
                  <c:v>5.7496000000000018</c:v>
                </c:pt>
                <c:pt idx="1597">
                  <c:v>5.7077</c:v>
                </c:pt>
                <c:pt idx="1598">
                  <c:v>5.6888999999999976</c:v>
                </c:pt>
                <c:pt idx="1599">
                  <c:v>5.7188999999999997</c:v>
                </c:pt>
                <c:pt idx="1600">
                  <c:v>5.7404000000000002</c:v>
                </c:pt>
                <c:pt idx="1601">
                  <c:v>5.7500999999999998</c:v>
                </c:pt>
                <c:pt idx="1602">
                  <c:v>5.7545999999999955</c:v>
                </c:pt>
                <c:pt idx="1603">
                  <c:v>5.7500999999999998</c:v>
                </c:pt>
                <c:pt idx="1604">
                  <c:v>5.7613000000000003</c:v>
                </c:pt>
                <c:pt idx="1605">
                  <c:v>5.7705000000000002</c:v>
                </c:pt>
                <c:pt idx="1606">
                  <c:v>5.8008999999999986</c:v>
                </c:pt>
                <c:pt idx="1607">
                  <c:v>5.8064999999999998</c:v>
                </c:pt>
                <c:pt idx="1608">
                  <c:v>5.8315999999999999</c:v>
                </c:pt>
                <c:pt idx="1609">
                  <c:v>5.8464999999999998</c:v>
                </c:pt>
                <c:pt idx="1610">
                  <c:v>5.8658999999999955</c:v>
                </c:pt>
                <c:pt idx="1611">
                  <c:v>5.8584999999999976</c:v>
                </c:pt>
                <c:pt idx="1612">
                  <c:v>5.8214999999999986</c:v>
                </c:pt>
                <c:pt idx="1613">
                  <c:v>5.8</c:v>
                </c:pt>
                <c:pt idx="1614">
                  <c:v>5.7854000000000001</c:v>
                </c:pt>
                <c:pt idx="1615">
                  <c:v>5.779200000000003</c:v>
                </c:pt>
                <c:pt idx="1616">
                  <c:v>5.7900999999999998</c:v>
                </c:pt>
                <c:pt idx="1617">
                  <c:v>5.7884000000000002</c:v>
                </c:pt>
                <c:pt idx="1618">
                  <c:v>5.7911999999999999</c:v>
                </c:pt>
                <c:pt idx="1619">
                  <c:v>5.7949999999999955</c:v>
                </c:pt>
                <c:pt idx="1620">
                  <c:v>5.8022999999999998</c:v>
                </c:pt>
                <c:pt idx="1621">
                  <c:v>5.8127999999999966</c:v>
                </c:pt>
                <c:pt idx="1622">
                  <c:v>5.8204999999999956</c:v>
                </c:pt>
                <c:pt idx="1623">
                  <c:v>5.8404999999999996</c:v>
                </c:pt>
                <c:pt idx="1624">
                  <c:v>5.8780000000000001</c:v>
                </c:pt>
                <c:pt idx="1625">
                  <c:v>5.9319000000000015</c:v>
                </c:pt>
                <c:pt idx="1626">
                  <c:v>5.9444999999999997</c:v>
                </c:pt>
                <c:pt idx="1627">
                  <c:v>5.9643999999999986</c:v>
                </c:pt>
                <c:pt idx="1628">
                  <c:v>5.9565000000000001</c:v>
                </c:pt>
                <c:pt idx="1629">
                  <c:v>5.9565000000000001</c:v>
                </c:pt>
                <c:pt idx="1630">
                  <c:v>5.9719000000000015</c:v>
                </c:pt>
                <c:pt idx="1631">
                  <c:v>5.9707000000000017</c:v>
                </c:pt>
                <c:pt idx="1632">
                  <c:v>5.9911000000000003</c:v>
                </c:pt>
                <c:pt idx="1633">
                  <c:v>5.9946000000000002</c:v>
                </c:pt>
                <c:pt idx="1634">
                  <c:v>6.0305</c:v>
                </c:pt>
                <c:pt idx="1635">
                  <c:v>6.0395000000000003</c:v>
                </c:pt>
                <c:pt idx="1636">
                  <c:v>6.0504999999999995</c:v>
                </c:pt>
                <c:pt idx="1637">
                  <c:v>6.0583</c:v>
                </c:pt>
                <c:pt idx="1638">
                  <c:v>6.0500999999999996</c:v>
                </c:pt>
                <c:pt idx="1639">
                  <c:v>6.0563000000000002</c:v>
                </c:pt>
                <c:pt idx="1640">
                  <c:v>6.0649999999999959</c:v>
                </c:pt>
                <c:pt idx="1641">
                  <c:v>6.0776000000000003</c:v>
                </c:pt>
                <c:pt idx="1642">
                  <c:v>6.0746000000000002</c:v>
                </c:pt>
                <c:pt idx="1643">
                  <c:v>6.07</c:v>
                </c:pt>
                <c:pt idx="1644">
                  <c:v>6.0834999999999999</c:v>
                </c:pt>
                <c:pt idx="1645">
                  <c:v>6.0693000000000001</c:v>
                </c:pt>
                <c:pt idx="1646">
                  <c:v>6.0701000000000001</c:v>
                </c:pt>
                <c:pt idx="1647">
                  <c:v>6.0707000000000004</c:v>
                </c:pt>
                <c:pt idx="1648">
                  <c:v>6.0705999999999998</c:v>
                </c:pt>
                <c:pt idx="1649">
                  <c:v>6.0844999999999976</c:v>
                </c:pt>
                <c:pt idx="1650">
                  <c:v>6.0830000000000002</c:v>
                </c:pt>
                <c:pt idx="1651">
                  <c:v>6.0949999999999953</c:v>
                </c:pt>
                <c:pt idx="1652">
                  <c:v>6.1101999999999954</c:v>
                </c:pt>
                <c:pt idx="1653">
                  <c:v>6.1178999999999952</c:v>
                </c:pt>
                <c:pt idx="1654">
                  <c:v>6.1303999999999998</c:v>
                </c:pt>
                <c:pt idx="1655">
                  <c:v>6.1504999999999965</c:v>
                </c:pt>
                <c:pt idx="1656">
                  <c:v>6.1594999999999995</c:v>
                </c:pt>
                <c:pt idx="1657">
                  <c:v>6.1757999999999997</c:v>
                </c:pt>
                <c:pt idx="1658">
                  <c:v>6.1430999999999996</c:v>
                </c:pt>
                <c:pt idx="1659">
                  <c:v>6.0805999999999996</c:v>
                </c:pt>
                <c:pt idx="1660">
                  <c:v>6.0177999999999976</c:v>
                </c:pt>
                <c:pt idx="1661">
                  <c:v>5.9851999999999999</c:v>
                </c:pt>
                <c:pt idx="1662">
                  <c:v>5.8941999999999952</c:v>
                </c:pt>
                <c:pt idx="1663">
                  <c:v>5.8272999999999966</c:v>
                </c:pt>
                <c:pt idx="1664">
                  <c:v>5.8272999999999966</c:v>
                </c:pt>
                <c:pt idx="1665">
                  <c:v>5.7824</c:v>
                </c:pt>
                <c:pt idx="1666">
                  <c:v>5.7600999999999987</c:v>
                </c:pt>
                <c:pt idx="1667">
                  <c:v>5.7591999999999999</c:v>
                </c:pt>
                <c:pt idx="1668">
                  <c:v>5.6783000000000001</c:v>
                </c:pt>
                <c:pt idx="1669">
                  <c:v>5.5686</c:v>
                </c:pt>
                <c:pt idx="1670">
                  <c:v>5.6306000000000003</c:v>
                </c:pt>
                <c:pt idx="1671">
                  <c:v>5.64</c:v>
                </c:pt>
                <c:pt idx="1672">
                  <c:v>5.5152000000000001</c:v>
                </c:pt>
                <c:pt idx="1673">
                  <c:v>5.6010999999999997</c:v>
                </c:pt>
                <c:pt idx="1674">
                  <c:v>5.5954999999999986</c:v>
                </c:pt>
                <c:pt idx="1675">
                  <c:v>5.5943999999999976</c:v>
                </c:pt>
                <c:pt idx="1676">
                  <c:v>5.6412000000000004</c:v>
                </c:pt>
                <c:pt idx="1677">
                  <c:v>5.6139999999999954</c:v>
                </c:pt>
                <c:pt idx="1678">
                  <c:v>5.6007999999999987</c:v>
                </c:pt>
                <c:pt idx="1679">
                  <c:v>5.6303999999999998</c:v>
                </c:pt>
                <c:pt idx="1680">
                  <c:v>5.6507999999999976</c:v>
                </c:pt>
                <c:pt idx="1681">
                  <c:v>5.6505999999999954</c:v>
                </c:pt>
                <c:pt idx="1682">
                  <c:v>5.654199999999995</c:v>
                </c:pt>
                <c:pt idx="1683">
                  <c:v>5.6803999999999997</c:v>
                </c:pt>
                <c:pt idx="1684">
                  <c:v>5.7327000000000004</c:v>
                </c:pt>
                <c:pt idx="1685">
                  <c:v>5.8372000000000002</c:v>
                </c:pt>
                <c:pt idx="1686">
                  <c:v>5.9103000000000003</c:v>
                </c:pt>
                <c:pt idx="1687">
                  <c:v>5.9005999999999998</c:v>
                </c:pt>
                <c:pt idx="1688">
                  <c:v>5.8696000000000002</c:v>
                </c:pt>
                <c:pt idx="1689">
                  <c:v>5.8811999999999998</c:v>
                </c:pt>
                <c:pt idx="1690">
                  <c:v>5.835</c:v>
                </c:pt>
                <c:pt idx="1691">
                  <c:v>5.8357999999999999</c:v>
                </c:pt>
                <c:pt idx="1692">
                  <c:v>5.7859999999999996</c:v>
                </c:pt>
                <c:pt idx="1693">
                  <c:v>5.7160000000000002</c:v>
                </c:pt>
                <c:pt idx="1694">
                  <c:v>5.6929999999999952</c:v>
                </c:pt>
                <c:pt idx="1695">
                  <c:v>5.6682999999999977</c:v>
                </c:pt>
                <c:pt idx="1696">
                  <c:v>5.6787000000000001</c:v>
                </c:pt>
                <c:pt idx="1697">
                  <c:v>5.6467000000000001</c:v>
                </c:pt>
                <c:pt idx="1698">
                  <c:v>5.6293999999999986</c:v>
                </c:pt>
                <c:pt idx="1699">
                  <c:v>5.5983999999999998</c:v>
                </c:pt>
                <c:pt idx="1700">
                  <c:v>5.5903</c:v>
                </c:pt>
                <c:pt idx="1701">
                  <c:v>5.6162000000000001</c:v>
                </c:pt>
                <c:pt idx="1702">
                  <c:v>5.6474999999999955</c:v>
                </c:pt>
                <c:pt idx="1703">
                  <c:v>5.6402000000000001</c:v>
                </c:pt>
                <c:pt idx="1704">
                  <c:v>5.6501999999999954</c:v>
                </c:pt>
                <c:pt idx="1705">
                  <c:v>5.7458999999999998</c:v>
                </c:pt>
                <c:pt idx="1706">
                  <c:v>5.7252000000000001</c:v>
                </c:pt>
                <c:pt idx="1707">
                  <c:v>5.7404000000000002</c:v>
                </c:pt>
                <c:pt idx="1708">
                  <c:v>5.7496000000000018</c:v>
                </c:pt>
                <c:pt idx="1709">
                  <c:v>5.7267000000000001</c:v>
                </c:pt>
                <c:pt idx="1710">
                  <c:v>5.7143999999999986</c:v>
                </c:pt>
                <c:pt idx="1711">
                  <c:v>5.6727999999999996</c:v>
                </c:pt>
                <c:pt idx="1712">
                  <c:v>5.6322999999999999</c:v>
                </c:pt>
                <c:pt idx="1713">
                  <c:v>5.6486000000000001</c:v>
                </c:pt>
                <c:pt idx="1714">
                  <c:v>5.6505999999999954</c:v>
                </c:pt>
                <c:pt idx="1715">
                  <c:v>5.6670999999999951</c:v>
                </c:pt>
                <c:pt idx="1716">
                  <c:v>5.6707999999999998</c:v>
                </c:pt>
                <c:pt idx="1717">
                  <c:v>5.6669999999999954</c:v>
                </c:pt>
                <c:pt idx="1718">
                  <c:v>5.5938999999999997</c:v>
                </c:pt>
                <c:pt idx="1719">
                  <c:v>5.6003999999999996</c:v>
                </c:pt>
                <c:pt idx="1720">
                  <c:v>5.5720999999999998</c:v>
                </c:pt>
                <c:pt idx="1721">
                  <c:v>5.5614999999999997</c:v>
                </c:pt>
                <c:pt idx="1722">
                  <c:v>5.5323000000000002</c:v>
                </c:pt>
                <c:pt idx="1723">
                  <c:v>5.5297000000000001</c:v>
                </c:pt>
                <c:pt idx="1724">
                  <c:v>5.5202999999999998</c:v>
                </c:pt>
                <c:pt idx="1725">
                  <c:v>5.5395000000000003</c:v>
                </c:pt>
                <c:pt idx="1726">
                  <c:v>5.5491999999999999</c:v>
                </c:pt>
                <c:pt idx="1727">
                  <c:v>5.5609999999999955</c:v>
                </c:pt>
                <c:pt idx="1728">
                  <c:v>5.5815000000000001</c:v>
                </c:pt>
                <c:pt idx="1729">
                  <c:v>5.5649999999999959</c:v>
                </c:pt>
                <c:pt idx="1730">
                  <c:v>5.5658999999999965</c:v>
                </c:pt>
                <c:pt idx="1731">
                  <c:v>5.5500999999999996</c:v>
                </c:pt>
                <c:pt idx="1732">
                  <c:v>5.5064000000000002</c:v>
                </c:pt>
                <c:pt idx="1733">
                  <c:v>5.5335000000000001</c:v>
                </c:pt>
                <c:pt idx="1734">
                  <c:v>5.5365000000000002</c:v>
                </c:pt>
                <c:pt idx="1735">
                  <c:v>5.5676999999999985</c:v>
                </c:pt>
                <c:pt idx="1736">
                  <c:v>5.5507</c:v>
                </c:pt>
                <c:pt idx="1737">
                  <c:v>5.5017000000000014</c:v>
                </c:pt>
                <c:pt idx="1738">
                  <c:v>5.5097000000000014</c:v>
                </c:pt>
                <c:pt idx="1739">
                  <c:v>5.4859</c:v>
                </c:pt>
                <c:pt idx="1740">
                  <c:v>5.4733000000000018</c:v>
                </c:pt>
                <c:pt idx="1741">
                  <c:v>5.4771000000000001</c:v>
                </c:pt>
                <c:pt idx="1742">
                  <c:v>5.5002000000000004</c:v>
                </c:pt>
                <c:pt idx="1743">
                  <c:v>5.53</c:v>
                </c:pt>
                <c:pt idx="1744">
                  <c:v>5.55</c:v>
                </c:pt>
                <c:pt idx="1745">
                  <c:v>5.5529999999999955</c:v>
                </c:pt>
                <c:pt idx="1746">
                  <c:v>5.5367000000000015</c:v>
                </c:pt>
                <c:pt idx="1747">
                  <c:v>5.5099</c:v>
                </c:pt>
                <c:pt idx="1748">
                  <c:v>5.5518999999999998</c:v>
                </c:pt>
                <c:pt idx="1749">
                  <c:v>5.5728</c:v>
                </c:pt>
                <c:pt idx="1750">
                  <c:v>5.5895999999999999</c:v>
                </c:pt>
                <c:pt idx="1751">
                  <c:v>5.5627999999999975</c:v>
                </c:pt>
                <c:pt idx="1752">
                  <c:v>5.5588999999999986</c:v>
                </c:pt>
                <c:pt idx="1753">
                  <c:v>5.5229999999999952</c:v>
                </c:pt>
                <c:pt idx="1754">
                  <c:v>5.5229999999999952</c:v>
                </c:pt>
                <c:pt idx="1755">
                  <c:v>5.4844999999999997</c:v>
                </c:pt>
                <c:pt idx="1756">
                  <c:v>5.4805999999999999</c:v>
                </c:pt>
                <c:pt idx="1757">
                  <c:v>5.5253999999999985</c:v>
                </c:pt>
                <c:pt idx="1758">
                  <c:v>5.55</c:v>
                </c:pt>
                <c:pt idx="1759">
                  <c:v>5.5399000000000003</c:v>
                </c:pt>
                <c:pt idx="1760">
                  <c:v>5.5614999999999997</c:v>
                </c:pt>
                <c:pt idx="1761">
                  <c:v>5.5422000000000002</c:v>
                </c:pt>
                <c:pt idx="1762">
                  <c:v>5.5486000000000004</c:v>
                </c:pt>
                <c:pt idx="1763">
                  <c:v>5.5724999999999998</c:v>
                </c:pt>
                <c:pt idx="1764">
                  <c:v>5.5603999999999996</c:v>
                </c:pt>
                <c:pt idx="1765">
                  <c:v>5.5442</c:v>
                </c:pt>
                <c:pt idx="1766">
                  <c:v>5.5583999999999998</c:v>
                </c:pt>
                <c:pt idx="1767">
                  <c:v>5.5359999999999996</c:v>
                </c:pt>
                <c:pt idx="1768">
                  <c:v>5.5323000000000002</c:v>
                </c:pt>
                <c:pt idx="1769">
                  <c:v>5.4683999999999999</c:v>
                </c:pt>
                <c:pt idx="1770">
                  <c:v>5.4977999999999998</c:v>
                </c:pt>
                <c:pt idx="1771">
                  <c:v>5.4995000000000003</c:v>
                </c:pt>
                <c:pt idx="1772">
                  <c:v>5.4995000000000003</c:v>
                </c:pt>
                <c:pt idx="1773">
                  <c:v>5.4711000000000016</c:v>
                </c:pt>
                <c:pt idx="1774">
                  <c:v>5.46</c:v>
                </c:pt>
                <c:pt idx="1775">
                  <c:v>5.4585999999999997</c:v>
                </c:pt>
                <c:pt idx="1776">
                  <c:v>5.5093000000000014</c:v>
                </c:pt>
                <c:pt idx="1777">
                  <c:v>5.5491000000000001</c:v>
                </c:pt>
                <c:pt idx="1778">
                  <c:v>5.6034999999999986</c:v>
                </c:pt>
                <c:pt idx="1779">
                  <c:v>5.6181999999999954</c:v>
                </c:pt>
                <c:pt idx="1780">
                  <c:v>5.6393000000000004</c:v>
                </c:pt>
                <c:pt idx="1781">
                  <c:v>5.6002000000000001</c:v>
                </c:pt>
                <c:pt idx="1782">
                  <c:v>5.5544999999999956</c:v>
                </c:pt>
                <c:pt idx="1783">
                  <c:v>5.4967000000000015</c:v>
                </c:pt>
                <c:pt idx="1784">
                  <c:v>5.4617000000000004</c:v>
                </c:pt>
                <c:pt idx="1785">
                  <c:v>5.4489000000000001</c:v>
                </c:pt>
                <c:pt idx="1786">
                  <c:v>5.4027000000000003</c:v>
                </c:pt>
                <c:pt idx="1787">
                  <c:v>5.3910999999999998</c:v>
                </c:pt>
                <c:pt idx="1788">
                  <c:v>5.3694999999999986</c:v>
                </c:pt>
                <c:pt idx="1789">
                  <c:v>5.3308999999999997</c:v>
                </c:pt>
                <c:pt idx="1790">
                  <c:v>5.3300999999999998</c:v>
                </c:pt>
                <c:pt idx="1791">
                  <c:v>5.3310000000000004</c:v>
                </c:pt>
                <c:pt idx="1792">
                  <c:v>5.3692000000000002</c:v>
                </c:pt>
                <c:pt idx="1793">
                  <c:v>5.3897000000000004</c:v>
                </c:pt>
                <c:pt idx="1794">
                  <c:v>5.3666</c:v>
                </c:pt>
                <c:pt idx="1795">
                  <c:v>5.3693999999999997</c:v>
                </c:pt>
                <c:pt idx="1796">
                  <c:v>5.38</c:v>
                </c:pt>
                <c:pt idx="1797">
                  <c:v>5.3607999999999976</c:v>
                </c:pt>
                <c:pt idx="1798">
                  <c:v>5.3502000000000001</c:v>
                </c:pt>
                <c:pt idx="1799">
                  <c:v>5.3404999999999996</c:v>
                </c:pt>
                <c:pt idx="1800">
                  <c:v>5.3304</c:v>
                </c:pt>
                <c:pt idx="1801">
                  <c:v>5.2667000000000002</c:v>
                </c:pt>
                <c:pt idx="1802">
                  <c:v>5.2226999999999997</c:v>
                </c:pt>
                <c:pt idx="1803">
                  <c:v>5.2320000000000002</c:v>
                </c:pt>
                <c:pt idx="1804">
                  <c:v>5.2404000000000002</c:v>
                </c:pt>
                <c:pt idx="1805">
                  <c:v>5.2868000000000004</c:v>
                </c:pt>
                <c:pt idx="1806">
                  <c:v>5.2256999999999998</c:v>
                </c:pt>
                <c:pt idx="1807">
                  <c:v>5.24</c:v>
                </c:pt>
                <c:pt idx="1808">
                  <c:v>5.28</c:v>
                </c:pt>
                <c:pt idx="1809">
                  <c:v>5.2781000000000002</c:v>
                </c:pt>
                <c:pt idx="1810">
                  <c:v>5.2502000000000004</c:v>
                </c:pt>
                <c:pt idx="1811">
                  <c:v>5.2500999999999998</c:v>
                </c:pt>
                <c:pt idx="1812">
                  <c:v>5.2404000000000002</c:v>
                </c:pt>
                <c:pt idx="1813">
                  <c:v>5.2413000000000016</c:v>
                </c:pt>
                <c:pt idx="1814">
                  <c:v>5.2177999999999995</c:v>
                </c:pt>
                <c:pt idx="1815">
                  <c:v>5.2001999999999997</c:v>
                </c:pt>
                <c:pt idx="1816">
                  <c:v>5.2169999999999996</c:v>
                </c:pt>
                <c:pt idx="1817">
                  <c:v>5.22</c:v>
                </c:pt>
                <c:pt idx="1818">
                  <c:v>5.2140999999999975</c:v>
                </c:pt>
                <c:pt idx="1819">
                  <c:v>5.2507000000000001</c:v>
                </c:pt>
                <c:pt idx="1820">
                  <c:v>5.2499000000000002</c:v>
                </c:pt>
                <c:pt idx="1821">
                  <c:v>5.2302000000000017</c:v>
                </c:pt>
                <c:pt idx="1822">
                  <c:v>5.1867999999999999</c:v>
                </c:pt>
                <c:pt idx="1823">
                  <c:v>5.1054999999999966</c:v>
                </c:pt>
                <c:pt idx="1824">
                  <c:v>5.0897000000000014</c:v>
                </c:pt>
                <c:pt idx="1825">
                  <c:v>5.0404999999999998</c:v>
                </c:pt>
                <c:pt idx="1826">
                  <c:v>5.0097000000000014</c:v>
                </c:pt>
                <c:pt idx="1827">
                  <c:v>4.9894000000000016</c:v>
                </c:pt>
                <c:pt idx="1828">
                  <c:v>4.9560000000000004</c:v>
                </c:pt>
                <c:pt idx="1829">
                  <c:v>4.9401000000000002</c:v>
                </c:pt>
                <c:pt idx="1830">
                  <c:v>4.8609999999999953</c:v>
                </c:pt>
                <c:pt idx="1831">
                  <c:v>4.8398000000000003</c:v>
                </c:pt>
                <c:pt idx="1832">
                  <c:v>4.8313000000000015</c:v>
                </c:pt>
                <c:pt idx="1833">
                  <c:v>4.7450000000000001</c:v>
                </c:pt>
                <c:pt idx="1834">
                  <c:v>4.6994999999999987</c:v>
                </c:pt>
                <c:pt idx="1835">
                  <c:v>4.7069999999999999</c:v>
                </c:pt>
                <c:pt idx="1836">
                  <c:v>4.6898999999999997</c:v>
                </c:pt>
                <c:pt idx="1837">
                  <c:v>4.7106000000000003</c:v>
                </c:pt>
                <c:pt idx="1838">
                  <c:v>4.6010999999999997</c:v>
                </c:pt>
                <c:pt idx="1839">
                  <c:v>4.5894000000000004</c:v>
                </c:pt>
                <c:pt idx="1840">
                  <c:v>4.3446999999999996</c:v>
                </c:pt>
                <c:pt idx="1841">
                  <c:v>4.1050999999999975</c:v>
                </c:pt>
                <c:pt idx="1842">
                  <c:v>4.3407</c:v>
                </c:pt>
                <c:pt idx="1843">
                  <c:v>4.5259999999999954</c:v>
                </c:pt>
                <c:pt idx="1844">
                  <c:v>4.3022999999999998</c:v>
                </c:pt>
                <c:pt idx="1845">
                  <c:v>4.3368000000000002</c:v>
                </c:pt>
                <c:pt idx="1846">
                  <c:v>4.3439999999999976</c:v>
                </c:pt>
                <c:pt idx="1847">
                  <c:v>4.3356000000000003</c:v>
                </c:pt>
                <c:pt idx="1848">
                  <c:v>4.3010000000000002</c:v>
                </c:pt>
                <c:pt idx="1849">
                  <c:v>4.2210000000000001</c:v>
                </c:pt>
                <c:pt idx="1850">
                  <c:v>4.1707999999999998</c:v>
                </c:pt>
                <c:pt idx="1851">
                  <c:v>4.2290000000000001</c:v>
                </c:pt>
                <c:pt idx="1852">
                  <c:v>4.5164999999999997</c:v>
                </c:pt>
                <c:pt idx="1853">
                  <c:v>4.4435000000000002</c:v>
                </c:pt>
                <c:pt idx="1854">
                  <c:v>4.5524999999999975</c:v>
                </c:pt>
                <c:pt idx="1855">
                  <c:v>4.4700000000000015</c:v>
                </c:pt>
                <c:pt idx="1856">
                  <c:v>4.4264000000000001</c:v>
                </c:pt>
                <c:pt idx="1857">
                  <c:v>4.4001000000000001</c:v>
                </c:pt>
                <c:pt idx="1858">
                  <c:v>4.4338000000000015</c:v>
                </c:pt>
                <c:pt idx="1859">
                  <c:v>4.5206</c:v>
                </c:pt>
                <c:pt idx="1860">
                  <c:v>4.6315999999999997</c:v>
                </c:pt>
                <c:pt idx="1861">
                  <c:v>4.9217000000000004</c:v>
                </c:pt>
                <c:pt idx="1862">
                  <c:v>4.8705999999999996</c:v>
                </c:pt>
                <c:pt idx="1863">
                  <c:v>4.8022</c:v>
                </c:pt>
                <c:pt idx="1864">
                  <c:v>4.6983999999999977</c:v>
                </c:pt>
                <c:pt idx="1865">
                  <c:v>4.8346</c:v>
                </c:pt>
                <c:pt idx="1866">
                  <c:v>4.8197000000000001</c:v>
                </c:pt>
                <c:pt idx="1867">
                  <c:v>4.7956000000000003</c:v>
                </c:pt>
                <c:pt idx="1868">
                  <c:v>4.7904999999999998</c:v>
                </c:pt>
                <c:pt idx="1869">
                  <c:v>4.9214000000000002</c:v>
                </c:pt>
                <c:pt idx="1870">
                  <c:v>4.9085999999999999</c:v>
                </c:pt>
                <c:pt idx="1871">
                  <c:v>4.8763000000000014</c:v>
                </c:pt>
                <c:pt idx="1872">
                  <c:v>4.8497000000000003</c:v>
                </c:pt>
                <c:pt idx="1873">
                  <c:v>4.7691999999999997</c:v>
                </c:pt>
                <c:pt idx="1874">
                  <c:v>4.7591000000000001</c:v>
                </c:pt>
                <c:pt idx="1875">
                  <c:v>4.6622999999999957</c:v>
                </c:pt>
                <c:pt idx="1876">
                  <c:v>4.6626999999999956</c:v>
                </c:pt>
                <c:pt idx="1877">
                  <c:v>4.6897000000000002</c:v>
                </c:pt>
                <c:pt idx="1878">
                  <c:v>4.7366000000000019</c:v>
                </c:pt>
                <c:pt idx="1879">
                  <c:v>4.7194000000000003</c:v>
                </c:pt>
                <c:pt idx="1880">
                  <c:v>4.6890999999999998</c:v>
                </c:pt>
                <c:pt idx="1881">
                  <c:v>4.6867999999999999</c:v>
                </c:pt>
                <c:pt idx="1882">
                  <c:v>4.7355</c:v>
                </c:pt>
                <c:pt idx="1883">
                  <c:v>4.7866000000000017</c:v>
                </c:pt>
                <c:pt idx="1884">
                  <c:v>4.7467000000000015</c:v>
                </c:pt>
                <c:pt idx="1885">
                  <c:v>4.7195999999999998</c:v>
                </c:pt>
                <c:pt idx="1886">
                  <c:v>4.6457999999999977</c:v>
                </c:pt>
                <c:pt idx="1887">
                  <c:v>4.6698999999999966</c:v>
                </c:pt>
                <c:pt idx="1888">
                  <c:v>4.6281999999999952</c:v>
                </c:pt>
                <c:pt idx="1889">
                  <c:v>4.5808999999999997</c:v>
                </c:pt>
                <c:pt idx="1890">
                  <c:v>4.5747999999999998</c:v>
                </c:pt>
                <c:pt idx="1891">
                  <c:v>4.5427</c:v>
                </c:pt>
                <c:pt idx="1892">
                  <c:v>4.5013000000000014</c:v>
                </c:pt>
                <c:pt idx="1893">
                  <c:v>4.4028</c:v>
                </c:pt>
                <c:pt idx="1894">
                  <c:v>4.3792000000000018</c:v>
                </c:pt>
                <c:pt idx="1895">
                  <c:v>4.4399000000000015</c:v>
                </c:pt>
                <c:pt idx="1896">
                  <c:v>4.4104999999999999</c:v>
                </c:pt>
                <c:pt idx="1897">
                  <c:v>4.4188999999999998</c:v>
                </c:pt>
                <c:pt idx="1898">
                  <c:v>4.5061999999999998</c:v>
                </c:pt>
                <c:pt idx="1899">
                  <c:v>4.5076999999999998</c:v>
                </c:pt>
                <c:pt idx="1900">
                  <c:v>4.4821999999999997</c:v>
                </c:pt>
                <c:pt idx="1901">
                  <c:v>4.4531999999999998</c:v>
                </c:pt>
                <c:pt idx="1902">
                  <c:v>4.4481999999999999</c:v>
                </c:pt>
                <c:pt idx="1903">
                  <c:v>4.4599000000000002</c:v>
                </c:pt>
                <c:pt idx="1904">
                  <c:v>4.4499000000000004</c:v>
                </c:pt>
                <c:pt idx="1905">
                  <c:v>4.4073000000000002</c:v>
                </c:pt>
                <c:pt idx="1906">
                  <c:v>4.4004000000000003</c:v>
                </c:pt>
                <c:pt idx="1907">
                  <c:v>4.4341999999999997</c:v>
                </c:pt>
                <c:pt idx="1908">
                  <c:v>4.4984000000000002</c:v>
                </c:pt>
                <c:pt idx="1909">
                  <c:v>4.4901</c:v>
                </c:pt>
                <c:pt idx="1910">
                  <c:v>4.4965999999999999</c:v>
                </c:pt>
                <c:pt idx="1911">
                  <c:v>4.4404000000000003</c:v>
                </c:pt>
                <c:pt idx="1912">
                  <c:v>4.4799000000000015</c:v>
                </c:pt>
                <c:pt idx="1913">
                  <c:v>4.4594000000000014</c:v>
                </c:pt>
                <c:pt idx="1914">
                  <c:v>4.4978999999999996</c:v>
                </c:pt>
                <c:pt idx="1915">
                  <c:v>4.4511000000000003</c:v>
                </c:pt>
                <c:pt idx="1916">
                  <c:v>4.4709000000000003</c:v>
                </c:pt>
                <c:pt idx="1917">
                  <c:v>4.4698000000000002</c:v>
                </c:pt>
                <c:pt idx="1918">
                  <c:v>4.4503000000000004</c:v>
                </c:pt>
                <c:pt idx="1919">
                  <c:v>4.4203000000000001</c:v>
                </c:pt>
                <c:pt idx="1920">
                  <c:v>4.3996000000000004</c:v>
                </c:pt>
                <c:pt idx="1921">
                  <c:v>4.3998999999999997</c:v>
                </c:pt>
                <c:pt idx="1922">
                  <c:v>4.3696999999999999</c:v>
                </c:pt>
                <c:pt idx="1923">
                  <c:v>4.3504999999999976</c:v>
                </c:pt>
                <c:pt idx="1924">
                  <c:v>4.3442999999999996</c:v>
                </c:pt>
                <c:pt idx="1925">
                  <c:v>4.3500999999999976</c:v>
                </c:pt>
                <c:pt idx="1926">
                  <c:v>4.3689999999999953</c:v>
                </c:pt>
                <c:pt idx="1927">
                  <c:v>4.3895</c:v>
                </c:pt>
                <c:pt idx="1928">
                  <c:v>4.41</c:v>
                </c:pt>
                <c:pt idx="1929">
                  <c:v>4.4224999999999985</c:v>
                </c:pt>
                <c:pt idx="1930">
                  <c:v>4.4005999999999998</c:v>
                </c:pt>
                <c:pt idx="1931">
                  <c:v>4.4001999999999999</c:v>
                </c:pt>
                <c:pt idx="1932">
                  <c:v>4.4080000000000004</c:v>
                </c:pt>
                <c:pt idx="1933">
                  <c:v>4.3997000000000002</c:v>
                </c:pt>
                <c:pt idx="1934">
                  <c:v>4.4191000000000003</c:v>
                </c:pt>
                <c:pt idx="1935">
                  <c:v>4.449600000000002</c:v>
                </c:pt>
                <c:pt idx="1936">
                  <c:v>4.4320000000000004</c:v>
                </c:pt>
                <c:pt idx="1937">
                  <c:v>4.4400000000000004</c:v>
                </c:pt>
                <c:pt idx="1938">
                  <c:v>4.4417000000000018</c:v>
                </c:pt>
                <c:pt idx="1939">
                  <c:v>4.431700000000002</c:v>
                </c:pt>
                <c:pt idx="1940">
                  <c:v>4.4304000000000014</c:v>
                </c:pt>
                <c:pt idx="1941">
                  <c:v>4.4013000000000018</c:v>
                </c:pt>
                <c:pt idx="1942">
                  <c:v>4.3418000000000001</c:v>
                </c:pt>
                <c:pt idx="1943">
                  <c:v>4.3188999999999966</c:v>
                </c:pt>
                <c:pt idx="1944">
                  <c:v>4.2904</c:v>
                </c:pt>
                <c:pt idx="1945">
                  <c:v>4.2900999999999998</c:v>
                </c:pt>
                <c:pt idx="1946">
                  <c:v>4.2817000000000016</c:v>
                </c:pt>
                <c:pt idx="1947">
                  <c:v>4.1512000000000002</c:v>
                </c:pt>
                <c:pt idx="1948">
                  <c:v>4.2070999999999996</c:v>
                </c:pt>
                <c:pt idx="1949">
                  <c:v>4.2008999999999999</c:v>
                </c:pt>
                <c:pt idx="1950">
                  <c:v>4.2015000000000002</c:v>
                </c:pt>
                <c:pt idx="1951">
                  <c:v>4.0878999999999985</c:v>
                </c:pt>
                <c:pt idx="1952">
                  <c:v>4.0870999999999986</c:v>
                </c:pt>
                <c:pt idx="1953">
                  <c:v>4.0430999999999999</c:v>
                </c:pt>
                <c:pt idx="1954">
                  <c:v>4.0956999999999999</c:v>
                </c:pt>
                <c:pt idx="1955">
                  <c:v>4.0742000000000003</c:v>
                </c:pt>
                <c:pt idx="1956">
                  <c:v>4.0380000000000003</c:v>
                </c:pt>
                <c:pt idx="1957">
                  <c:v>3.9773999999999998</c:v>
                </c:pt>
                <c:pt idx="1958">
                  <c:v>3.9497999999999998</c:v>
                </c:pt>
                <c:pt idx="1959">
                  <c:v>3.9595999999999987</c:v>
                </c:pt>
                <c:pt idx="1960">
                  <c:v>3.9907999999999997</c:v>
                </c:pt>
                <c:pt idx="1961">
                  <c:v>3.9899</c:v>
                </c:pt>
                <c:pt idx="1962">
                  <c:v>3.9991999999999988</c:v>
                </c:pt>
                <c:pt idx="1963">
                  <c:v>3.9949999999999997</c:v>
                </c:pt>
                <c:pt idx="1964">
                  <c:v>3.9851999999999999</c:v>
                </c:pt>
                <c:pt idx="1965">
                  <c:v>3.9949999999999997</c:v>
                </c:pt>
                <c:pt idx="1966">
                  <c:v>4</c:v>
                </c:pt>
                <c:pt idx="1967">
                  <c:v>4.0194000000000001</c:v>
                </c:pt>
                <c:pt idx="1968">
                  <c:v>4.0152999999999999</c:v>
                </c:pt>
                <c:pt idx="1969">
                  <c:v>4.0290999999999997</c:v>
                </c:pt>
                <c:pt idx="1970">
                  <c:v>4.0500999999999996</c:v>
                </c:pt>
                <c:pt idx="1971">
                  <c:v>4.0804</c:v>
                </c:pt>
                <c:pt idx="1972">
                  <c:v>4.1260999999999965</c:v>
                </c:pt>
                <c:pt idx="1973">
                  <c:v>4.1926999999999985</c:v>
                </c:pt>
                <c:pt idx="1974">
                  <c:v>4.1419999999999986</c:v>
                </c:pt>
                <c:pt idx="1975">
                  <c:v>4.1099999999999985</c:v>
                </c:pt>
                <c:pt idx="1976">
                  <c:v>4.1099999999999985</c:v>
                </c:pt>
                <c:pt idx="1977">
                  <c:v>4.1207999999999956</c:v>
                </c:pt>
                <c:pt idx="1978">
                  <c:v>4.1202999999999985</c:v>
                </c:pt>
                <c:pt idx="1979">
                  <c:v>4.0910000000000002</c:v>
                </c:pt>
                <c:pt idx="1980">
                  <c:v>4.0606</c:v>
                </c:pt>
                <c:pt idx="1981">
                  <c:v>4.0264999999999995</c:v>
                </c:pt>
                <c:pt idx="1982">
                  <c:v>4.0362000000000018</c:v>
                </c:pt>
                <c:pt idx="1983">
                  <c:v>4.04</c:v>
                </c:pt>
                <c:pt idx="1984">
                  <c:v>4.0190000000000001</c:v>
                </c:pt>
                <c:pt idx="1985">
                  <c:v>4.0099</c:v>
                </c:pt>
                <c:pt idx="1986">
                  <c:v>3.9522999999999966</c:v>
                </c:pt>
                <c:pt idx="1987">
                  <c:v>3.9613</c:v>
                </c:pt>
                <c:pt idx="1988">
                  <c:v>3.8841000000000001</c:v>
                </c:pt>
                <c:pt idx="1989">
                  <c:v>3.9095999999999997</c:v>
                </c:pt>
                <c:pt idx="1990">
                  <c:v>3.9529999999999976</c:v>
                </c:pt>
                <c:pt idx="1991">
                  <c:v>3.9893999999999998</c:v>
                </c:pt>
                <c:pt idx="1992">
                  <c:v>3.96</c:v>
                </c:pt>
                <c:pt idx="1993">
                  <c:v>3.9397999999999986</c:v>
                </c:pt>
                <c:pt idx="1994">
                  <c:v>3.9449999999999998</c:v>
                </c:pt>
                <c:pt idx="1995">
                  <c:v>3.9417999999999997</c:v>
                </c:pt>
                <c:pt idx="1996">
                  <c:v>3.9597999999999987</c:v>
                </c:pt>
                <c:pt idx="1997">
                  <c:v>3.9502999999999986</c:v>
                </c:pt>
                <c:pt idx="1998">
                  <c:v>3.9903999999999997</c:v>
                </c:pt>
                <c:pt idx="1999">
                  <c:v>4.0054999999999996</c:v>
                </c:pt>
                <c:pt idx="2000">
                  <c:v>4.0054999999999996</c:v>
                </c:pt>
                <c:pt idx="2001">
                  <c:v>3.9703999999999997</c:v>
                </c:pt>
                <c:pt idx="2002">
                  <c:v>3.9693999999999998</c:v>
                </c:pt>
                <c:pt idx="2003">
                  <c:v>3.9436</c:v>
                </c:pt>
                <c:pt idx="2004">
                  <c:v>3.9436</c:v>
                </c:pt>
                <c:pt idx="2005">
                  <c:v>3.9079000000000002</c:v>
                </c:pt>
                <c:pt idx="2006">
                  <c:v>3.8513999999999986</c:v>
                </c:pt>
                <c:pt idx="2007">
                  <c:v>3.8216999999999977</c:v>
                </c:pt>
                <c:pt idx="2008">
                  <c:v>3.8267999999999986</c:v>
                </c:pt>
                <c:pt idx="2009">
                  <c:v>3.8571999999999997</c:v>
                </c:pt>
                <c:pt idx="2010">
                  <c:v>3.8309999999999986</c:v>
                </c:pt>
                <c:pt idx="2011">
                  <c:v>3.8138999999999976</c:v>
                </c:pt>
                <c:pt idx="2012">
                  <c:v>3.7921999999999998</c:v>
                </c:pt>
                <c:pt idx="2013">
                  <c:v>3.7885000000000013</c:v>
                </c:pt>
                <c:pt idx="2014">
                  <c:v>3.7878000000000012</c:v>
                </c:pt>
                <c:pt idx="2015">
                  <c:v>3.7732999999999999</c:v>
                </c:pt>
                <c:pt idx="2016">
                  <c:v>3.8009999999999997</c:v>
                </c:pt>
                <c:pt idx="2017">
                  <c:v>3.8324999999999965</c:v>
                </c:pt>
                <c:pt idx="2018">
                  <c:v>3.7707000000000002</c:v>
                </c:pt>
                <c:pt idx="2019">
                  <c:v>3.7734999999999999</c:v>
                </c:pt>
                <c:pt idx="2020">
                  <c:v>3.7484999999999999</c:v>
                </c:pt>
                <c:pt idx="2021">
                  <c:v>3.8022999999999976</c:v>
                </c:pt>
                <c:pt idx="2022">
                  <c:v>3.8022999999999976</c:v>
                </c:pt>
                <c:pt idx="2023">
                  <c:v>3.8443999999999998</c:v>
                </c:pt>
                <c:pt idx="2024">
                  <c:v>3.8519999999999976</c:v>
                </c:pt>
                <c:pt idx="2025">
                  <c:v>3.8927999999999976</c:v>
                </c:pt>
                <c:pt idx="2026">
                  <c:v>3.9300999999999986</c:v>
                </c:pt>
                <c:pt idx="2027">
                  <c:v>3.9401000000000002</c:v>
                </c:pt>
                <c:pt idx="2028">
                  <c:v>3.98</c:v>
                </c:pt>
                <c:pt idx="2029">
                  <c:v>4.0387000000000004</c:v>
                </c:pt>
                <c:pt idx="2030">
                  <c:v>4.0865999999999998</c:v>
                </c:pt>
                <c:pt idx="2031">
                  <c:v>4.1599999999999966</c:v>
                </c:pt>
                <c:pt idx="2032">
                  <c:v>4.1906999999999996</c:v>
                </c:pt>
                <c:pt idx="2033">
                  <c:v>4.1891999999999996</c:v>
                </c:pt>
                <c:pt idx="2034">
                  <c:v>4.1840999999999955</c:v>
                </c:pt>
                <c:pt idx="2035">
                  <c:v>4.1304999999999996</c:v>
                </c:pt>
                <c:pt idx="2036">
                  <c:v>4.1449999999999951</c:v>
                </c:pt>
                <c:pt idx="2037">
                  <c:v>4.1349999999999953</c:v>
                </c:pt>
                <c:pt idx="2038">
                  <c:v>4.1249999999999938</c:v>
                </c:pt>
                <c:pt idx="2039">
                  <c:v>4.109</c:v>
                </c:pt>
                <c:pt idx="2040">
                  <c:v>4.1270999999999951</c:v>
                </c:pt>
                <c:pt idx="2041">
                  <c:v>4.0846</c:v>
                </c:pt>
                <c:pt idx="2042">
                  <c:v>4.0556000000000001</c:v>
                </c:pt>
                <c:pt idx="2043">
                  <c:v>4.05</c:v>
                </c:pt>
                <c:pt idx="2044">
                  <c:v>4.05</c:v>
                </c:pt>
                <c:pt idx="2045">
                  <c:v>4.0223999999999975</c:v>
                </c:pt>
                <c:pt idx="2046">
                  <c:v>4.0171999999999954</c:v>
                </c:pt>
                <c:pt idx="2047">
                  <c:v>3.9710999999999976</c:v>
                </c:pt>
                <c:pt idx="2048">
                  <c:v>3.9693999999999998</c:v>
                </c:pt>
                <c:pt idx="2049">
                  <c:v>3.9906999999999986</c:v>
                </c:pt>
                <c:pt idx="2050">
                  <c:v>4.0388000000000002</c:v>
                </c:pt>
                <c:pt idx="2051">
                  <c:v>4.0666000000000002</c:v>
                </c:pt>
                <c:pt idx="2052">
                  <c:v>4.1340999999999966</c:v>
                </c:pt>
                <c:pt idx="2053">
                  <c:v>4.2058999999999997</c:v>
                </c:pt>
                <c:pt idx="2054">
                  <c:v>4.1893000000000002</c:v>
                </c:pt>
                <c:pt idx="2055">
                  <c:v>4.1597999999999997</c:v>
                </c:pt>
                <c:pt idx="2056">
                  <c:v>4.1599999999999966</c:v>
                </c:pt>
                <c:pt idx="2057">
                  <c:v>4.1499999999999986</c:v>
                </c:pt>
                <c:pt idx="2058">
                  <c:v>4.2074999999999996</c:v>
                </c:pt>
                <c:pt idx="2059">
                  <c:v>4.3027999999999986</c:v>
                </c:pt>
                <c:pt idx="2060">
                  <c:v>4.324999999999994</c:v>
                </c:pt>
                <c:pt idx="2061">
                  <c:v>4.3177999999999956</c:v>
                </c:pt>
                <c:pt idx="2062">
                  <c:v>4.3212000000000002</c:v>
                </c:pt>
                <c:pt idx="2063">
                  <c:v>4.3391999999999999</c:v>
                </c:pt>
                <c:pt idx="2064">
                  <c:v>4.4955999999999996</c:v>
                </c:pt>
                <c:pt idx="2065">
                  <c:v>4.6276999999999955</c:v>
                </c:pt>
                <c:pt idx="2066">
                  <c:v>4.5865999999999998</c:v>
                </c:pt>
                <c:pt idx="2067">
                  <c:v>4.6710000000000003</c:v>
                </c:pt>
                <c:pt idx="2068">
                  <c:v>4.6458999999999957</c:v>
                </c:pt>
                <c:pt idx="2069">
                  <c:v>4.4673999999999996</c:v>
                </c:pt>
                <c:pt idx="2070">
                  <c:v>4.5225999999999953</c:v>
                </c:pt>
                <c:pt idx="2071">
                  <c:v>4.4801000000000002</c:v>
                </c:pt>
                <c:pt idx="2072">
                  <c:v>4.4703000000000017</c:v>
                </c:pt>
                <c:pt idx="2073">
                  <c:v>4.4988999999999999</c:v>
                </c:pt>
                <c:pt idx="2074">
                  <c:v>4.5404</c:v>
                </c:pt>
                <c:pt idx="2075">
                  <c:v>4.5643999999999956</c:v>
                </c:pt>
                <c:pt idx="2076">
                  <c:v>4.5397000000000016</c:v>
                </c:pt>
                <c:pt idx="2077">
                  <c:v>4.5377999999999998</c:v>
                </c:pt>
                <c:pt idx="2078">
                  <c:v>4.4183000000000003</c:v>
                </c:pt>
                <c:pt idx="2079">
                  <c:v>4.3714000000000004</c:v>
                </c:pt>
                <c:pt idx="2080">
                  <c:v>4.3681999999999954</c:v>
                </c:pt>
                <c:pt idx="2081">
                  <c:v>4.3693</c:v>
                </c:pt>
                <c:pt idx="2082">
                  <c:v>4.4001000000000001</c:v>
                </c:pt>
                <c:pt idx="2083">
                  <c:v>4.4481000000000002</c:v>
                </c:pt>
                <c:pt idx="2084">
                  <c:v>4.4527999999999999</c:v>
                </c:pt>
                <c:pt idx="2085">
                  <c:v>4.4403000000000015</c:v>
                </c:pt>
                <c:pt idx="2086">
                  <c:v>4.4099000000000004</c:v>
                </c:pt>
                <c:pt idx="2087">
                  <c:v>4.3023999999999996</c:v>
                </c:pt>
                <c:pt idx="2088">
                  <c:v>4.3419999999999996</c:v>
                </c:pt>
                <c:pt idx="2089">
                  <c:v>4.3208999999999955</c:v>
                </c:pt>
                <c:pt idx="2090">
                  <c:v>4.306</c:v>
                </c:pt>
                <c:pt idx="2091">
                  <c:v>4.3097000000000003</c:v>
                </c:pt>
                <c:pt idx="2092">
                  <c:v>4.3676999999999966</c:v>
                </c:pt>
                <c:pt idx="2093">
                  <c:v>4.4234</c:v>
                </c:pt>
                <c:pt idx="2094">
                  <c:v>4.4000000000000004</c:v>
                </c:pt>
                <c:pt idx="2095">
                  <c:v>4.4964000000000004</c:v>
                </c:pt>
                <c:pt idx="2096">
                  <c:v>4.4548999999999976</c:v>
                </c:pt>
                <c:pt idx="2097">
                  <c:v>4.4113000000000016</c:v>
                </c:pt>
                <c:pt idx="2098">
                  <c:v>4.4500999999999999</c:v>
                </c:pt>
                <c:pt idx="2099">
                  <c:v>4.4998000000000014</c:v>
                </c:pt>
                <c:pt idx="2100">
                  <c:v>4.49</c:v>
                </c:pt>
                <c:pt idx="2101">
                  <c:v>4.5305</c:v>
                </c:pt>
                <c:pt idx="2102">
                  <c:v>4.5789999999999997</c:v>
                </c:pt>
                <c:pt idx="2103">
                  <c:v>4.6934999999999967</c:v>
                </c:pt>
                <c:pt idx="2104">
                  <c:v>4.8271999999999959</c:v>
                </c:pt>
                <c:pt idx="2105">
                  <c:v>4.9315000000000015</c:v>
                </c:pt>
                <c:pt idx="2106">
                  <c:v>4.835</c:v>
                </c:pt>
                <c:pt idx="2107">
                  <c:v>5.0143999999999975</c:v>
                </c:pt>
                <c:pt idx="2108">
                  <c:v>5.024599999999996</c:v>
                </c:pt>
                <c:pt idx="2109">
                  <c:v>4.9219999999999997</c:v>
                </c:pt>
                <c:pt idx="2110">
                  <c:v>4.8636999999999997</c:v>
                </c:pt>
                <c:pt idx="2111">
                  <c:v>4.9300000000000015</c:v>
                </c:pt>
                <c:pt idx="2112">
                  <c:v>4.9850000000000003</c:v>
                </c:pt>
                <c:pt idx="2113">
                  <c:v>5.4207000000000001</c:v>
                </c:pt>
                <c:pt idx="2114">
                  <c:v>5.48</c:v>
                </c:pt>
                <c:pt idx="2115">
                  <c:v>5.5692000000000004</c:v>
                </c:pt>
                <c:pt idx="2116">
                  <c:v>5.2804000000000002</c:v>
                </c:pt>
                <c:pt idx="2117">
                  <c:v>5.3198999999999996</c:v>
                </c:pt>
                <c:pt idx="2118">
                  <c:v>5.4226000000000001</c:v>
                </c:pt>
                <c:pt idx="2119">
                  <c:v>5.5800999999999998</c:v>
                </c:pt>
                <c:pt idx="2120">
                  <c:v>5.9172000000000002</c:v>
                </c:pt>
                <c:pt idx="2121">
                  <c:v>5.5865999999999998</c:v>
                </c:pt>
                <c:pt idx="2122">
                  <c:v>5.4817000000000018</c:v>
                </c:pt>
                <c:pt idx="2123">
                  <c:v>5.4</c:v>
                </c:pt>
                <c:pt idx="2124">
                  <c:v>5.34</c:v>
                </c:pt>
                <c:pt idx="2125">
                  <c:v>5.3300999999999998</c:v>
                </c:pt>
                <c:pt idx="2126">
                  <c:v>5.2523999999999997</c:v>
                </c:pt>
              </c:numCache>
            </c:numRef>
          </c:val>
        </c:ser>
        <c:ser>
          <c:idx val="4"/>
          <c:order val="2"/>
          <c:tx>
            <c:strRef>
              <c:f>'HistNTN-B'!$AG$7</c:f>
              <c:strCache>
                <c:ptCount val="1"/>
                <c:pt idx="0">
                  <c:v>NTNB - 15/05/2017</c:v>
                </c:pt>
              </c:strCache>
            </c:strRef>
          </c:tx>
          <c:marker>
            <c:symbol val="none"/>
          </c:marker>
          <c:cat>
            <c:numRef>
              <c:f>'HistNTN-B'!$AD$8:$AD$2134</c:f>
              <c:numCache>
                <c:formatCode>dd/mm/yyyy</c:formatCode>
                <c:ptCount val="2127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38376</c:v>
                </c:pt>
                <c:pt idx="16">
                  <c:v>38377</c:v>
                </c:pt>
                <c:pt idx="17">
                  <c:v>38378</c:v>
                </c:pt>
                <c:pt idx="18">
                  <c:v>38379</c:v>
                </c:pt>
                <c:pt idx="19">
                  <c:v>38380</c:v>
                </c:pt>
                <c:pt idx="20">
                  <c:v>38383</c:v>
                </c:pt>
                <c:pt idx="21">
                  <c:v>38384</c:v>
                </c:pt>
                <c:pt idx="22">
                  <c:v>38385</c:v>
                </c:pt>
                <c:pt idx="23">
                  <c:v>38386</c:v>
                </c:pt>
                <c:pt idx="24">
                  <c:v>38387</c:v>
                </c:pt>
                <c:pt idx="25">
                  <c:v>38392</c:v>
                </c:pt>
                <c:pt idx="26">
                  <c:v>38393</c:v>
                </c:pt>
                <c:pt idx="27">
                  <c:v>38394</c:v>
                </c:pt>
                <c:pt idx="28">
                  <c:v>38397</c:v>
                </c:pt>
                <c:pt idx="29">
                  <c:v>38398</c:v>
                </c:pt>
                <c:pt idx="30">
                  <c:v>38399</c:v>
                </c:pt>
                <c:pt idx="31">
                  <c:v>38400</c:v>
                </c:pt>
                <c:pt idx="32">
                  <c:v>38401</c:v>
                </c:pt>
                <c:pt idx="33">
                  <c:v>38404</c:v>
                </c:pt>
                <c:pt idx="34">
                  <c:v>38405</c:v>
                </c:pt>
                <c:pt idx="35">
                  <c:v>38406</c:v>
                </c:pt>
                <c:pt idx="36">
                  <c:v>38407</c:v>
                </c:pt>
                <c:pt idx="37">
                  <c:v>38408</c:v>
                </c:pt>
                <c:pt idx="38">
                  <c:v>38411</c:v>
                </c:pt>
                <c:pt idx="39">
                  <c:v>38412</c:v>
                </c:pt>
                <c:pt idx="40">
                  <c:v>38413</c:v>
                </c:pt>
                <c:pt idx="41">
                  <c:v>38414</c:v>
                </c:pt>
                <c:pt idx="42">
                  <c:v>38415</c:v>
                </c:pt>
                <c:pt idx="43">
                  <c:v>38418</c:v>
                </c:pt>
                <c:pt idx="44">
                  <c:v>38419</c:v>
                </c:pt>
                <c:pt idx="45">
                  <c:v>38420</c:v>
                </c:pt>
                <c:pt idx="46">
                  <c:v>38421</c:v>
                </c:pt>
                <c:pt idx="47">
                  <c:v>38422</c:v>
                </c:pt>
                <c:pt idx="48">
                  <c:v>38425</c:v>
                </c:pt>
                <c:pt idx="49">
                  <c:v>38426</c:v>
                </c:pt>
                <c:pt idx="50">
                  <c:v>38427</c:v>
                </c:pt>
                <c:pt idx="51">
                  <c:v>38428</c:v>
                </c:pt>
                <c:pt idx="52">
                  <c:v>38429</c:v>
                </c:pt>
                <c:pt idx="53">
                  <c:v>38432</c:v>
                </c:pt>
                <c:pt idx="54">
                  <c:v>38433</c:v>
                </c:pt>
                <c:pt idx="55">
                  <c:v>38434</c:v>
                </c:pt>
                <c:pt idx="56">
                  <c:v>38435</c:v>
                </c:pt>
                <c:pt idx="57">
                  <c:v>38439</c:v>
                </c:pt>
                <c:pt idx="58">
                  <c:v>38440</c:v>
                </c:pt>
                <c:pt idx="59">
                  <c:v>38441</c:v>
                </c:pt>
                <c:pt idx="60">
                  <c:v>38442</c:v>
                </c:pt>
                <c:pt idx="61">
                  <c:v>38443</c:v>
                </c:pt>
                <c:pt idx="62">
                  <c:v>38446</c:v>
                </c:pt>
                <c:pt idx="63">
                  <c:v>38447</c:v>
                </c:pt>
                <c:pt idx="64">
                  <c:v>38448</c:v>
                </c:pt>
                <c:pt idx="65">
                  <c:v>38449</c:v>
                </c:pt>
                <c:pt idx="66">
                  <c:v>38450</c:v>
                </c:pt>
                <c:pt idx="67">
                  <c:v>38453</c:v>
                </c:pt>
                <c:pt idx="68">
                  <c:v>38454</c:v>
                </c:pt>
                <c:pt idx="69">
                  <c:v>38455</c:v>
                </c:pt>
                <c:pt idx="70">
                  <c:v>38456</c:v>
                </c:pt>
                <c:pt idx="71">
                  <c:v>38457</c:v>
                </c:pt>
                <c:pt idx="72">
                  <c:v>38460</c:v>
                </c:pt>
                <c:pt idx="73">
                  <c:v>38461</c:v>
                </c:pt>
                <c:pt idx="74">
                  <c:v>38462</c:v>
                </c:pt>
                <c:pt idx="75">
                  <c:v>38464</c:v>
                </c:pt>
                <c:pt idx="76">
                  <c:v>38467</c:v>
                </c:pt>
                <c:pt idx="77">
                  <c:v>38468</c:v>
                </c:pt>
                <c:pt idx="78">
                  <c:v>38469</c:v>
                </c:pt>
                <c:pt idx="79">
                  <c:v>38470</c:v>
                </c:pt>
                <c:pt idx="80">
                  <c:v>38471</c:v>
                </c:pt>
                <c:pt idx="81">
                  <c:v>38474</c:v>
                </c:pt>
                <c:pt idx="82">
                  <c:v>38475</c:v>
                </c:pt>
                <c:pt idx="83">
                  <c:v>38476</c:v>
                </c:pt>
                <c:pt idx="84">
                  <c:v>38477</c:v>
                </c:pt>
                <c:pt idx="85">
                  <c:v>38478</c:v>
                </c:pt>
                <c:pt idx="86">
                  <c:v>38481</c:v>
                </c:pt>
                <c:pt idx="87">
                  <c:v>38482</c:v>
                </c:pt>
                <c:pt idx="88">
                  <c:v>38483</c:v>
                </c:pt>
                <c:pt idx="89">
                  <c:v>38484</c:v>
                </c:pt>
                <c:pt idx="90">
                  <c:v>38485</c:v>
                </c:pt>
                <c:pt idx="91">
                  <c:v>38488</c:v>
                </c:pt>
                <c:pt idx="92">
                  <c:v>38489</c:v>
                </c:pt>
                <c:pt idx="93">
                  <c:v>38490</c:v>
                </c:pt>
                <c:pt idx="94">
                  <c:v>38491</c:v>
                </c:pt>
                <c:pt idx="95">
                  <c:v>38492</c:v>
                </c:pt>
                <c:pt idx="96">
                  <c:v>38495</c:v>
                </c:pt>
                <c:pt idx="97">
                  <c:v>38496</c:v>
                </c:pt>
                <c:pt idx="98">
                  <c:v>38497</c:v>
                </c:pt>
                <c:pt idx="99">
                  <c:v>38499</c:v>
                </c:pt>
                <c:pt idx="100">
                  <c:v>38502</c:v>
                </c:pt>
                <c:pt idx="101">
                  <c:v>38503</c:v>
                </c:pt>
                <c:pt idx="102">
                  <c:v>38504</c:v>
                </c:pt>
                <c:pt idx="103">
                  <c:v>38505</c:v>
                </c:pt>
                <c:pt idx="104">
                  <c:v>38506</c:v>
                </c:pt>
                <c:pt idx="105">
                  <c:v>38509</c:v>
                </c:pt>
                <c:pt idx="106">
                  <c:v>38510</c:v>
                </c:pt>
                <c:pt idx="107">
                  <c:v>38511</c:v>
                </c:pt>
                <c:pt idx="108">
                  <c:v>38512</c:v>
                </c:pt>
                <c:pt idx="109">
                  <c:v>38513</c:v>
                </c:pt>
                <c:pt idx="110">
                  <c:v>38516</c:v>
                </c:pt>
                <c:pt idx="111">
                  <c:v>38517</c:v>
                </c:pt>
                <c:pt idx="112">
                  <c:v>38518</c:v>
                </c:pt>
                <c:pt idx="113">
                  <c:v>38519</c:v>
                </c:pt>
                <c:pt idx="114">
                  <c:v>38520</c:v>
                </c:pt>
                <c:pt idx="115">
                  <c:v>38523</c:v>
                </c:pt>
                <c:pt idx="116">
                  <c:v>38524</c:v>
                </c:pt>
                <c:pt idx="117">
                  <c:v>38525</c:v>
                </c:pt>
                <c:pt idx="118">
                  <c:v>38526</c:v>
                </c:pt>
                <c:pt idx="119">
                  <c:v>38527</c:v>
                </c:pt>
                <c:pt idx="120">
                  <c:v>38530</c:v>
                </c:pt>
                <c:pt idx="121">
                  <c:v>38531</c:v>
                </c:pt>
                <c:pt idx="122">
                  <c:v>38532</c:v>
                </c:pt>
                <c:pt idx="123">
                  <c:v>38533</c:v>
                </c:pt>
                <c:pt idx="124">
                  <c:v>38534</c:v>
                </c:pt>
                <c:pt idx="125">
                  <c:v>38537</c:v>
                </c:pt>
                <c:pt idx="126">
                  <c:v>38538</c:v>
                </c:pt>
                <c:pt idx="127">
                  <c:v>38539</c:v>
                </c:pt>
                <c:pt idx="128">
                  <c:v>38540</c:v>
                </c:pt>
                <c:pt idx="129">
                  <c:v>38541</c:v>
                </c:pt>
                <c:pt idx="130">
                  <c:v>38544</c:v>
                </c:pt>
                <c:pt idx="131">
                  <c:v>38545</c:v>
                </c:pt>
                <c:pt idx="132">
                  <c:v>38546</c:v>
                </c:pt>
                <c:pt idx="133">
                  <c:v>38547</c:v>
                </c:pt>
                <c:pt idx="134">
                  <c:v>38548</c:v>
                </c:pt>
                <c:pt idx="135">
                  <c:v>38551</c:v>
                </c:pt>
                <c:pt idx="136">
                  <c:v>38552</c:v>
                </c:pt>
                <c:pt idx="137">
                  <c:v>38553</c:v>
                </c:pt>
                <c:pt idx="138">
                  <c:v>38554</c:v>
                </c:pt>
                <c:pt idx="139">
                  <c:v>38555</c:v>
                </c:pt>
                <c:pt idx="140">
                  <c:v>38558</c:v>
                </c:pt>
                <c:pt idx="141">
                  <c:v>38559</c:v>
                </c:pt>
                <c:pt idx="142">
                  <c:v>38560</c:v>
                </c:pt>
                <c:pt idx="143">
                  <c:v>38561</c:v>
                </c:pt>
                <c:pt idx="144">
                  <c:v>38562</c:v>
                </c:pt>
                <c:pt idx="145">
                  <c:v>38565</c:v>
                </c:pt>
                <c:pt idx="146">
                  <c:v>38566</c:v>
                </c:pt>
                <c:pt idx="147">
                  <c:v>38567</c:v>
                </c:pt>
                <c:pt idx="148">
                  <c:v>38568</c:v>
                </c:pt>
                <c:pt idx="149">
                  <c:v>38569</c:v>
                </c:pt>
                <c:pt idx="150">
                  <c:v>38572</c:v>
                </c:pt>
                <c:pt idx="151">
                  <c:v>38573</c:v>
                </c:pt>
                <c:pt idx="152">
                  <c:v>38574</c:v>
                </c:pt>
                <c:pt idx="153">
                  <c:v>38575</c:v>
                </c:pt>
                <c:pt idx="154">
                  <c:v>38576</c:v>
                </c:pt>
                <c:pt idx="155">
                  <c:v>38579</c:v>
                </c:pt>
                <c:pt idx="156">
                  <c:v>38580</c:v>
                </c:pt>
                <c:pt idx="157">
                  <c:v>38581</c:v>
                </c:pt>
                <c:pt idx="158">
                  <c:v>38582</c:v>
                </c:pt>
                <c:pt idx="159">
                  <c:v>38583</c:v>
                </c:pt>
                <c:pt idx="160">
                  <c:v>38586</c:v>
                </c:pt>
                <c:pt idx="161">
                  <c:v>38587</c:v>
                </c:pt>
                <c:pt idx="162">
                  <c:v>38588</c:v>
                </c:pt>
                <c:pt idx="163">
                  <c:v>38589</c:v>
                </c:pt>
                <c:pt idx="164">
                  <c:v>38590</c:v>
                </c:pt>
                <c:pt idx="165">
                  <c:v>38593</c:v>
                </c:pt>
                <c:pt idx="166">
                  <c:v>38594</c:v>
                </c:pt>
                <c:pt idx="167">
                  <c:v>38595</c:v>
                </c:pt>
                <c:pt idx="168">
                  <c:v>38596</c:v>
                </c:pt>
                <c:pt idx="169">
                  <c:v>38597</c:v>
                </c:pt>
                <c:pt idx="170">
                  <c:v>38600</c:v>
                </c:pt>
                <c:pt idx="171">
                  <c:v>38601</c:v>
                </c:pt>
                <c:pt idx="172">
                  <c:v>38603</c:v>
                </c:pt>
                <c:pt idx="173">
                  <c:v>38604</c:v>
                </c:pt>
                <c:pt idx="174">
                  <c:v>38607</c:v>
                </c:pt>
                <c:pt idx="175">
                  <c:v>38608</c:v>
                </c:pt>
                <c:pt idx="176">
                  <c:v>38609</c:v>
                </c:pt>
                <c:pt idx="177">
                  <c:v>38610</c:v>
                </c:pt>
                <c:pt idx="178">
                  <c:v>38611</c:v>
                </c:pt>
                <c:pt idx="179">
                  <c:v>38614</c:v>
                </c:pt>
                <c:pt idx="180">
                  <c:v>38615</c:v>
                </c:pt>
                <c:pt idx="181">
                  <c:v>38616</c:v>
                </c:pt>
                <c:pt idx="182">
                  <c:v>38617</c:v>
                </c:pt>
                <c:pt idx="183">
                  <c:v>38618</c:v>
                </c:pt>
                <c:pt idx="184">
                  <c:v>38621</c:v>
                </c:pt>
                <c:pt idx="185">
                  <c:v>38622</c:v>
                </c:pt>
                <c:pt idx="186">
                  <c:v>38623</c:v>
                </c:pt>
                <c:pt idx="187">
                  <c:v>38624</c:v>
                </c:pt>
                <c:pt idx="188">
                  <c:v>38625</c:v>
                </c:pt>
                <c:pt idx="189">
                  <c:v>38628</c:v>
                </c:pt>
                <c:pt idx="190">
                  <c:v>38629</c:v>
                </c:pt>
                <c:pt idx="191">
                  <c:v>38630</c:v>
                </c:pt>
                <c:pt idx="192">
                  <c:v>38631</c:v>
                </c:pt>
                <c:pt idx="193">
                  <c:v>38632</c:v>
                </c:pt>
                <c:pt idx="194">
                  <c:v>38635</c:v>
                </c:pt>
                <c:pt idx="195">
                  <c:v>38636</c:v>
                </c:pt>
                <c:pt idx="196">
                  <c:v>38638</c:v>
                </c:pt>
                <c:pt idx="197">
                  <c:v>38639</c:v>
                </c:pt>
                <c:pt idx="198">
                  <c:v>38642</c:v>
                </c:pt>
                <c:pt idx="199">
                  <c:v>38643</c:v>
                </c:pt>
                <c:pt idx="200">
                  <c:v>38644</c:v>
                </c:pt>
                <c:pt idx="201">
                  <c:v>38645</c:v>
                </c:pt>
                <c:pt idx="202">
                  <c:v>38646</c:v>
                </c:pt>
                <c:pt idx="203">
                  <c:v>38649</c:v>
                </c:pt>
                <c:pt idx="204">
                  <c:v>38650</c:v>
                </c:pt>
                <c:pt idx="205">
                  <c:v>38651</c:v>
                </c:pt>
                <c:pt idx="206">
                  <c:v>38652</c:v>
                </c:pt>
                <c:pt idx="207">
                  <c:v>38653</c:v>
                </c:pt>
                <c:pt idx="208">
                  <c:v>38656</c:v>
                </c:pt>
                <c:pt idx="209">
                  <c:v>38657</c:v>
                </c:pt>
                <c:pt idx="210">
                  <c:v>38659</c:v>
                </c:pt>
                <c:pt idx="211">
                  <c:v>38660</c:v>
                </c:pt>
                <c:pt idx="212">
                  <c:v>38663</c:v>
                </c:pt>
                <c:pt idx="213">
                  <c:v>38664</c:v>
                </c:pt>
                <c:pt idx="214">
                  <c:v>38665</c:v>
                </c:pt>
                <c:pt idx="215">
                  <c:v>38666</c:v>
                </c:pt>
                <c:pt idx="216">
                  <c:v>38667</c:v>
                </c:pt>
                <c:pt idx="217">
                  <c:v>38670</c:v>
                </c:pt>
                <c:pt idx="218">
                  <c:v>38672</c:v>
                </c:pt>
                <c:pt idx="219">
                  <c:v>38673</c:v>
                </c:pt>
                <c:pt idx="220">
                  <c:v>38674</c:v>
                </c:pt>
                <c:pt idx="221">
                  <c:v>38677</c:v>
                </c:pt>
                <c:pt idx="222">
                  <c:v>38678</c:v>
                </c:pt>
                <c:pt idx="223">
                  <c:v>38679</c:v>
                </c:pt>
                <c:pt idx="224">
                  <c:v>38680</c:v>
                </c:pt>
                <c:pt idx="225">
                  <c:v>38681</c:v>
                </c:pt>
                <c:pt idx="226">
                  <c:v>38684</c:v>
                </c:pt>
                <c:pt idx="227">
                  <c:v>38685</c:v>
                </c:pt>
                <c:pt idx="228">
                  <c:v>38686</c:v>
                </c:pt>
                <c:pt idx="229">
                  <c:v>38687</c:v>
                </c:pt>
                <c:pt idx="230">
                  <c:v>38688</c:v>
                </c:pt>
                <c:pt idx="231">
                  <c:v>38691</c:v>
                </c:pt>
                <c:pt idx="232">
                  <c:v>38692</c:v>
                </c:pt>
                <c:pt idx="233">
                  <c:v>38693</c:v>
                </c:pt>
                <c:pt idx="234">
                  <c:v>38694</c:v>
                </c:pt>
                <c:pt idx="235">
                  <c:v>38695</c:v>
                </c:pt>
                <c:pt idx="236">
                  <c:v>38698</c:v>
                </c:pt>
                <c:pt idx="237">
                  <c:v>38699</c:v>
                </c:pt>
                <c:pt idx="238">
                  <c:v>38700</c:v>
                </c:pt>
                <c:pt idx="239">
                  <c:v>38701</c:v>
                </c:pt>
                <c:pt idx="240">
                  <c:v>38702</c:v>
                </c:pt>
                <c:pt idx="241">
                  <c:v>38705</c:v>
                </c:pt>
                <c:pt idx="242">
                  <c:v>38706</c:v>
                </c:pt>
                <c:pt idx="243">
                  <c:v>38707</c:v>
                </c:pt>
                <c:pt idx="244">
                  <c:v>38708</c:v>
                </c:pt>
                <c:pt idx="245">
                  <c:v>38709</c:v>
                </c:pt>
                <c:pt idx="246">
                  <c:v>38712</c:v>
                </c:pt>
                <c:pt idx="247">
                  <c:v>38713</c:v>
                </c:pt>
                <c:pt idx="248">
                  <c:v>38714</c:v>
                </c:pt>
                <c:pt idx="249">
                  <c:v>38715</c:v>
                </c:pt>
                <c:pt idx="250">
                  <c:v>38716</c:v>
                </c:pt>
                <c:pt idx="251">
                  <c:v>38719</c:v>
                </c:pt>
                <c:pt idx="252">
                  <c:v>38720</c:v>
                </c:pt>
                <c:pt idx="253">
                  <c:v>38721</c:v>
                </c:pt>
                <c:pt idx="254">
                  <c:v>38722</c:v>
                </c:pt>
                <c:pt idx="255">
                  <c:v>38723</c:v>
                </c:pt>
                <c:pt idx="256">
                  <c:v>38726</c:v>
                </c:pt>
                <c:pt idx="257">
                  <c:v>38727</c:v>
                </c:pt>
                <c:pt idx="258">
                  <c:v>38728</c:v>
                </c:pt>
                <c:pt idx="259">
                  <c:v>38729</c:v>
                </c:pt>
                <c:pt idx="260">
                  <c:v>38730</c:v>
                </c:pt>
                <c:pt idx="261">
                  <c:v>38733</c:v>
                </c:pt>
                <c:pt idx="262">
                  <c:v>38734</c:v>
                </c:pt>
                <c:pt idx="263">
                  <c:v>38735</c:v>
                </c:pt>
                <c:pt idx="264">
                  <c:v>38736</c:v>
                </c:pt>
                <c:pt idx="265">
                  <c:v>38737</c:v>
                </c:pt>
                <c:pt idx="266">
                  <c:v>38740</c:v>
                </c:pt>
                <c:pt idx="267">
                  <c:v>38741</c:v>
                </c:pt>
                <c:pt idx="268">
                  <c:v>38742</c:v>
                </c:pt>
                <c:pt idx="269">
                  <c:v>38743</c:v>
                </c:pt>
                <c:pt idx="270">
                  <c:v>38744</c:v>
                </c:pt>
                <c:pt idx="271">
                  <c:v>38747</c:v>
                </c:pt>
                <c:pt idx="272">
                  <c:v>38748</c:v>
                </c:pt>
                <c:pt idx="273">
                  <c:v>38749</c:v>
                </c:pt>
                <c:pt idx="274">
                  <c:v>38750</c:v>
                </c:pt>
                <c:pt idx="275">
                  <c:v>38751</c:v>
                </c:pt>
                <c:pt idx="276">
                  <c:v>38754</c:v>
                </c:pt>
                <c:pt idx="277">
                  <c:v>38755</c:v>
                </c:pt>
                <c:pt idx="278">
                  <c:v>38756</c:v>
                </c:pt>
                <c:pt idx="279">
                  <c:v>38757</c:v>
                </c:pt>
                <c:pt idx="280">
                  <c:v>38758</c:v>
                </c:pt>
                <c:pt idx="281">
                  <c:v>38761</c:v>
                </c:pt>
                <c:pt idx="282">
                  <c:v>38762</c:v>
                </c:pt>
                <c:pt idx="283">
                  <c:v>38763</c:v>
                </c:pt>
                <c:pt idx="284">
                  <c:v>38764</c:v>
                </c:pt>
                <c:pt idx="285">
                  <c:v>38765</c:v>
                </c:pt>
                <c:pt idx="286">
                  <c:v>38768</c:v>
                </c:pt>
                <c:pt idx="287">
                  <c:v>38769</c:v>
                </c:pt>
                <c:pt idx="288">
                  <c:v>38770</c:v>
                </c:pt>
                <c:pt idx="289">
                  <c:v>38771</c:v>
                </c:pt>
                <c:pt idx="290">
                  <c:v>38772</c:v>
                </c:pt>
                <c:pt idx="291">
                  <c:v>38777</c:v>
                </c:pt>
                <c:pt idx="292">
                  <c:v>38778</c:v>
                </c:pt>
                <c:pt idx="293">
                  <c:v>38779</c:v>
                </c:pt>
                <c:pt idx="294">
                  <c:v>38782</c:v>
                </c:pt>
                <c:pt idx="295">
                  <c:v>38783</c:v>
                </c:pt>
                <c:pt idx="296">
                  <c:v>38784</c:v>
                </c:pt>
                <c:pt idx="297">
                  <c:v>38785</c:v>
                </c:pt>
                <c:pt idx="298">
                  <c:v>38786</c:v>
                </c:pt>
                <c:pt idx="299">
                  <c:v>38789</c:v>
                </c:pt>
                <c:pt idx="300">
                  <c:v>38790</c:v>
                </c:pt>
                <c:pt idx="301">
                  <c:v>38791</c:v>
                </c:pt>
                <c:pt idx="302">
                  <c:v>38792</c:v>
                </c:pt>
                <c:pt idx="303">
                  <c:v>38793</c:v>
                </c:pt>
                <c:pt idx="304">
                  <c:v>38796</c:v>
                </c:pt>
                <c:pt idx="305">
                  <c:v>38797</c:v>
                </c:pt>
                <c:pt idx="306">
                  <c:v>38798</c:v>
                </c:pt>
                <c:pt idx="307">
                  <c:v>38799</c:v>
                </c:pt>
                <c:pt idx="308">
                  <c:v>38800</c:v>
                </c:pt>
                <c:pt idx="309">
                  <c:v>38803</c:v>
                </c:pt>
                <c:pt idx="310">
                  <c:v>38804</c:v>
                </c:pt>
                <c:pt idx="311">
                  <c:v>38805</c:v>
                </c:pt>
                <c:pt idx="312">
                  <c:v>38806</c:v>
                </c:pt>
                <c:pt idx="313">
                  <c:v>38807</c:v>
                </c:pt>
                <c:pt idx="314">
                  <c:v>38810</c:v>
                </c:pt>
                <c:pt idx="315">
                  <c:v>38811</c:v>
                </c:pt>
                <c:pt idx="316">
                  <c:v>38812</c:v>
                </c:pt>
                <c:pt idx="317">
                  <c:v>38813</c:v>
                </c:pt>
                <c:pt idx="318">
                  <c:v>38814</c:v>
                </c:pt>
                <c:pt idx="319">
                  <c:v>38817</c:v>
                </c:pt>
                <c:pt idx="320">
                  <c:v>38818</c:v>
                </c:pt>
                <c:pt idx="321">
                  <c:v>38819</c:v>
                </c:pt>
                <c:pt idx="322">
                  <c:v>38820</c:v>
                </c:pt>
                <c:pt idx="323">
                  <c:v>38824</c:v>
                </c:pt>
                <c:pt idx="324">
                  <c:v>38825</c:v>
                </c:pt>
                <c:pt idx="325">
                  <c:v>38826</c:v>
                </c:pt>
                <c:pt idx="326">
                  <c:v>38827</c:v>
                </c:pt>
                <c:pt idx="327">
                  <c:v>38831</c:v>
                </c:pt>
                <c:pt idx="328">
                  <c:v>38832</c:v>
                </c:pt>
                <c:pt idx="329">
                  <c:v>38833</c:v>
                </c:pt>
                <c:pt idx="330">
                  <c:v>38834</c:v>
                </c:pt>
                <c:pt idx="331">
                  <c:v>38835</c:v>
                </c:pt>
                <c:pt idx="332">
                  <c:v>38839</c:v>
                </c:pt>
                <c:pt idx="333">
                  <c:v>38840</c:v>
                </c:pt>
                <c:pt idx="334">
                  <c:v>38841</c:v>
                </c:pt>
                <c:pt idx="335">
                  <c:v>38842</c:v>
                </c:pt>
                <c:pt idx="336">
                  <c:v>38845</c:v>
                </c:pt>
                <c:pt idx="337">
                  <c:v>38846</c:v>
                </c:pt>
                <c:pt idx="338">
                  <c:v>38847</c:v>
                </c:pt>
                <c:pt idx="339">
                  <c:v>38848</c:v>
                </c:pt>
                <c:pt idx="340">
                  <c:v>38849</c:v>
                </c:pt>
                <c:pt idx="341">
                  <c:v>38852</c:v>
                </c:pt>
                <c:pt idx="342">
                  <c:v>38853</c:v>
                </c:pt>
                <c:pt idx="343">
                  <c:v>38854</c:v>
                </c:pt>
                <c:pt idx="344">
                  <c:v>38855</c:v>
                </c:pt>
                <c:pt idx="345">
                  <c:v>38856</c:v>
                </c:pt>
                <c:pt idx="346">
                  <c:v>38859</c:v>
                </c:pt>
                <c:pt idx="347">
                  <c:v>38860</c:v>
                </c:pt>
                <c:pt idx="348">
                  <c:v>38861</c:v>
                </c:pt>
                <c:pt idx="349">
                  <c:v>38862</c:v>
                </c:pt>
                <c:pt idx="350">
                  <c:v>38863</c:v>
                </c:pt>
                <c:pt idx="351">
                  <c:v>38866</c:v>
                </c:pt>
                <c:pt idx="352">
                  <c:v>38867</c:v>
                </c:pt>
                <c:pt idx="353">
                  <c:v>38868</c:v>
                </c:pt>
                <c:pt idx="354">
                  <c:v>38869</c:v>
                </c:pt>
                <c:pt idx="355">
                  <c:v>38870</c:v>
                </c:pt>
                <c:pt idx="356">
                  <c:v>38873</c:v>
                </c:pt>
                <c:pt idx="357">
                  <c:v>38874</c:v>
                </c:pt>
                <c:pt idx="358">
                  <c:v>38875</c:v>
                </c:pt>
                <c:pt idx="359">
                  <c:v>38876</c:v>
                </c:pt>
                <c:pt idx="360">
                  <c:v>38877</c:v>
                </c:pt>
                <c:pt idx="361">
                  <c:v>38880</c:v>
                </c:pt>
                <c:pt idx="362">
                  <c:v>38881</c:v>
                </c:pt>
                <c:pt idx="363">
                  <c:v>38882</c:v>
                </c:pt>
                <c:pt idx="364">
                  <c:v>38884</c:v>
                </c:pt>
                <c:pt idx="365">
                  <c:v>38887</c:v>
                </c:pt>
                <c:pt idx="366">
                  <c:v>38888</c:v>
                </c:pt>
                <c:pt idx="367">
                  <c:v>38889</c:v>
                </c:pt>
                <c:pt idx="368">
                  <c:v>38890</c:v>
                </c:pt>
                <c:pt idx="369">
                  <c:v>38891</c:v>
                </c:pt>
                <c:pt idx="370">
                  <c:v>38894</c:v>
                </c:pt>
                <c:pt idx="371">
                  <c:v>38895</c:v>
                </c:pt>
                <c:pt idx="372">
                  <c:v>38896</c:v>
                </c:pt>
                <c:pt idx="373">
                  <c:v>38897</c:v>
                </c:pt>
                <c:pt idx="374">
                  <c:v>38898</c:v>
                </c:pt>
                <c:pt idx="375">
                  <c:v>38901</c:v>
                </c:pt>
                <c:pt idx="376">
                  <c:v>38902</c:v>
                </c:pt>
                <c:pt idx="377">
                  <c:v>38903</c:v>
                </c:pt>
                <c:pt idx="378">
                  <c:v>38904</c:v>
                </c:pt>
                <c:pt idx="379">
                  <c:v>38905</c:v>
                </c:pt>
                <c:pt idx="380">
                  <c:v>38908</c:v>
                </c:pt>
                <c:pt idx="381">
                  <c:v>38909</c:v>
                </c:pt>
                <c:pt idx="382">
                  <c:v>38910</c:v>
                </c:pt>
                <c:pt idx="383">
                  <c:v>38911</c:v>
                </c:pt>
                <c:pt idx="384">
                  <c:v>38912</c:v>
                </c:pt>
                <c:pt idx="385">
                  <c:v>38915</c:v>
                </c:pt>
                <c:pt idx="386">
                  <c:v>38916</c:v>
                </c:pt>
                <c:pt idx="387">
                  <c:v>38917</c:v>
                </c:pt>
                <c:pt idx="388">
                  <c:v>38918</c:v>
                </c:pt>
                <c:pt idx="389">
                  <c:v>38919</c:v>
                </c:pt>
                <c:pt idx="390">
                  <c:v>38922</c:v>
                </c:pt>
                <c:pt idx="391">
                  <c:v>38923</c:v>
                </c:pt>
                <c:pt idx="392">
                  <c:v>38924</c:v>
                </c:pt>
                <c:pt idx="393">
                  <c:v>38925</c:v>
                </c:pt>
                <c:pt idx="394">
                  <c:v>38926</c:v>
                </c:pt>
                <c:pt idx="395">
                  <c:v>38929</c:v>
                </c:pt>
                <c:pt idx="396">
                  <c:v>38930</c:v>
                </c:pt>
                <c:pt idx="397">
                  <c:v>38931</c:v>
                </c:pt>
                <c:pt idx="398">
                  <c:v>38932</c:v>
                </c:pt>
                <c:pt idx="399">
                  <c:v>38933</c:v>
                </c:pt>
                <c:pt idx="400">
                  <c:v>38936</c:v>
                </c:pt>
                <c:pt idx="401">
                  <c:v>38937</c:v>
                </c:pt>
                <c:pt idx="402">
                  <c:v>38938</c:v>
                </c:pt>
                <c:pt idx="403">
                  <c:v>38939</c:v>
                </c:pt>
                <c:pt idx="404">
                  <c:v>38940</c:v>
                </c:pt>
                <c:pt idx="405">
                  <c:v>38943</c:v>
                </c:pt>
                <c:pt idx="406">
                  <c:v>38944</c:v>
                </c:pt>
                <c:pt idx="407">
                  <c:v>38945</c:v>
                </c:pt>
                <c:pt idx="408">
                  <c:v>38946</c:v>
                </c:pt>
                <c:pt idx="409">
                  <c:v>38947</c:v>
                </c:pt>
                <c:pt idx="410">
                  <c:v>38950</c:v>
                </c:pt>
                <c:pt idx="411">
                  <c:v>38951</c:v>
                </c:pt>
                <c:pt idx="412">
                  <c:v>38952</c:v>
                </c:pt>
                <c:pt idx="413">
                  <c:v>38953</c:v>
                </c:pt>
                <c:pt idx="414">
                  <c:v>38954</c:v>
                </c:pt>
                <c:pt idx="415">
                  <c:v>38957</c:v>
                </c:pt>
                <c:pt idx="416">
                  <c:v>38958</c:v>
                </c:pt>
                <c:pt idx="417">
                  <c:v>38959</c:v>
                </c:pt>
                <c:pt idx="418">
                  <c:v>38960</c:v>
                </c:pt>
                <c:pt idx="419">
                  <c:v>38961</c:v>
                </c:pt>
                <c:pt idx="420">
                  <c:v>38964</c:v>
                </c:pt>
                <c:pt idx="421">
                  <c:v>38965</c:v>
                </c:pt>
                <c:pt idx="422">
                  <c:v>38966</c:v>
                </c:pt>
                <c:pt idx="423">
                  <c:v>38968</c:v>
                </c:pt>
                <c:pt idx="424">
                  <c:v>38971</c:v>
                </c:pt>
                <c:pt idx="425">
                  <c:v>38972</c:v>
                </c:pt>
                <c:pt idx="426">
                  <c:v>38973</c:v>
                </c:pt>
                <c:pt idx="427">
                  <c:v>38974</c:v>
                </c:pt>
                <c:pt idx="428">
                  <c:v>38975</c:v>
                </c:pt>
                <c:pt idx="429">
                  <c:v>38978</c:v>
                </c:pt>
                <c:pt idx="430">
                  <c:v>38979</c:v>
                </c:pt>
                <c:pt idx="431">
                  <c:v>38980</c:v>
                </c:pt>
                <c:pt idx="432">
                  <c:v>38981</c:v>
                </c:pt>
                <c:pt idx="433">
                  <c:v>38982</c:v>
                </c:pt>
                <c:pt idx="434">
                  <c:v>38985</c:v>
                </c:pt>
                <c:pt idx="435">
                  <c:v>38986</c:v>
                </c:pt>
                <c:pt idx="436">
                  <c:v>38987</c:v>
                </c:pt>
                <c:pt idx="437">
                  <c:v>38988</c:v>
                </c:pt>
                <c:pt idx="438">
                  <c:v>38989</c:v>
                </c:pt>
                <c:pt idx="439">
                  <c:v>38992</c:v>
                </c:pt>
                <c:pt idx="440">
                  <c:v>38993</c:v>
                </c:pt>
                <c:pt idx="441">
                  <c:v>38994</c:v>
                </c:pt>
                <c:pt idx="442">
                  <c:v>38995</c:v>
                </c:pt>
                <c:pt idx="443">
                  <c:v>38996</c:v>
                </c:pt>
                <c:pt idx="444">
                  <c:v>38999</c:v>
                </c:pt>
                <c:pt idx="445">
                  <c:v>39000</c:v>
                </c:pt>
                <c:pt idx="446">
                  <c:v>39001</c:v>
                </c:pt>
                <c:pt idx="447">
                  <c:v>39003</c:v>
                </c:pt>
                <c:pt idx="448">
                  <c:v>39006</c:v>
                </c:pt>
                <c:pt idx="449">
                  <c:v>39007</c:v>
                </c:pt>
                <c:pt idx="450">
                  <c:v>39008</c:v>
                </c:pt>
                <c:pt idx="451">
                  <c:v>39009</c:v>
                </c:pt>
                <c:pt idx="452">
                  <c:v>39010</c:v>
                </c:pt>
                <c:pt idx="453">
                  <c:v>39013</c:v>
                </c:pt>
                <c:pt idx="454">
                  <c:v>39014</c:v>
                </c:pt>
                <c:pt idx="455">
                  <c:v>39015</c:v>
                </c:pt>
                <c:pt idx="456">
                  <c:v>39016</c:v>
                </c:pt>
                <c:pt idx="457">
                  <c:v>39017</c:v>
                </c:pt>
                <c:pt idx="458">
                  <c:v>39020</c:v>
                </c:pt>
                <c:pt idx="459">
                  <c:v>39021</c:v>
                </c:pt>
                <c:pt idx="460">
                  <c:v>39022</c:v>
                </c:pt>
                <c:pt idx="461">
                  <c:v>39024</c:v>
                </c:pt>
                <c:pt idx="462">
                  <c:v>39027</c:v>
                </c:pt>
                <c:pt idx="463">
                  <c:v>39028</c:v>
                </c:pt>
                <c:pt idx="464">
                  <c:v>39029</c:v>
                </c:pt>
                <c:pt idx="465">
                  <c:v>39030</c:v>
                </c:pt>
                <c:pt idx="466">
                  <c:v>39031</c:v>
                </c:pt>
                <c:pt idx="467">
                  <c:v>39034</c:v>
                </c:pt>
                <c:pt idx="468">
                  <c:v>39035</c:v>
                </c:pt>
                <c:pt idx="469">
                  <c:v>39037</c:v>
                </c:pt>
                <c:pt idx="470">
                  <c:v>39038</c:v>
                </c:pt>
                <c:pt idx="471">
                  <c:v>39041</c:v>
                </c:pt>
                <c:pt idx="472">
                  <c:v>39042</c:v>
                </c:pt>
                <c:pt idx="473">
                  <c:v>39043</c:v>
                </c:pt>
                <c:pt idx="474">
                  <c:v>39044</c:v>
                </c:pt>
                <c:pt idx="475">
                  <c:v>39045</c:v>
                </c:pt>
                <c:pt idx="476">
                  <c:v>39048</c:v>
                </c:pt>
                <c:pt idx="477">
                  <c:v>39049</c:v>
                </c:pt>
                <c:pt idx="478">
                  <c:v>39050</c:v>
                </c:pt>
                <c:pt idx="479">
                  <c:v>39051</c:v>
                </c:pt>
                <c:pt idx="480">
                  <c:v>39052</c:v>
                </c:pt>
                <c:pt idx="481">
                  <c:v>39055</c:v>
                </c:pt>
                <c:pt idx="482">
                  <c:v>39056</c:v>
                </c:pt>
                <c:pt idx="483">
                  <c:v>39057</c:v>
                </c:pt>
                <c:pt idx="484">
                  <c:v>39058</c:v>
                </c:pt>
                <c:pt idx="485">
                  <c:v>39059</c:v>
                </c:pt>
                <c:pt idx="486">
                  <c:v>39062</c:v>
                </c:pt>
                <c:pt idx="487">
                  <c:v>39063</c:v>
                </c:pt>
                <c:pt idx="488">
                  <c:v>39064</c:v>
                </c:pt>
                <c:pt idx="489">
                  <c:v>39065</c:v>
                </c:pt>
                <c:pt idx="490">
                  <c:v>39066</c:v>
                </c:pt>
                <c:pt idx="491">
                  <c:v>39069</c:v>
                </c:pt>
                <c:pt idx="492">
                  <c:v>39070</c:v>
                </c:pt>
                <c:pt idx="493">
                  <c:v>39071</c:v>
                </c:pt>
                <c:pt idx="494">
                  <c:v>39072</c:v>
                </c:pt>
                <c:pt idx="495">
                  <c:v>39073</c:v>
                </c:pt>
                <c:pt idx="496">
                  <c:v>39077</c:v>
                </c:pt>
                <c:pt idx="497">
                  <c:v>39078</c:v>
                </c:pt>
                <c:pt idx="498">
                  <c:v>39079</c:v>
                </c:pt>
                <c:pt idx="499">
                  <c:v>39080</c:v>
                </c:pt>
                <c:pt idx="500">
                  <c:v>39084</c:v>
                </c:pt>
                <c:pt idx="501">
                  <c:v>39085</c:v>
                </c:pt>
                <c:pt idx="502">
                  <c:v>39086</c:v>
                </c:pt>
                <c:pt idx="503">
                  <c:v>39087</c:v>
                </c:pt>
                <c:pt idx="504">
                  <c:v>39090</c:v>
                </c:pt>
                <c:pt idx="505">
                  <c:v>39091</c:v>
                </c:pt>
                <c:pt idx="506">
                  <c:v>39092</c:v>
                </c:pt>
                <c:pt idx="507">
                  <c:v>39093</c:v>
                </c:pt>
                <c:pt idx="508">
                  <c:v>39094</c:v>
                </c:pt>
                <c:pt idx="509">
                  <c:v>39097</c:v>
                </c:pt>
                <c:pt idx="510">
                  <c:v>39098</c:v>
                </c:pt>
                <c:pt idx="511">
                  <c:v>39099</c:v>
                </c:pt>
                <c:pt idx="512">
                  <c:v>39100</c:v>
                </c:pt>
                <c:pt idx="513">
                  <c:v>39101</c:v>
                </c:pt>
                <c:pt idx="514">
                  <c:v>39104</c:v>
                </c:pt>
                <c:pt idx="515">
                  <c:v>39105</c:v>
                </c:pt>
                <c:pt idx="516">
                  <c:v>39106</c:v>
                </c:pt>
                <c:pt idx="517">
                  <c:v>39107</c:v>
                </c:pt>
                <c:pt idx="518">
                  <c:v>39108</c:v>
                </c:pt>
                <c:pt idx="519">
                  <c:v>39111</c:v>
                </c:pt>
                <c:pt idx="520">
                  <c:v>39112</c:v>
                </c:pt>
                <c:pt idx="521">
                  <c:v>39113</c:v>
                </c:pt>
                <c:pt idx="522">
                  <c:v>39114</c:v>
                </c:pt>
                <c:pt idx="523">
                  <c:v>39115</c:v>
                </c:pt>
                <c:pt idx="524">
                  <c:v>39118</c:v>
                </c:pt>
                <c:pt idx="525">
                  <c:v>39119</c:v>
                </c:pt>
                <c:pt idx="526">
                  <c:v>39120</c:v>
                </c:pt>
                <c:pt idx="527">
                  <c:v>39121</c:v>
                </c:pt>
                <c:pt idx="528">
                  <c:v>39122</c:v>
                </c:pt>
                <c:pt idx="529">
                  <c:v>39125</c:v>
                </c:pt>
                <c:pt idx="530">
                  <c:v>39126</c:v>
                </c:pt>
                <c:pt idx="531">
                  <c:v>39127</c:v>
                </c:pt>
                <c:pt idx="532">
                  <c:v>39128</c:v>
                </c:pt>
                <c:pt idx="533">
                  <c:v>39129</c:v>
                </c:pt>
                <c:pt idx="534">
                  <c:v>39134</c:v>
                </c:pt>
                <c:pt idx="535">
                  <c:v>39135</c:v>
                </c:pt>
                <c:pt idx="536">
                  <c:v>39136</c:v>
                </c:pt>
                <c:pt idx="537">
                  <c:v>39139</c:v>
                </c:pt>
                <c:pt idx="538">
                  <c:v>39140</c:v>
                </c:pt>
                <c:pt idx="539">
                  <c:v>39141</c:v>
                </c:pt>
                <c:pt idx="540">
                  <c:v>39142</c:v>
                </c:pt>
                <c:pt idx="541">
                  <c:v>39143</c:v>
                </c:pt>
                <c:pt idx="542">
                  <c:v>39146</c:v>
                </c:pt>
                <c:pt idx="543">
                  <c:v>39147</c:v>
                </c:pt>
                <c:pt idx="544">
                  <c:v>39148</c:v>
                </c:pt>
                <c:pt idx="545">
                  <c:v>39149</c:v>
                </c:pt>
                <c:pt idx="546">
                  <c:v>39150</c:v>
                </c:pt>
                <c:pt idx="547">
                  <c:v>39153</c:v>
                </c:pt>
                <c:pt idx="548">
                  <c:v>39154</c:v>
                </c:pt>
                <c:pt idx="549">
                  <c:v>39155</c:v>
                </c:pt>
                <c:pt idx="550">
                  <c:v>39156</c:v>
                </c:pt>
                <c:pt idx="551">
                  <c:v>39157</c:v>
                </c:pt>
                <c:pt idx="552">
                  <c:v>39160</c:v>
                </c:pt>
                <c:pt idx="553">
                  <c:v>39161</c:v>
                </c:pt>
                <c:pt idx="554">
                  <c:v>39162</c:v>
                </c:pt>
                <c:pt idx="555">
                  <c:v>39163</c:v>
                </c:pt>
                <c:pt idx="556">
                  <c:v>39164</c:v>
                </c:pt>
                <c:pt idx="557">
                  <c:v>39167</c:v>
                </c:pt>
                <c:pt idx="558">
                  <c:v>39168</c:v>
                </c:pt>
                <c:pt idx="559">
                  <c:v>39169</c:v>
                </c:pt>
                <c:pt idx="560">
                  <c:v>39170</c:v>
                </c:pt>
                <c:pt idx="561">
                  <c:v>39171</c:v>
                </c:pt>
                <c:pt idx="562">
                  <c:v>39174</c:v>
                </c:pt>
                <c:pt idx="563">
                  <c:v>39175</c:v>
                </c:pt>
                <c:pt idx="564">
                  <c:v>39176</c:v>
                </c:pt>
                <c:pt idx="565">
                  <c:v>39177</c:v>
                </c:pt>
                <c:pt idx="566">
                  <c:v>39181</c:v>
                </c:pt>
                <c:pt idx="567">
                  <c:v>39182</c:v>
                </c:pt>
                <c:pt idx="568">
                  <c:v>39183</c:v>
                </c:pt>
                <c:pt idx="569">
                  <c:v>39184</c:v>
                </c:pt>
                <c:pt idx="570">
                  <c:v>39185</c:v>
                </c:pt>
                <c:pt idx="571">
                  <c:v>39188</c:v>
                </c:pt>
                <c:pt idx="572">
                  <c:v>39189</c:v>
                </c:pt>
                <c:pt idx="573">
                  <c:v>39190</c:v>
                </c:pt>
                <c:pt idx="574">
                  <c:v>39191</c:v>
                </c:pt>
                <c:pt idx="575">
                  <c:v>39192</c:v>
                </c:pt>
                <c:pt idx="576">
                  <c:v>39195</c:v>
                </c:pt>
                <c:pt idx="577">
                  <c:v>39196</c:v>
                </c:pt>
                <c:pt idx="578">
                  <c:v>39197</c:v>
                </c:pt>
                <c:pt idx="579">
                  <c:v>39198</c:v>
                </c:pt>
                <c:pt idx="580">
                  <c:v>39199</c:v>
                </c:pt>
                <c:pt idx="581">
                  <c:v>39202</c:v>
                </c:pt>
                <c:pt idx="582">
                  <c:v>39204</c:v>
                </c:pt>
                <c:pt idx="583">
                  <c:v>39205</c:v>
                </c:pt>
                <c:pt idx="584">
                  <c:v>39206</c:v>
                </c:pt>
                <c:pt idx="585">
                  <c:v>39209</c:v>
                </c:pt>
                <c:pt idx="586">
                  <c:v>39210</c:v>
                </c:pt>
                <c:pt idx="587">
                  <c:v>39211</c:v>
                </c:pt>
                <c:pt idx="588">
                  <c:v>39212</c:v>
                </c:pt>
                <c:pt idx="589">
                  <c:v>39213</c:v>
                </c:pt>
                <c:pt idx="590">
                  <c:v>39216</c:v>
                </c:pt>
                <c:pt idx="591">
                  <c:v>39217</c:v>
                </c:pt>
                <c:pt idx="592">
                  <c:v>39218</c:v>
                </c:pt>
                <c:pt idx="593">
                  <c:v>39219</c:v>
                </c:pt>
                <c:pt idx="594">
                  <c:v>39220</c:v>
                </c:pt>
                <c:pt idx="595">
                  <c:v>39223</c:v>
                </c:pt>
                <c:pt idx="596">
                  <c:v>39224</c:v>
                </c:pt>
                <c:pt idx="597">
                  <c:v>39225</c:v>
                </c:pt>
                <c:pt idx="598">
                  <c:v>39226</c:v>
                </c:pt>
                <c:pt idx="599">
                  <c:v>39227</c:v>
                </c:pt>
                <c:pt idx="600">
                  <c:v>39230</c:v>
                </c:pt>
                <c:pt idx="601">
                  <c:v>39231</c:v>
                </c:pt>
                <c:pt idx="602">
                  <c:v>39232</c:v>
                </c:pt>
                <c:pt idx="603">
                  <c:v>39233</c:v>
                </c:pt>
                <c:pt idx="604">
                  <c:v>39234</c:v>
                </c:pt>
                <c:pt idx="605">
                  <c:v>39237</c:v>
                </c:pt>
                <c:pt idx="606">
                  <c:v>39238</c:v>
                </c:pt>
                <c:pt idx="607">
                  <c:v>39239</c:v>
                </c:pt>
                <c:pt idx="608">
                  <c:v>39241</c:v>
                </c:pt>
                <c:pt idx="609">
                  <c:v>39244</c:v>
                </c:pt>
                <c:pt idx="610">
                  <c:v>39245</c:v>
                </c:pt>
                <c:pt idx="611">
                  <c:v>39246</c:v>
                </c:pt>
                <c:pt idx="612">
                  <c:v>39247</c:v>
                </c:pt>
                <c:pt idx="613">
                  <c:v>39248</c:v>
                </c:pt>
                <c:pt idx="614">
                  <c:v>39251</c:v>
                </c:pt>
                <c:pt idx="615">
                  <c:v>39252</c:v>
                </c:pt>
                <c:pt idx="616">
                  <c:v>39253</c:v>
                </c:pt>
                <c:pt idx="617">
                  <c:v>39254</c:v>
                </c:pt>
                <c:pt idx="618">
                  <c:v>39255</c:v>
                </c:pt>
                <c:pt idx="619">
                  <c:v>39258</c:v>
                </c:pt>
                <c:pt idx="620">
                  <c:v>39259</c:v>
                </c:pt>
                <c:pt idx="621">
                  <c:v>39260</c:v>
                </c:pt>
                <c:pt idx="622">
                  <c:v>39261</c:v>
                </c:pt>
                <c:pt idx="623">
                  <c:v>39262</c:v>
                </c:pt>
                <c:pt idx="624">
                  <c:v>39265</c:v>
                </c:pt>
                <c:pt idx="625">
                  <c:v>39266</c:v>
                </c:pt>
                <c:pt idx="626">
                  <c:v>39267</c:v>
                </c:pt>
                <c:pt idx="627">
                  <c:v>39268</c:v>
                </c:pt>
                <c:pt idx="628">
                  <c:v>39269</c:v>
                </c:pt>
                <c:pt idx="629">
                  <c:v>39272</c:v>
                </c:pt>
                <c:pt idx="630">
                  <c:v>39273</c:v>
                </c:pt>
                <c:pt idx="631">
                  <c:v>39274</c:v>
                </c:pt>
                <c:pt idx="632">
                  <c:v>39275</c:v>
                </c:pt>
                <c:pt idx="633">
                  <c:v>39276</c:v>
                </c:pt>
                <c:pt idx="634">
                  <c:v>39279</c:v>
                </c:pt>
                <c:pt idx="635">
                  <c:v>39280</c:v>
                </c:pt>
                <c:pt idx="636">
                  <c:v>39281</c:v>
                </c:pt>
                <c:pt idx="637">
                  <c:v>39282</c:v>
                </c:pt>
                <c:pt idx="638">
                  <c:v>39283</c:v>
                </c:pt>
                <c:pt idx="639">
                  <c:v>39286</c:v>
                </c:pt>
                <c:pt idx="640">
                  <c:v>39287</c:v>
                </c:pt>
                <c:pt idx="641">
                  <c:v>39288</c:v>
                </c:pt>
                <c:pt idx="642">
                  <c:v>39289</c:v>
                </c:pt>
                <c:pt idx="643">
                  <c:v>39290</c:v>
                </c:pt>
                <c:pt idx="644">
                  <c:v>39293</c:v>
                </c:pt>
                <c:pt idx="645">
                  <c:v>39294</c:v>
                </c:pt>
                <c:pt idx="646">
                  <c:v>39295</c:v>
                </c:pt>
                <c:pt idx="647">
                  <c:v>39296</c:v>
                </c:pt>
                <c:pt idx="648">
                  <c:v>39297</c:v>
                </c:pt>
                <c:pt idx="649">
                  <c:v>39300</c:v>
                </c:pt>
                <c:pt idx="650">
                  <c:v>39301</c:v>
                </c:pt>
                <c:pt idx="651">
                  <c:v>39302</c:v>
                </c:pt>
                <c:pt idx="652">
                  <c:v>39303</c:v>
                </c:pt>
                <c:pt idx="653">
                  <c:v>39304</c:v>
                </c:pt>
                <c:pt idx="654">
                  <c:v>39307</c:v>
                </c:pt>
                <c:pt idx="655">
                  <c:v>39308</c:v>
                </c:pt>
                <c:pt idx="656">
                  <c:v>39309</c:v>
                </c:pt>
                <c:pt idx="657">
                  <c:v>39310</c:v>
                </c:pt>
                <c:pt idx="658">
                  <c:v>39311</c:v>
                </c:pt>
                <c:pt idx="659">
                  <c:v>39314</c:v>
                </c:pt>
                <c:pt idx="660">
                  <c:v>39315</c:v>
                </c:pt>
                <c:pt idx="661">
                  <c:v>39316</c:v>
                </c:pt>
                <c:pt idx="662">
                  <c:v>39317</c:v>
                </c:pt>
                <c:pt idx="663">
                  <c:v>39318</c:v>
                </c:pt>
                <c:pt idx="664">
                  <c:v>39321</c:v>
                </c:pt>
                <c:pt idx="665">
                  <c:v>39322</c:v>
                </c:pt>
                <c:pt idx="666">
                  <c:v>39323</c:v>
                </c:pt>
                <c:pt idx="667">
                  <c:v>39324</c:v>
                </c:pt>
                <c:pt idx="668">
                  <c:v>39325</c:v>
                </c:pt>
                <c:pt idx="669">
                  <c:v>39328</c:v>
                </c:pt>
                <c:pt idx="670">
                  <c:v>39329</c:v>
                </c:pt>
                <c:pt idx="671">
                  <c:v>39330</c:v>
                </c:pt>
                <c:pt idx="672">
                  <c:v>39331</c:v>
                </c:pt>
                <c:pt idx="673">
                  <c:v>39335</c:v>
                </c:pt>
                <c:pt idx="674">
                  <c:v>39336</c:v>
                </c:pt>
                <c:pt idx="675">
                  <c:v>39337</c:v>
                </c:pt>
                <c:pt idx="676">
                  <c:v>39338</c:v>
                </c:pt>
                <c:pt idx="677">
                  <c:v>39339</c:v>
                </c:pt>
                <c:pt idx="678">
                  <c:v>39342</c:v>
                </c:pt>
                <c:pt idx="679">
                  <c:v>39343</c:v>
                </c:pt>
                <c:pt idx="680">
                  <c:v>39344</c:v>
                </c:pt>
                <c:pt idx="681">
                  <c:v>39345</c:v>
                </c:pt>
                <c:pt idx="682">
                  <c:v>39346</c:v>
                </c:pt>
                <c:pt idx="683">
                  <c:v>39349</c:v>
                </c:pt>
                <c:pt idx="684">
                  <c:v>39350</c:v>
                </c:pt>
                <c:pt idx="685">
                  <c:v>39351</c:v>
                </c:pt>
                <c:pt idx="686">
                  <c:v>39352</c:v>
                </c:pt>
                <c:pt idx="687">
                  <c:v>39353</c:v>
                </c:pt>
                <c:pt idx="688">
                  <c:v>39356</c:v>
                </c:pt>
                <c:pt idx="689">
                  <c:v>39357</c:v>
                </c:pt>
                <c:pt idx="690">
                  <c:v>39358</c:v>
                </c:pt>
                <c:pt idx="691">
                  <c:v>39359</c:v>
                </c:pt>
                <c:pt idx="692">
                  <c:v>39360</c:v>
                </c:pt>
                <c:pt idx="693">
                  <c:v>39363</c:v>
                </c:pt>
                <c:pt idx="694">
                  <c:v>39364</c:v>
                </c:pt>
                <c:pt idx="695">
                  <c:v>39365</c:v>
                </c:pt>
                <c:pt idx="696">
                  <c:v>39366</c:v>
                </c:pt>
                <c:pt idx="697">
                  <c:v>39370</c:v>
                </c:pt>
                <c:pt idx="698">
                  <c:v>39371</c:v>
                </c:pt>
                <c:pt idx="699">
                  <c:v>39372</c:v>
                </c:pt>
                <c:pt idx="700">
                  <c:v>39373</c:v>
                </c:pt>
                <c:pt idx="701">
                  <c:v>39374</c:v>
                </c:pt>
                <c:pt idx="702">
                  <c:v>39377</c:v>
                </c:pt>
                <c:pt idx="703">
                  <c:v>39378</c:v>
                </c:pt>
                <c:pt idx="704">
                  <c:v>39379</c:v>
                </c:pt>
                <c:pt idx="705">
                  <c:v>39380</c:v>
                </c:pt>
                <c:pt idx="706">
                  <c:v>39381</c:v>
                </c:pt>
                <c:pt idx="707">
                  <c:v>39384</c:v>
                </c:pt>
                <c:pt idx="708">
                  <c:v>39385</c:v>
                </c:pt>
                <c:pt idx="709">
                  <c:v>39386</c:v>
                </c:pt>
                <c:pt idx="710">
                  <c:v>39387</c:v>
                </c:pt>
                <c:pt idx="711">
                  <c:v>39391</c:v>
                </c:pt>
                <c:pt idx="712">
                  <c:v>39392</c:v>
                </c:pt>
                <c:pt idx="713">
                  <c:v>39393</c:v>
                </c:pt>
                <c:pt idx="714">
                  <c:v>39394</c:v>
                </c:pt>
                <c:pt idx="715">
                  <c:v>39395</c:v>
                </c:pt>
                <c:pt idx="716">
                  <c:v>39398</c:v>
                </c:pt>
                <c:pt idx="717">
                  <c:v>39399</c:v>
                </c:pt>
                <c:pt idx="718">
                  <c:v>39400</c:v>
                </c:pt>
                <c:pt idx="719">
                  <c:v>39402</c:v>
                </c:pt>
                <c:pt idx="720">
                  <c:v>39405</c:v>
                </c:pt>
                <c:pt idx="721">
                  <c:v>39407</c:v>
                </c:pt>
                <c:pt idx="722">
                  <c:v>39408</c:v>
                </c:pt>
                <c:pt idx="723">
                  <c:v>39409</c:v>
                </c:pt>
                <c:pt idx="724">
                  <c:v>39412</c:v>
                </c:pt>
                <c:pt idx="725">
                  <c:v>39413</c:v>
                </c:pt>
                <c:pt idx="726">
                  <c:v>39414</c:v>
                </c:pt>
                <c:pt idx="727">
                  <c:v>39415</c:v>
                </c:pt>
                <c:pt idx="728">
                  <c:v>39416</c:v>
                </c:pt>
                <c:pt idx="729">
                  <c:v>39419</c:v>
                </c:pt>
                <c:pt idx="730">
                  <c:v>39420</c:v>
                </c:pt>
                <c:pt idx="731">
                  <c:v>39421</c:v>
                </c:pt>
                <c:pt idx="732">
                  <c:v>39422</c:v>
                </c:pt>
                <c:pt idx="733">
                  <c:v>39423</c:v>
                </c:pt>
                <c:pt idx="734">
                  <c:v>39426</c:v>
                </c:pt>
                <c:pt idx="735">
                  <c:v>39427</c:v>
                </c:pt>
                <c:pt idx="736">
                  <c:v>39428</c:v>
                </c:pt>
                <c:pt idx="737">
                  <c:v>39429</c:v>
                </c:pt>
                <c:pt idx="738">
                  <c:v>39430</c:v>
                </c:pt>
                <c:pt idx="739">
                  <c:v>39433</c:v>
                </c:pt>
                <c:pt idx="740">
                  <c:v>39434</c:v>
                </c:pt>
                <c:pt idx="741">
                  <c:v>39435</c:v>
                </c:pt>
                <c:pt idx="742">
                  <c:v>39436</c:v>
                </c:pt>
                <c:pt idx="743">
                  <c:v>39437</c:v>
                </c:pt>
                <c:pt idx="744">
                  <c:v>39440</c:v>
                </c:pt>
                <c:pt idx="745">
                  <c:v>39442</c:v>
                </c:pt>
                <c:pt idx="746">
                  <c:v>39443</c:v>
                </c:pt>
                <c:pt idx="747">
                  <c:v>39444</c:v>
                </c:pt>
                <c:pt idx="748">
                  <c:v>39447</c:v>
                </c:pt>
                <c:pt idx="749">
                  <c:v>39449</c:v>
                </c:pt>
                <c:pt idx="750">
                  <c:v>39450</c:v>
                </c:pt>
                <c:pt idx="751">
                  <c:v>39451</c:v>
                </c:pt>
                <c:pt idx="752">
                  <c:v>39454</c:v>
                </c:pt>
                <c:pt idx="753">
                  <c:v>39455</c:v>
                </c:pt>
                <c:pt idx="754">
                  <c:v>39456</c:v>
                </c:pt>
                <c:pt idx="755">
                  <c:v>39457</c:v>
                </c:pt>
                <c:pt idx="756">
                  <c:v>39458</c:v>
                </c:pt>
                <c:pt idx="757">
                  <c:v>39461</c:v>
                </c:pt>
                <c:pt idx="758">
                  <c:v>39462</c:v>
                </c:pt>
                <c:pt idx="759">
                  <c:v>39463</c:v>
                </c:pt>
                <c:pt idx="760">
                  <c:v>39464</c:v>
                </c:pt>
                <c:pt idx="761">
                  <c:v>39465</c:v>
                </c:pt>
                <c:pt idx="762">
                  <c:v>39468</c:v>
                </c:pt>
                <c:pt idx="763">
                  <c:v>39469</c:v>
                </c:pt>
                <c:pt idx="764">
                  <c:v>39470</c:v>
                </c:pt>
                <c:pt idx="765">
                  <c:v>39471</c:v>
                </c:pt>
                <c:pt idx="766">
                  <c:v>39472</c:v>
                </c:pt>
                <c:pt idx="767">
                  <c:v>39475</c:v>
                </c:pt>
                <c:pt idx="768">
                  <c:v>39476</c:v>
                </c:pt>
                <c:pt idx="769">
                  <c:v>39477</c:v>
                </c:pt>
                <c:pt idx="770">
                  <c:v>39478</c:v>
                </c:pt>
                <c:pt idx="771">
                  <c:v>39479</c:v>
                </c:pt>
                <c:pt idx="772">
                  <c:v>39484</c:v>
                </c:pt>
                <c:pt idx="773">
                  <c:v>39485</c:v>
                </c:pt>
                <c:pt idx="774">
                  <c:v>39486</c:v>
                </c:pt>
                <c:pt idx="775">
                  <c:v>39489</c:v>
                </c:pt>
                <c:pt idx="776">
                  <c:v>39490</c:v>
                </c:pt>
                <c:pt idx="777">
                  <c:v>39491</c:v>
                </c:pt>
                <c:pt idx="778">
                  <c:v>39492</c:v>
                </c:pt>
                <c:pt idx="779">
                  <c:v>39493</c:v>
                </c:pt>
                <c:pt idx="780">
                  <c:v>39496</c:v>
                </c:pt>
                <c:pt idx="781">
                  <c:v>39497</c:v>
                </c:pt>
                <c:pt idx="782">
                  <c:v>39498</c:v>
                </c:pt>
                <c:pt idx="783">
                  <c:v>39499</c:v>
                </c:pt>
                <c:pt idx="784">
                  <c:v>39500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39510</c:v>
                </c:pt>
                <c:pt idx="791">
                  <c:v>39511</c:v>
                </c:pt>
                <c:pt idx="792">
                  <c:v>39512</c:v>
                </c:pt>
                <c:pt idx="793">
                  <c:v>39513</c:v>
                </c:pt>
                <c:pt idx="794">
                  <c:v>39514</c:v>
                </c:pt>
                <c:pt idx="795">
                  <c:v>39517</c:v>
                </c:pt>
                <c:pt idx="796">
                  <c:v>39518</c:v>
                </c:pt>
                <c:pt idx="797">
                  <c:v>39519</c:v>
                </c:pt>
                <c:pt idx="798">
                  <c:v>39520</c:v>
                </c:pt>
                <c:pt idx="799">
                  <c:v>39521</c:v>
                </c:pt>
                <c:pt idx="800">
                  <c:v>39524</c:v>
                </c:pt>
                <c:pt idx="801">
                  <c:v>39525</c:v>
                </c:pt>
                <c:pt idx="802">
                  <c:v>39526</c:v>
                </c:pt>
                <c:pt idx="803">
                  <c:v>39527</c:v>
                </c:pt>
                <c:pt idx="804">
                  <c:v>39531</c:v>
                </c:pt>
                <c:pt idx="805">
                  <c:v>39532</c:v>
                </c:pt>
                <c:pt idx="806">
                  <c:v>39533</c:v>
                </c:pt>
                <c:pt idx="807">
                  <c:v>39534</c:v>
                </c:pt>
                <c:pt idx="808">
                  <c:v>39535</c:v>
                </c:pt>
                <c:pt idx="809">
                  <c:v>39538</c:v>
                </c:pt>
                <c:pt idx="810">
                  <c:v>39539</c:v>
                </c:pt>
                <c:pt idx="811">
                  <c:v>39540</c:v>
                </c:pt>
                <c:pt idx="812">
                  <c:v>39541</c:v>
                </c:pt>
                <c:pt idx="813">
                  <c:v>39542</c:v>
                </c:pt>
                <c:pt idx="814">
                  <c:v>39545</c:v>
                </c:pt>
                <c:pt idx="815">
                  <c:v>39546</c:v>
                </c:pt>
                <c:pt idx="816">
                  <c:v>39547</c:v>
                </c:pt>
                <c:pt idx="817">
                  <c:v>39548</c:v>
                </c:pt>
                <c:pt idx="818">
                  <c:v>39549</c:v>
                </c:pt>
                <c:pt idx="819">
                  <c:v>39552</c:v>
                </c:pt>
                <c:pt idx="820">
                  <c:v>39553</c:v>
                </c:pt>
                <c:pt idx="821">
                  <c:v>39554</c:v>
                </c:pt>
                <c:pt idx="822">
                  <c:v>39555</c:v>
                </c:pt>
                <c:pt idx="823">
                  <c:v>39556</c:v>
                </c:pt>
                <c:pt idx="824">
                  <c:v>39560</c:v>
                </c:pt>
                <c:pt idx="825">
                  <c:v>39561</c:v>
                </c:pt>
                <c:pt idx="826">
                  <c:v>39562</c:v>
                </c:pt>
                <c:pt idx="827">
                  <c:v>39563</c:v>
                </c:pt>
                <c:pt idx="828">
                  <c:v>39566</c:v>
                </c:pt>
                <c:pt idx="829">
                  <c:v>39567</c:v>
                </c:pt>
                <c:pt idx="830">
                  <c:v>39568</c:v>
                </c:pt>
                <c:pt idx="831">
                  <c:v>39570</c:v>
                </c:pt>
                <c:pt idx="832">
                  <c:v>39573</c:v>
                </c:pt>
                <c:pt idx="833">
                  <c:v>39574</c:v>
                </c:pt>
                <c:pt idx="834">
                  <c:v>39575</c:v>
                </c:pt>
                <c:pt idx="835">
                  <c:v>39576</c:v>
                </c:pt>
                <c:pt idx="836">
                  <c:v>39577</c:v>
                </c:pt>
                <c:pt idx="837">
                  <c:v>39580</c:v>
                </c:pt>
                <c:pt idx="838">
                  <c:v>39581</c:v>
                </c:pt>
                <c:pt idx="839">
                  <c:v>39582</c:v>
                </c:pt>
                <c:pt idx="840">
                  <c:v>39583</c:v>
                </c:pt>
                <c:pt idx="841">
                  <c:v>39584</c:v>
                </c:pt>
                <c:pt idx="842">
                  <c:v>39587</c:v>
                </c:pt>
                <c:pt idx="843">
                  <c:v>39588</c:v>
                </c:pt>
                <c:pt idx="844">
                  <c:v>39589</c:v>
                </c:pt>
                <c:pt idx="845">
                  <c:v>39591</c:v>
                </c:pt>
                <c:pt idx="846">
                  <c:v>39594</c:v>
                </c:pt>
                <c:pt idx="847">
                  <c:v>39595</c:v>
                </c:pt>
                <c:pt idx="848">
                  <c:v>39596</c:v>
                </c:pt>
                <c:pt idx="849">
                  <c:v>39597</c:v>
                </c:pt>
                <c:pt idx="850">
                  <c:v>39598</c:v>
                </c:pt>
                <c:pt idx="851">
                  <c:v>39601</c:v>
                </c:pt>
                <c:pt idx="852">
                  <c:v>39602</c:v>
                </c:pt>
                <c:pt idx="853">
                  <c:v>39603</c:v>
                </c:pt>
                <c:pt idx="854">
                  <c:v>39604</c:v>
                </c:pt>
                <c:pt idx="855">
                  <c:v>39605</c:v>
                </c:pt>
                <c:pt idx="856">
                  <c:v>39608</c:v>
                </c:pt>
                <c:pt idx="857">
                  <c:v>39609</c:v>
                </c:pt>
                <c:pt idx="858">
                  <c:v>39610</c:v>
                </c:pt>
                <c:pt idx="859">
                  <c:v>39611</c:v>
                </c:pt>
                <c:pt idx="860">
                  <c:v>39612</c:v>
                </c:pt>
                <c:pt idx="861">
                  <c:v>39615</c:v>
                </c:pt>
                <c:pt idx="862">
                  <c:v>39616</c:v>
                </c:pt>
                <c:pt idx="863">
                  <c:v>39617</c:v>
                </c:pt>
                <c:pt idx="864">
                  <c:v>39618</c:v>
                </c:pt>
                <c:pt idx="865">
                  <c:v>39619</c:v>
                </c:pt>
                <c:pt idx="866">
                  <c:v>39622</c:v>
                </c:pt>
                <c:pt idx="867">
                  <c:v>39623</c:v>
                </c:pt>
                <c:pt idx="868">
                  <c:v>39624</c:v>
                </c:pt>
                <c:pt idx="869">
                  <c:v>39625</c:v>
                </c:pt>
                <c:pt idx="870">
                  <c:v>39626</c:v>
                </c:pt>
                <c:pt idx="871">
                  <c:v>39629</c:v>
                </c:pt>
                <c:pt idx="872">
                  <c:v>39630</c:v>
                </c:pt>
                <c:pt idx="873">
                  <c:v>39631</c:v>
                </c:pt>
                <c:pt idx="874">
                  <c:v>39632</c:v>
                </c:pt>
                <c:pt idx="875">
                  <c:v>39633</c:v>
                </c:pt>
                <c:pt idx="876">
                  <c:v>39636</c:v>
                </c:pt>
                <c:pt idx="877">
                  <c:v>39637</c:v>
                </c:pt>
                <c:pt idx="878">
                  <c:v>39638</c:v>
                </c:pt>
                <c:pt idx="879">
                  <c:v>39639</c:v>
                </c:pt>
                <c:pt idx="880">
                  <c:v>39640</c:v>
                </c:pt>
                <c:pt idx="881">
                  <c:v>39643</c:v>
                </c:pt>
                <c:pt idx="882">
                  <c:v>39644</c:v>
                </c:pt>
                <c:pt idx="883">
                  <c:v>39645</c:v>
                </c:pt>
                <c:pt idx="884">
                  <c:v>39646</c:v>
                </c:pt>
                <c:pt idx="885">
                  <c:v>39647</c:v>
                </c:pt>
                <c:pt idx="886">
                  <c:v>39650</c:v>
                </c:pt>
                <c:pt idx="887">
                  <c:v>39651</c:v>
                </c:pt>
                <c:pt idx="888">
                  <c:v>39652</c:v>
                </c:pt>
                <c:pt idx="889">
                  <c:v>39653</c:v>
                </c:pt>
                <c:pt idx="890">
                  <c:v>39654</c:v>
                </c:pt>
                <c:pt idx="891">
                  <c:v>39657</c:v>
                </c:pt>
                <c:pt idx="892">
                  <c:v>39658</c:v>
                </c:pt>
                <c:pt idx="893">
                  <c:v>39659</c:v>
                </c:pt>
                <c:pt idx="894">
                  <c:v>39660</c:v>
                </c:pt>
                <c:pt idx="895">
                  <c:v>39661</c:v>
                </c:pt>
                <c:pt idx="896">
                  <c:v>39664</c:v>
                </c:pt>
                <c:pt idx="897">
                  <c:v>39665</c:v>
                </c:pt>
                <c:pt idx="898">
                  <c:v>39666</c:v>
                </c:pt>
                <c:pt idx="899">
                  <c:v>39667</c:v>
                </c:pt>
                <c:pt idx="900">
                  <c:v>39668</c:v>
                </c:pt>
                <c:pt idx="901">
                  <c:v>39671</c:v>
                </c:pt>
                <c:pt idx="902">
                  <c:v>39672</c:v>
                </c:pt>
                <c:pt idx="903">
                  <c:v>39673</c:v>
                </c:pt>
                <c:pt idx="904">
                  <c:v>39674</c:v>
                </c:pt>
                <c:pt idx="905">
                  <c:v>39675</c:v>
                </c:pt>
                <c:pt idx="906">
                  <c:v>39678</c:v>
                </c:pt>
                <c:pt idx="907">
                  <c:v>39679</c:v>
                </c:pt>
                <c:pt idx="908">
                  <c:v>39680</c:v>
                </c:pt>
                <c:pt idx="909">
                  <c:v>39681</c:v>
                </c:pt>
                <c:pt idx="910">
                  <c:v>39682</c:v>
                </c:pt>
                <c:pt idx="911">
                  <c:v>39685</c:v>
                </c:pt>
                <c:pt idx="912">
                  <c:v>39686</c:v>
                </c:pt>
                <c:pt idx="913">
                  <c:v>39687</c:v>
                </c:pt>
                <c:pt idx="914">
                  <c:v>39688</c:v>
                </c:pt>
                <c:pt idx="915">
                  <c:v>39689</c:v>
                </c:pt>
                <c:pt idx="916">
                  <c:v>39692</c:v>
                </c:pt>
                <c:pt idx="917">
                  <c:v>39693</c:v>
                </c:pt>
                <c:pt idx="918">
                  <c:v>39694</c:v>
                </c:pt>
                <c:pt idx="919">
                  <c:v>39695</c:v>
                </c:pt>
                <c:pt idx="920">
                  <c:v>39696</c:v>
                </c:pt>
                <c:pt idx="921">
                  <c:v>39699</c:v>
                </c:pt>
                <c:pt idx="922">
                  <c:v>39700</c:v>
                </c:pt>
                <c:pt idx="923">
                  <c:v>39701</c:v>
                </c:pt>
                <c:pt idx="924">
                  <c:v>39702</c:v>
                </c:pt>
                <c:pt idx="925">
                  <c:v>39703</c:v>
                </c:pt>
                <c:pt idx="926">
                  <c:v>39706</c:v>
                </c:pt>
                <c:pt idx="927">
                  <c:v>39707</c:v>
                </c:pt>
                <c:pt idx="928">
                  <c:v>39708</c:v>
                </c:pt>
                <c:pt idx="929">
                  <c:v>39709</c:v>
                </c:pt>
                <c:pt idx="930">
                  <c:v>39710</c:v>
                </c:pt>
                <c:pt idx="931">
                  <c:v>39713</c:v>
                </c:pt>
                <c:pt idx="932">
                  <c:v>39714</c:v>
                </c:pt>
                <c:pt idx="933">
                  <c:v>39715</c:v>
                </c:pt>
                <c:pt idx="934">
                  <c:v>39716</c:v>
                </c:pt>
                <c:pt idx="935">
                  <c:v>39717</c:v>
                </c:pt>
                <c:pt idx="936">
                  <c:v>39720</c:v>
                </c:pt>
                <c:pt idx="937">
                  <c:v>39721</c:v>
                </c:pt>
                <c:pt idx="938">
                  <c:v>39722</c:v>
                </c:pt>
                <c:pt idx="939">
                  <c:v>39723</c:v>
                </c:pt>
                <c:pt idx="940">
                  <c:v>39724</c:v>
                </c:pt>
                <c:pt idx="941">
                  <c:v>39727</c:v>
                </c:pt>
                <c:pt idx="942">
                  <c:v>39728</c:v>
                </c:pt>
                <c:pt idx="943">
                  <c:v>39729</c:v>
                </c:pt>
                <c:pt idx="944">
                  <c:v>39730</c:v>
                </c:pt>
                <c:pt idx="945">
                  <c:v>39731</c:v>
                </c:pt>
                <c:pt idx="946">
                  <c:v>39734</c:v>
                </c:pt>
                <c:pt idx="947">
                  <c:v>39735</c:v>
                </c:pt>
                <c:pt idx="948">
                  <c:v>39736</c:v>
                </c:pt>
                <c:pt idx="949">
                  <c:v>39737</c:v>
                </c:pt>
                <c:pt idx="950">
                  <c:v>39738</c:v>
                </c:pt>
                <c:pt idx="951">
                  <c:v>39741</c:v>
                </c:pt>
                <c:pt idx="952">
                  <c:v>39742</c:v>
                </c:pt>
                <c:pt idx="953">
                  <c:v>39743</c:v>
                </c:pt>
                <c:pt idx="954">
                  <c:v>39744</c:v>
                </c:pt>
                <c:pt idx="955">
                  <c:v>39745</c:v>
                </c:pt>
                <c:pt idx="956">
                  <c:v>39748</c:v>
                </c:pt>
                <c:pt idx="957">
                  <c:v>39749</c:v>
                </c:pt>
                <c:pt idx="958">
                  <c:v>39750</c:v>
                </c:pt>
                <c:pt idx="959">
                  <c:v>39751</c:v>
                </c:pt>
                <c:pt idx="960">
                  <c:v>39752</c:v>
                </c:pt>
                <c:pt idx="961">
                  <c:v>39755</c:v>
                </c:pt>
                <c:pt idx="962">
                  <c:v>39756</c:v>
                </c:pt>
                <c:pt idx="963">
                  <c:v>39757</c:v>
                </c:pt>
                <c:pt idx="964">
                  <c:v>39758</c:v>
                </c:pt>
                <c:pt idx="965">
                  <c:v>39759</c:v>
                </c:pt>
                <c:pt idx="966">
                  <c:v>39762</c:v>
                </c:pt>
                <c:pt idx="967">
                  <c:v>39763</c:v>
                </c:pt>
                <c:pt idx="968">
                  <c:v>39764</c:v>
                </c:pt>
                <c:pt idx="969">
                  <c:v>39765</c:v>
                </c:pt>
                <c:pt idx="970">
                  <c:v>39766</c:v>
                </c:pt>
                <c:pt idx="971">
                  <c:v>39769</c:v>
                </c:pt>
                <c:pt idx="972">
                  <c:v>39770</c:v>
                </c:pt>
                <c:pt idx="973">
                  <c:v>39771</c:v>
                </c:pt>
                <c:pt idx="974">
                  <c:v>39772</c:v>
                </c:pt>
                <c:pt idx="975">
                  <c:v>39773</c:v>
                </c:pt>
                <c:pt idx="976">
                  <c:v>39776</c:v>
                </c:pt>
                <c:pt idx="977">
                  <c:v>39777</c:v>
                </c:pt>
                <c:pt idx="978">
                  <c:v>39778</c:v>
                </c:pt>
                <c:pt idx="979">
                  <c:v>39779</c:v>
                </c:pt>
                <c:pt idx="980">
                  <c:v>39780</c:v>
                </c:pt>
                <c:pt idx="981">
                  <c:v>39783</c:v>
                </c:pt>
                <c:pt idx="982">
                  <c:v>39784</c:v>
                </c:pt>
                <c:pt idx="983">
                  <c:v>39785</c:v>
                </c:pt>
                <c:pt idx="984">
                  <c:v>39786</c:v>
                </c:pt>
                <c:pt idx="985">
                  <c:v>39787</c:v>
                </c:pt>
                <c:pt idx="986">
                  <c:v>39790</c:v>
                </c:pt>
                <c:pt idx="987">
                  <c:v>39791</c:v>
                </c:pt>
                <c:pt idx="988">
                  <c:v>39792</c:v>
                </c:pt>
                <c:pt idx="989">
                  <c:v>39793</c:v>
                </c:pt>
                <c:pt idx="990">
                  <c:v>39794</c:v>
                </c:pt>
                <c:pt idx="991">
                  <c:v>39797</c:v>
                </c:pt>
                <c:pt idx="992">
                  <c:v>39798</c:v>
                </c:pt>
                <c:pt idx="993">
                  <c:v>39799</c:v>
                </c:pt>
                <c:pt idx="994">
                  <c:v>39800</c:v>
                </c:pt>
                <c:pt idx="995">
                  <c:v>39801</c:v>
                </c:pt>
                <c:pt idx="996">
                  <c:v>39804</c:v>
                </c:pt>
                <c:pt idx="997">
                  <c:v>39805</c:v>
                </c:pt>
                <c:pt idx="998">
                  <c:v>39806</c:v>
                </c:pt>
                <c:pt idx="999">
                  <c:v>39808</c:v>
                </c:pt>
                <c:pt idx="1000">
                  <c:v>39811</c:v>
                </c:pt>
                <c:pt idx="1001">
                  <c:v>39812</c:v>
                </c:pt>
                <c:pt idx="1002">
                  <c:v>39813</c:v>
                </c:pt>
                <c:pt idx="1003">
                  <c:v>39815</c:v>
                </c:pt>
                <c:pt idx="1004">
                  <c:v>39818</c:v>
                </c:pt>
                <c:pt idx="1005">
                  <c:v>39819</c:v>
                </c:pt>
                <c:pt idx="1006">
                  <c:v>39820</c:v>
                </c:pt>
                <c:pt idx="1007">
                  <c:v>39821</c:v>
                </c:pt>
                <c:pt idx="1008">
                  <c:v>39822</c:v>
                </c:pt>
                <c:pt idx="1009">
                  <c:v>39825</c:v>
                </c:pt>
                <c:pt idx="1010">
                  <c:v>39826</c:v>
                </c:pt>
                <c:pt idx="1011">
                  <c:v>39827</c:v>
                </c:pt>
                <c:pt idx="1012">
                  <c:v>39828</c:v>
                </c:pt>
                <c:pt idx="1013">
                  <c:v>39829</c:v>
                </c:pt>
                <c:pt idx="1014">
                  <c:v>39832</c:v>
                </c:pt>
                <c:pt idx="1015">
                  <c:v>39833</c:v>
                </c:pt>
                <c:pt idx="1016">
                  <c:v>39834</c:v>
                </c:pt>
                <c:pt idx="1017">
                  <c:v>39835</c:v>
                </c:pt>
                <c:pt idx="1018">
                  <c:v>39836</c:v>
                </c:pt>
                <c:pt idx="1019">
                  <c:v>39839</c:v>
                </c:pt>
                <c:pt idx="1020">
                  <c:v>39840</c:v>
                </c:pt>
                <c:pt idx="1021">
                  <c:v>39841</c:v>
                </c:pt>
                <c:pt idx="1022">
                  <c:v>39842</c:v>
                </c:pt>
                <c:pt idx="1023">
                  <c:v>39843</c:v>
                </c:pt>
                <c:pt idx="1024">
                  <c:v>39846</c:v>
                </c:pt>
                <c:pt idx="1025">
                  <c:v>39847</c:v>
                </c:pt>
                <c:pt idx="1026">
                  <c:v>39848</c:v>
                </c:pt>
                <c:pt idx="1027">
                  <c:v>39849</c:v>
                </c:pt>
                <c:pt idx="1028">
                  <c:v>39850</c:v>
                </c:pt>
                <c:pt idx="1029">
                  <c:v>39853</c:v>
                </c:pt>
                <c:pt idx="1030">
                  <c:v>39854</c:v>
                </c:pt>
                <c:pt idx="1031">
                  <c:v>39855</c:v>
                </c:pt>
                <c:pt idx="1032">
                  <c:v>39856</c:v>
                </c:pt>
                <c:pt idx="1033">
                  <c:v>39857</c:v>
                </c:pt>
                <c:pt idx="1034">
                  <c:v>39860</c:v>
                </c:pt>
                <c:pt idx="1035">
                  <c:v>39861</c:v>
                </c:pt>
                <c:pt idx="1036">
                  <c:v>39862</c:v>
                </c:pt>
                <c:pt idx="1037">
                  <c:v>39863</c:v>
                </c:pt>
                <c:pt idx="1038">
                  <c:v>39864</c:v>
                </c:pt>
                <c:pt idx="1039">
                  <c:v>39869</c:v>
                </c:pt>
                <c:pt idx="1040">
                  <c:v>39870</c:v>
                </c:pt>
                <c:pt idx="1041">
                  <c:v>39871</c:v>
                </c:pt>
                <c:pt idx="1042">
                  <c:v>39874</c:v>
                </c:pt>
                <c:pt idx="1043">
                  <c:v>39875</c:v>
                </c:pt>
                <c:pt idx="1044">
                  <c:v>39876</c:v>
                </c:pt>
                <c:pt idx="1045">
                  <c:v>39877</c:v>
                </c:pt>
                <c:pt idx="1046">
                  <c:v>39878</c:v>
                </c:pt>
                <c:pt idx="1047">
                  <c:v>39881</c:v>
                </c:pt>
                <c:pt idx="1048">
                  <c:v>39882</c:v>
                </c:pt>
                <c:pt idx="1049">
                  <c:v>39883</c:v>
                </c:pt>
                <c:pt idx="1050">
                  <c:v>39884</c:v>
                </c:pt>
                <c:pt idx="1051">
                  <c:v>39885</c:v>
                </c:pt>
                <c:pt idx="1052">
                  <c:v>39888</c:v>
                </c:pt>
                <c:pt idx="1053">
                  <c:v>39889</c:v>
                </c:pt>
                <c:pt idx="1054">
                  <c:v>39890</c:v>
                </c:pt>
                <c:pt idx="1055">
                  <c:v>39891</c:v>
                </c:pt>
                <c:pt idx="1056">
                  <c:v>39892</c:v>
                </c:pt>
                <c:pt idx="1057">
                  <c:v>39895</c:v>
                </c:pt>
                <c:pt idx="1058">
                  <c:v>39896</c:v>
                </c:pt>
                <c:pt idx="1059">
                  <c:v>39897</c:v>
                </c:pt>
                <c:pt idx="1060">
                  <c:v>39898</c:v>
                </c:pt>
                <c:pt idx="1061">
                  <c:v>39899</c:v>
                </c:pt>
                <c:pt idx="1062">
                  <c:v>39902</c:v>
                </c:pt>
                <c:pt idx="1063">
                  <c:v>39903</c:v>
                </c:pt>
                <c:pt idx="1064">
                  <c:v>39904</c:v>
                </c:pt>
                <c:pt idx="1065">
                  <c:v>39905</c:v>
                </c:pt>
                <c:pt idx="1066">
                  <c:v>39906</c:v>
                </c:pt>
                <c:pt idx="1067">
                  <c:v>39909</c:v>
                </c:pt>
                <c:pt idx="1068">
                  <c:v>39910</c:v>
                </c:pt>
                <c:pt idx="1069">
                  <c:v>39911</c:v>
                </c:pt>
                <c:pt idx="1070">
                  <c:v>39912</c:v>
                </c:pt>
                <c:pt idx="1071">
                  <c:v>39916</c:v>
                </c:pt>
                <c:pt idx="1072">
                  <c:v>39917</c:v>
                </c:pt>
                <c:pt idx="1073">
                  <c:v>39918</c:v>
                </c:pt>
                <c:pt idx="1074">
                  <c:v>39919</c:v>
                </c:pt>
                <c:pt idx="1075">
                  <c:v>39920</c:v>
                </c:pt>
                <c:pt idx="1076">
                  <c:v>39923</c:v>
                </c:pt>
                <c:pt idx="1077">
                  <c:v>39925</c:v>
                </c:pt>
                <c:pt idx="1078">
                  <c:v>39926</c:v>
                </c:pt>
                <c:pt idx="1079">
                  <c:v>39927</c:v>
                </c:pt>
                <c:pt idx="1080">
                  <c:v>39930</c:v>
                </c:pt>
                <c:pt idx="1081">
                  <c:v>39931</c:v>
                </c:pt>
                <c:pt idx="1082">
                  <c:v>39932</c:v>
                </c:pt>
                <c:pt idx="1083">
                  <c:v>39933</c:v>
                </c:pt>
                <c:pt idx="1084">
                  <c:v>39937</c:v>
                </c:pt>
                <c:pt idx="1085">
                  <c:v>39938</c:v>
                </c:pt>
                <c:pt idx="1086">
                  <c:v>39939</c:v>
                </c:pt>
                <c:pt idx="1087">
                  <c:v>39940</c:v>
                </c:pt>
                <c:pt idx="1088">
                  <c:v>39941</c:v>
                </c:pt>
                <c:pt idx="1089">
                  <c:v>39944</c:v>
                </c:pt>
                <c:pt idx="1090">
                  <c:v>39945</c:v>
                </c:pt>
                <c:pt idx="1091">
                  <c:v>39946</c:v>
                </c:pt>
                <c:pt idx="1092">
                  <c:v>39947</c:v>
                </c:pt>
                <c:pt idx="1093">
                  <c:v>39948</c:v>
                </c:pt>
                <c:pt idx="1094">
                  <c:v>39951</c:v>
                </c:pt>
                <c:pt idx="1095">
                  <c:v>39952</c:v>
                </c:pt>
                <c:pt idx="1096">
                  <c:v>39953</c:v>
                </c:pt>
                <c:pt idx="1097">
                  <c:v>39954</c:v>
                </c:pt>
                <c:pt idx="1098">
                  <c:v>39955</c:v>
                </c:pt>
                <c:pt idx="1099">
                  <c:v>39958</c:v>
                </c:pt>
                <c:pt idx="1100">
                  <c:v>39959</c:v>
                </c:pt>
                <c:pt idx="1101">
                  <c:v>39960</c:v>
                </c:pt>
                <c:pt idx="1102">
                  <c:v>39961</c:v>
                </c:pt>
                <c:pt idx="1103">
                  <c:v>39962</c:v>
                </c:pt>
                <c:pt idx="1104">
                  <c:v>39965</c:v>
                </c:pt>
                <c:pt idx="1105">
                  <c:v>39966</c:v>
                </c:pt>
                <c:pt idx="1106">
                  <c:v>39967</c:v>
                </c:pt>
                <c:pt idx="1107">
                  <c:v>39968</c:v>
                </c:pt>
                <c:pt idx="1108">
                  <c:v>39969</c:v>
                </c:pt>
                <c:pt idx="1109">
                  <c:v>39972</c:v>
                </c:pt>
                <c:pt idx="1110">
                  <c:v>39973</c:v>
                </c:pt>
                <c:pt idx="1111">
                  <c:v>39974</c:v>
                </c:pt>
                <c:pt idx="1112">
                  <c:v>39976</c:v>
                </c:pt>
                <c:pt idx="1113">
                  <c:v>39979</c:v>
                </c:pt>
                <c:pt idx="1114">
                  <c:v>39980</c:v>
                </c:pt>
                <c:pt idx="1115">
                  <c:v>39981</c:v>
                </c:pt>
                <c:pt idx="1116">
                  <c:v>39982</c:v>
                </c:pt>
                <c:pt idx="1117">
                  <c:v>39983</c:v>
                </c:pt>
                <c:pt idx="1118">
                  <c:v>39986</c:v>
                </c:pt>
                <c:pt idx="1119">
                  <c:v>39987</c:v>
                </c:pt>
                <c:pt idx="1120">
                  <c:v>39988</c:v>
                </c:pt>
                <c:pt idx="1121">
                  <c:v>39989</c:v>
                </c:pt>
                <c:pt idx="1122">
                  <c:v>39990</c:v>
                </c:pt>
                <c:pt idx="1123">
                  <c:v>39993</c:v>
                </c:pt>
                <c:pt idx="1124">
                  <c:v>39994</c:v>
                </c:pt>
                <c:pt idx="1125">
                  <c:v>39995</c:v>
                </c:pt>
                <c:pt idx="1126">
                  <c:v>39996</c:v>
                </c:pt>
                <c:pt idx="1127">
                  <c:v>39997</c:v>
                </c:pt>
                <c:pt idx="1128">
                  <c:v>40000</c:v>
                </c:pt>
                <c:pt idx="1129">
                  <c:v>40001</c:v>
                </c:pt>
                <c:pt idx="1130">
                  <c:v>40002</c:v>
                </c:pt>
                <c:pt idx="1131">
                  <c:v>40003</c:v>
                </c:pt>
                <c:pt idx="1132">
                  <c:v>40004</c:v>
                </c:pt>
                <c:pt idx="1133">
                  <c:v>40007</c:v>
                </c:pt>
                <c:pt idx="1134">
                  <c:v>40008</c:v>
                </c:pt>
                <c:pt idx="1135">
                  <c:v>40009</c:v>
                </c:pt>
                <c:pt idx="1136">
                  <c:v>40010</c:v>
                </c:pt>
                <c:pt idx="1137">
                  <c:v>40011</c:v>
                </c:pt>
                <c:pt idx="1138">
                  <c:v>40014</c:v>
                </c:pt>
                <c:pt idx="1139">
                  <c:v>40015</c:v>
                </c:pt>
                <c:pt idx="1140">
                  <c:v>40016</c:v>
                </c:pt>
                <c:pt idx="1141">
                  <c:v>40017</c:v>
                </c:pt>
                <c:pt idx="1142">
                  <c:v>40018</c:v>
                </c:pt>
                <c:pt idx="1143">
                  <c:v>40021</c:v>
                </c:pt>
                <c:pt idx="1144">
                  <c:v>40022</c:v>
                </c:pt>
                <c:pt idx="1145">
                  <c:v>40023</c:v>
                </c:pt>
                <c:pt idx="1146">
                  <c:v>40024</c:v>
                </c:pt>
                <c:pt idx="1147">
                  <c:v>40025</c:v>
                </c:pt>
                <c:pt idx="1148">
                  <c:v>40028</c:v>
                </c:pt>
                <c:pt idx="1149">
                  <c:v>40029</c:v>
                </c:pt>
                <c:pt idx="1150">
                  <c:v>40030</c:v>
                </c:pt>
                <c:pt idx="1151">
                  <c:v>40031</c:v>
                </c:pt>
                <c:pt idx="1152">
                  <c:v>40032</c:v>
                </c:pt>
                <c:pt idx="1153">
                  <c:v>40035</c:v>
                </c:pt>
                <c:pt idx="1154">
                  <c:v>40036</c:v>
                </c:pt>
                <c:pt idx="1155">
                  <c:v>40037</c:v>
                </c:pt>
                <c:pt idx="1156">
                  <c:v>40038</c:v>
                </c:pt>
                <c:pt idx="1157">
                  <c:v>40039</c:v>
                </c:pt>
                <c:pt idx="1158">
                  <c:v>40042</c:v>
                </c:pt>
                <c:pt idx="1159">
                  <c:v>40043</c:v>
                </c:pt>
                <c:pt idx="1160">
                  <c:v>40044</c:v>
                </c:pt>
                <c:pt idx="1161">
                  <c:v>40045</c:v>
                </c:pt>
                <c:pt idx="1162">
                  <c:v>40046</c:v>
                </c:pt>
                <c:pt idx="1163">
                  <c:v>40049</c:v>
                </c:pt>
                <c:pt idx="1164">
                  <c:v>40050</c:v>
                </c:pt>
                <c:pt idx="1165">
                  <c:v>40051</c:v>
                </c:pt>
                <c:pt idx="1166">
                  <c:v>40052</c:v>
                </c:pt>
                <c:pt idx="1167">
                  <c:v>40053</c:v>
                </c:pt>
                <c:pt idx="1168">
                  <c:v>40056</c:v>
                </c:pt>
                <c:pt idx="1169">
                  <c:v>40057</c:v>
                </c:pt>
                <c:pt idx="1170">
                  <c:v>40058</c:v>
                </c:pt>
                <c:pt idx="1171">
                  <c:v>40059</c:v>
                </c:pt>
                <c:pt idx="1172">
                  <c:v>40060</c:v>
                </c:pt>
                <c:pt idx="1173">
                  <c:v>40064</c:v>
                </c:pt>
                <c:pt idx="1174">
                  <c:v>40065</c:v>
                </c:pt>
                <c:pt idx="1175">
                  <c:v>40066</c:v>
                </c:pt>
                <c:pt idx="1176">
                  <c:v>40067</c:v>
                </c:pt>
                <c:pt idx="1177">
                  <c:v>40070</c:v>
                </c:pt>
                <c:pt idx="1178">
                  <c:v>40071</c:v>
                </c:pt>
                <c:pt idx="1179">
                  <c:v>40072</c:v>
                </c:pt>
                <c:pt idx="1180">
                  <c:v>40073</c:v>
                </c:pt>
                <c:pt idx="1181">
                  <c:v>40074</c:v>
                </c:pt>
                <c:pt idx="1182">
                  <c:v>40077</c:v>
                </c:pt>
                <c:pt idx="1183">
                  <c:v>40078</c:v>
                </c:pt>
                <c:pt idx="1184">
                  <c:v>40079</c:v>
                </c:pt>
                <c:pt idx="1185">
                  <c:v>40080</c:v>
                </c:pt>
                <c:pt idx="1186">
                  <c:v>40081</c:v>
                </c:pt>
                <c:pt idx="1187">
                  <c:v>40084</c:v>
                </c:pt>
                <c:pt idx="1188">
                  <c:v>40085</c:v>
                </c:pt>
                <c:pt idx="1189">
                  <c:v>40086</c:v>
                </c:pt>
                <c:pt idx="1190">
                  <c:v>40087</c:v>
                </c:pt>
                <c:pt idx="1191">
                  <c:v>40088</c:v>
                </c:pt>
                <c:pt idx="1192">
                  <c:v>40091</c:v>
                </c:pt>
                <c:pt idx="1193">
                  <c:v>40092</c:v>
                </c:pt>
                <c:pt idx="1194">
                  <c:v>40093</c:v>
                </c:pt>
                <c:pt idx="1195">
                  <c:v>40094</c:v>
                </c:pt>
                <c:pt idx="1196">
                  <c:v>40095</c:v>
                </c:pt>
                <c:pt idx="1197">
                  <c:v>40099</c:v>
                </c:pt>
                <c:pt idx="1198">
                  <c:v>40100</c:v>
                </c:pt>
                <c:pt idx="1199">
                  <c:v>40101</c:v>
                </c:pt>
                <c:pt idx="1200">
                  <c:v>40102</c:v>
                </c:pt>
                <c:pt idx="1201">
                  <c:v>40105</c:v>
                </c:pt>
                <c:pt idx="1202">
                  <c:v>40106</c:v>
                </c:pt>
                <c:pt idx="1203">
                  <c:v>40107</c:v>
                </c:pt>
                <c:pt idx="1204">
                  <c:v>40108</c:v>
                </c:pt>
                <c:pt idx="1205">
                  <c:v>40109</c:v>
                </c:pt>
                <c:pt idx="1206">
                  <c:v>40112</c:v>
                </c:pt>
                <c:pt idx="1207">
                  <c:v>40113</c:v>
                </c:pt>
                <c:pt idx="1208">
                  <c:v>40114</c:v>
                </c:pt>
                <c:pt idx="1209">
                  <c:v>40115</c:v>
                </c:pt>
                <c:pt idx="1210">
                  <c:v>40116</c:v>
                </c:pt>
                <c:pt idx="1211">
                  <c:v>40120</c:v>
                </c:pt>
                <c:pt idx="1212">
                  <c:v>40121</c:v>
                </c:pt>
                <c:pt idx="1213">
                  <c:v>40122</c:v>
                </c:pt>
                <c:pt idx="1214">
                  <c:v>40123</c:v>
                </c:pt>
                <c:pt idx="1215">
                  <c:v>40126</c:v>
                </c:pt>
                <c:pt idx="1216">
                  <c:v>40127</c:v>
                </c:pt>
                <c:pt idx="1217">
                  <c:v>40128</c:v>
                </c:pt>
                <c:pt idx="1218">
                  <c:v>40129</c:v>
                </c:pt>
                <c:pt idx="1219">
                  <c:v>40130</c:v>
                </c:pt>
                <c:pt idx="1220">
                  <c:v>40133</c:v>
                </c:pt>
                <c:pt idx="1221">
                  <c:v>40134</c:v>
                </c:pt>
                <c:pt idx="1222">
                  <c:v>40135</c:v>
                </c:pt>
                <c:pt idx="1223">
                  <c:v>40136</c:v>
                </c:pt>
                <c:pt idx="1224">
                  <c:v>40137</c:v>
                </c:pt>
                <c:pt idx="1225">
                  <c:v>40140</c:v>
                </c:pt>
                <c:pt idx="1226">
                  <c:v>40141</c:v>
                </c:pt>
                <c:pt idx="1227">
                  <c:v>40142</c:v>
                </c:pt>
                <c:pt idx="1228">
                  <c:v>40143</c:v>
                </c:pt>
                <c:pt idx="1229">
                  <c:v>40144</c:v>
                </c:pt>
                <c:pt idx="1230">
                  <c:v>40147</c:v>
                </c:pt>
                <c:pt idx="1231">
                  <c:v>40148</c:v>
                </c:pt>
                <c:pt idx="1232">
                  <c:v>40149</c:v>
                </c:pt>
                <c:pt idx="1233">
                  <c:v>40150</c:v>
                </c:pt>
                <c:pt idx="1234">
                  <c:v>40151</c:v>
                </c:pt>
                <c:pt idx="1235">
                  <c:v>40154</c:v>
                </c:pt>
                <c:pt idx="1236">
                  <c:v>40155</c:v>
                </c:pt>
                <c:pt idx="1237">
                  <c:v>40156</c:v>
                </c:pt>
                <c:pt idx="1238">
                  <c:v>40157</c:v>
                </c:pt>
                <c:pt idx="1239">
                  <c:v>40158</c:v>
                </c:pt>
                <c:pt idx="1240">
                  <c:v>40161</c:v>
                </c:pt>
                <c:pt idx="1241">
                  <c:v>40162</c:v>
                </c:pt>
                <c:pt idx="1242">
                  <c:v>40163</c:v>
                </c:pt>
                <c:pt idx="1243">
                  <c:v>40164</c:v>
                </c:pt>
                <c:pt idx="1244">
                  <c:v>40165</c:v>
                </c:pt>
                <c:pt idx="1245">
                  <c:v>40168</c:v>
                </c:pt>
                <c:pt idx="1246">
                  <c:v>40169</c:v>
                </c:pt>
                <c:pt idx="1247">
                  <c:v>40170</c:v>
                </c:pt>
                <c:pt idx="1248">
                  <c:v>40171</c:v>
                </c:pt>
                <c:pt idx="1249">
                  <c:v>40175</c:v>
                </c:pt>
                <c:pt idx="1250">
                  <c:v>40176</c:v>
                </c:pt>
                <c:pt idx="1251">
                  <c:v>40177</c:v>
                </c:pt>
                <c:pt idx="1252">
                  <c:v>40178</c:v>
                </c:pt>
                <c:pt idx="1253">
                  <c:v>40182</c:v>
                </c:pt>
                <c:pt idx="1254">
                  <c:v>40183</c:v>
                </c:pt>
                <c:pt idx="1255">
                  <c:v>40184</c:v>
                </c:pt>
                <c:pt idx="1256">
                  <c:v>40185</c:v>
                </c:pt>
                <c:pt idx="1257">
                  <c:v>40186</c:v>
                </c:pt>
                <c:pt idx="1258">
                  <c:v>40189</c:v>
                </c:pt>
                <c:pt idx="1259">
                  <c:v>40190</c:v>
                </c:pt>
                <c:pt idx="1260">
                  <c:v>40191</c:v>
                </c:pt>
                <c:pt idx="1261">
                  <c:v>40192</c:v>
                </c:pt>
                <c:pt idx="1262">
                  <c:v>40193</c:v>
                </c:pt>
                <c:pt idx="1263">
                  <c:v>40196</c:v>
                </c:pt>
                <c:pt idx="1264">
                  <c:v>40197</c:v>
                </c:pt>
                <c:pt idx="1265">
                  <c:v>40198</c:v>
                </c:pt>
                <c:pt idx="1266">
                  <c:v>40199</c:v>
                </c:pt>
                <c:pt idx="1267">
                  <c:v>40200</c:v>
                </c:pt>
                <c:pt idx="1268">
                  <c:v>40203</c:v>
                </c:pt>
                <c:pt idx="1269">
                  <c:v>40204</c:v>
                </c:pt>
                <c:pt idx="1270">
                  <c:v>40205</c:v>
                </c:pt>
                <c:pt idx="1271">
                  <c:v>40206</c:v>
                </c:pt>
                <c:pt idx="1272">
                  <c:v>40207</c:v>
                </c:pt>
                <c:pt idx="1273">
                  <c:v>40210</c:v>
                </c:pt>
                <c:pt idx="1274">
                  <c:v>40211</c:v>
                </c:pt>
                <c:pt idx="1275">
                  <c:v>40212</c:v>
                </c:pt>
                <c:pt idx="1276">
                  <c:v>40213</c:v>
                </c:pt>
                <c:pt idx="1277">
                  <c:v>40214</c:v>
                </c:pt>
                <c:pt idx="1278">
                  <c:v>40217</c:v>
                </c:pt>
                <c:pt idx="1279">
                  <c:v>40218</c:v>
                </c:pt>
                <c:pt idx="1280">
                  <c:v>40219</c:v>
                </c:pt>
                <c:pt idx="1281">
                  <c:v>40220</c:v>
                </c:pt>
                <c:pt idx="1282">
                  <c:v>40221</c:v>
                </c:pt>
                <c:pt idx="1283">
                  <c:v>40226</c:v>
                </c:pt>
                <c:pt idx="1284">
                  <c:v>40227</c:v>
                </c:pt>
                <c:pt idx="1285">
                  <c:v>40228</c:v>
                </c:pt>
                <c:pt idx="1286">
                  <c:v>40231</c:v>
                </c:pt>
                <c:pt idx="1287">
                  <c:v>40232</c:v>
                </c:pt>
                <c:pt idx="1288">
                  <c:v>40233</c:v>
                </c:pt>
                <c:pt idx="1289">
                  <c:v>40234</c:v>
                </c:pt>
                <c:pt idx="1290">
                  <c:v>40235</c:v>
                </c:pt>
                <c:pt idx="1291">
                  <c:v>40238</c:v>
                </c:pt>
                <c:pt idx="1292">
                  <c:v>40239</c:v>
                </c:pt>
                <c:pt idx="1293">
                  <c:v>40240</c:v>
                </c:pt>
                <c:pt idx="1294">
                  <c:v>40241</c:v>
                </c:pt>
                <c:pt idx="1295">
                  <c:v>40242</c:v>
                </c:pt>
                <c:pt idx="1296">
                  <c:v>40245</c:v>
                </c:pt>
                <c:pt idx="1297">
                  <c:v>40246</c:v>
                </c:pt>
                <c:pt idx="1298">
                  <c:v>40247</c:v>
                </c:pt>
                <c:pt idx="1299">
                  <c:v>40248</c:v>
                </c:pt>
                <c:pt idx="1300">
                  <c:v>40249</c:v>
                </c:pt>
                <c:pt idx="1301">
                  <c:v>40252</c:v>
                </c:pt>
                <c:pt idx="1302">
                  <c:v>40253</c:v>
                </c:pt>
                <c:pt idx="1303">
                  <c:v>40254</c:v>
                </c:pt>
                <c:pt idx="1304">
                  <c:v>40255</c:v>
                </c:pt>
                <c:pt idx="1305">
                  <c:v>40256</c:v>
                </c:pt>
                <c:pt idx="1306">
                  <c:v>40259</c:v>
                </c:pt>
                <c:pt idx="1307">
                  <c:v>40260</c:v>
                </c:pt>
                <c:pt idx="1308">
                  <c:v>40261</c:v>
                </c:pt>
                <c:pt idx="1309">
                  <c:v>40262</c:v>
                </c:pt>
                <c:pt idx="1310">
                  <c:v>40263</c:v>
                </c:pt>
                <c:pt idx="1311">
                  <c:v>40266</c:v>
                </c:pt>
                <c:pt idx="1312">
                  <c:v>40267</c:v>
                </c:pt>
                <c:pt idx="1313">
                  <c:v>40268</c:v>
                </c:pt>
                <c:pt idx="1314">
                  <c:v>40269</c:v>
                </c:pt>
                <c:pt idx="1315">
                  <c:v>40273</c:v>
                </c:pt>
                <c:pt idx="1316">
                  <c:v>40274</c:v>
                </c:pt>
                <c:pt idx="1317">
                  <c:v>40275</c:v>
                </c:pt>
                <c:pt idx="1318">
                  <c:v>40276</c:v>
                </c:pt>
                <c:pt idx="1319">
                  <c:v>40277</c:v>
                </c:pt>
                <c:pt idx="1320">
                  <c:v>40280</c:v>
                </c:pt>
                <c:pt idx="1321">
                  <c:v>40281</c:v>
                </c:pt>
                <c:pt idx="1322">
                  <c:v>40282</c:v>
                </c:pt>
                <c:pt idx="1323">
                  <c:v>40283</c:v>
                </c:pt>
                <c:pt idx="1324">
                  <c:v>40284</c:v>
                </c:pt>
                <c:pt idx="1325">
                  <c:v>40287</c:v>
                </c:pt>
                <c:pt idx="1326">
                  <c:v>40288</c:v>
                </c:pt>
                <c:pt idx="1327">
                  <c:v>40290</c:v>
                </c:pt>
                <c:pt idx="1328">
                  <c:v>40291</c:v>
                </c:pt>
                <c:pt idx="1329">
                  <c:v>40294</c:v>
                </c:pt>
                <c:pt idx="1330">
                  <c:v>40295</c:v>
                </c:pt>
                <c:pt idx="1331">
                  <c:v>40296</c:v>
                </c:pt>
                <c:pt idx="1332">
                  <c:v>40297</c:v>
                </c:pt>
                <c:pt idx="1333">
                  <c:v>40298</c:v>
                </c:pt>
                <c:pt idx="1334">
                  <c:v>40301</c:v>
                </c:pt>
                <c:pt idx="1335">
                  <c:v>40302</c:v>
                </c:pt>
                <c:pt idx="1336">
                  <c:v>40303</c:v>
                </c:pt>
                <c:pt idx="1337">
                  <c:v>40304</c:v>
                </c:pt>
                <c:pt idx="1338">
                  <c:v>40305</c:v>
                </c:pt>
                <c:pt idx="1339">
                  <c:v>40308</c:v>
                </c:pt>
                <c:pt idx="1340">
                  <c:v>40309</c:v>
                </c:pt>
                <c:pt idx="1341">
                  <c:v>40310</c:v>
                </c:pt>
                <c:pt idx="1342">
                  <c:v>40311</c:v>
                </c:pt>
                <c:pt idx="1343">
                  <c:v>40312</c:v>
                </c:pt>
                <c:pt idx="1344">
                  <c:v>40315</c:v>
                </c:pt>
                <c:pt idx="1345">
                  <c:v>40316</c:v>
                </c:pt>
                <c:pt idx="1346">
                  <c:v>40317</c:v>
                </c:pt>
                <c:pt idx="1347">
                  <c:v>40318</c:v>
                </c:pt>
                <c:pt idx="1348">
                  <c:v>40319</c:v>
                </c:pt>
                <c:pt idx="1349">
                  <c:v>40322</c:v>
                </c:pt>
                <c:pt idx="1350">
                  <c:v>40323</c:v>
                </c:pt>
                <c:pt idx="1351">
                  <c:v>40324</c:v>
                </c:pt>
                <c:pt idx="1352">
                  <c:v>40325</c:v>
                </c:pt>
                <c:pt idx="1353">
                  <c:v>40326</c:v>
                </c:pt>
                <c:pt idx="1354">
                  <c:v>40329</c:v>
                </c:pt>
                <c:pt idx="1355">
                  <c:v>40330</c:v>
                </c:pt>
                <c:pt idx="1356">
                  <c:v>40331</c:v>
                </c:pt>
                <c:pt idx="1357">
                  <c:v>40333</c:v>
                </c:pt>
                <c:pt idx="1358">
                  <c:v>40336</c:v>
                </c:pt>
                <c:pt idx="1359">
                  <c:v>40337</c:v>
                </c:pt>
                <c:pt idx="1360">
                  <c:v>40338</c:v>
                </c:pt>
                <c:pt idx="1361">
                  <c:v>40339</c:v>
                </c:pt>
                <c:pt idx="1362">
                  <c:v>40340</c:v>
                </c:pt>
                <c:pt idx="1363">
                  <c:v>40343</c:v>
                </c:pt>
                <c:pt idx="1364">
                  <c:v>40344</c:v>
                </c:pt>
                <c:pt idx="1365">
                  <c:v>40345</c:v>
                </c:pt>
                <c:pt idx="1366">
                  <c:v>40346</c:v>
                </c:pt>
                <c:pt idx="1367">
                  <c:v>40347</c:v>
                </c:pt>
                <c:pt idx="1368">
                  <c:v>40350</c:v>
                </c:pt>
                <c:pt idx="1369">
                  <c:v>40351</c:v>
                </c:pt>
                <c:pt idx="1370">
                  <c:v>40352</c:v>
                </c:pt>
                <c:pt idx="1371">
                  <c:v>40353</c:v>
                </c:pt>
                <c:pt idx="1372">
                  <c:v>40354</c:v>
                </c:pt>
                <c:pt idx="1373">
                  <c:v>40357</c:v>
                </c:pt>
                <c:pt idx="1374">
                  <c:v>40358</c:v>
                </c:pt>
                <c:pt idx="1375">
                  <c:v>40359</c:v>
                </c:pt>
                <c:pt idx="1376">
                  <c:v>40360</c:v>
                </c:pt>
                <c:pt idx="1377">
                  <c:v>40361</c:v>
                </c:pt>
                <c:pt idx="1378">
                  <c:v>40364</c:v>
                </c:pt>
                <c:pt idx="1379">
                  <c:v>40365</c:v>
                </c:pt>
                <c:pt idx="1380">
                  <c:v>40366</c:v>
                </c:pt>
                <c:pt idx="1381">
                  <c:v>40367</c:v>
                </c:pt>
                <c:pt idx="1382">
                  <c:v>40368</c:v>
                </c:pt>
                <c:pt idx="1383">
                  <c:v>40371</c:v>
                </c:pt>
                <c:pt idx="1384">
                  <c:v>40372</c:v>
                </c:pt>
                <c:pt idx="1385">
                  <c:v>40373</c:v>
                </c:pt>
                <c:pt idx="1386">
                  <c:v>40374</c:v>
                </c:pt>
                <c:pt idx="1387">
                  <c:v>40375</c:v>
                </c:pt>
                <c:pt idx="1388">
                  <c:v>40378</c:v>
                </c:pt>
                <c:pt idx="1389">
                  <c:v>40379</c:v>
                </c:pt>
                <c:pt idx="1390">
                  <c:v>40380</c:v>
                </c:pt>
                <c:pt idx="1391">
                  <c:v>40381</c:v>
                </c:pt>
                <c:pt idx="1392">
                  <c:v>40382</c:v>
                </c:pt>
                <c:pt idx="1393">
                  <c:v>40385</c:v>
                </c:pt>
                <c:pt idx="1394">
                  <c:v>40386</c:v>
                </c:pt>
                <c:pt idx="1395">
                  <c:v>40387</c:v>
                </c:pt>
                <c:pt idx="1396">
                  <c:v>40388</c:v>
                </c:pt>
                <c:pt idx="1397">
                  <c:v>40389</c:v>
                </c:pt>
                <c:pt idx="1398">
                  <c:v>40392</c:v>
                </c:pt>
                <c:pt idx="1399">
                  <c:v>40393</c:v>
                </c:pt>
                <c:pt idx="1400">
                  <c:v>40394</c:v>
                </c:pt>
                <c:pt idx="1401">
                  <c:v>40395</c:v>
                </c:pt>
                <c:pt idx="1402">
                  <c:v>40396</c:v>
                </c:pt>
                <c:pt idx="1403">
                  <c:v>40399</c:v>
                </c:pt>
                <c:pt idx="1404">
                  <c:v>40400</c:v>
                </c:pt>
                <c:pt idx="1405">
                  <c:v>40401</c:v>
                </c:pt>
                <c:pt idx="1406">
                  <c:v>40402</c:v>
                </c:pt>
                <c:pt idx="1407">
                  <c:v>40403</c:v>
                </c:pt>
                <c:pt idx="1408">
                  <c:v>40406</c:v>
                </c:pt>
                <c:pt idx="1409">
                  <c:v>40407</c:v>
                </c:pt>
                <c:pt idx="1410">
                  <c:v>40408</c:v>
                </c:pt>
                <c:pt idx="1411">
                  <c:v>40409</c:v>
                </c:pt>
                <c:pt idx="1412">
                  <c:v>40410</c:v>
                </c:pt>
                <c:pt idx="1413">
                  <c:v>40413</c:v>
                </c:pt>
                <c:pt idx="1414">
                  <c:v>40414</c:v>
                </c:pt>
                <c:pt idx="1415">
                  <c:v>40415</c:v>
                </c:pt>
                <c:pt idx="1416">
                  <c:v>40416</c:v>
                </c:pt>
                <c:pt idx="1417">
                  <c:v>40417</c:v>
                </c:pt>
                <c:pt idx="1418">
                  <c:v>40420</c:v>
                </c:pt>
                <c:pt idx="1419">
                  <c:v>40421</c:v>
                </c:pt>
                <c:pt idx="1420">
                  <c:v>40422</c:v>
                </c:pt>
                <c:pt idx="1421">
                  <c:v>40423</c:v>
                </c:pt>
                <c:pt idx="1422">
                  <c:v>40424</c:v>
                </c:pt>
                <c:pt idx="1423">
                  <c:v>40427</c:v>
                </c:pt>
                <c:pt idx="1424">
                  <c:v>40429</c:v>
                </c:pt>
                <c:pt idx="1425">
                  <c:v>40430</c:v>
                </c:pt>
                <c:pt idx="1426">
                  <c:v>40431</c:v>
                </c:pt>
                <c:pt idx="1427">
                  <c:v>40434</c:v>
                </c:pt>
                <c:pt idx="1428">
                  <c:v>40435</c:v>
                </c:pt>
                <c:pt idx="1429">
                  <c:v>40436</c:v>
                </c:pt>
                <c:pt idx="1430">
                  <c:v>40437</c:v>
                </c:pt>
                <c:pt idx="1431">
                  <c:v>40438</c:v>
                </c:pt>
                <c:pt idx="1432">
                  <c:v>40441</c:v>
                </c:pt>
                <c:pt idx="1433">
                  <c:v>40442</c:v>
                </c:pt>
                <c:pt idx="1434">
                  <c:v>40443</c:v>
                </c:pt>
                <c:pt idx="1435">
                  <c:v>40444</c:v>
                </c:pt>
                <c:pt idx="1436">
                  <c:v>40445</c:v>
                </c:pt>
                <c:pt idx="1437">
                  <c:v>40448</c:v>
                </c:pt>
                <c:pt idx="1438">
                  <c:v>40449</c:v>
                </c:pt>
                <c:pt idx="1439">
                  <c:v>40450</c:v>
                </c:pt>
                <c:pt idx="1440">
                  <c:v>40451</c:v>
                </c:pt>
                <c:pt idx="1441">
                  <c:v>40452</c:v>
                </c:pt>
                <c:pt idx="1442">
                  <c:v>40455</c:v>
                </c:pt>
                <c:pt idx="1443">
                  <c:v>40456</c:v>
                </c:pt>
                <c:pt idx="1444">
                  <c:v>40457</c:v>
                </c:pt>
                <c:pt idx="1445">
                  <c:v>40458</c:v>
                </c:pt>
                <c:pt idx="1446">
                  <c:v>40459</c:v>
                </c:pt>
                <c:pt idx="1447">
                  <c:v>40462</c:v>
                </c:pt>
                <c:pt idx="1448">
                  <c:v>40464</c:v>
                </c:pt>
                <c:pt idx="1449">
                  <c:v>40465</c:v>
                </c:pt>
                <c:pt idx="1450">
                  <c:v>40466</c:v>
                </c:pt>
                <c:pt idx="1451">
                  <c:v>40469</c:v>
                </c:pt>
                <c:pt idx="1452">
                  <c:v>40470</c:v>
                </c:pt>
                <c:pt idx="1453">
                  <c:v>40471</c:v>
                </c:pt>
                <c:pt idx="1454">
                  <c:v>40472</c:v>
                </c:pt>
                <c:pt idx="1455">
                  <c:v>40473</c:v>
                </c:pt>
                <c:pt idx="1456">
                  <c:v>40476</c:v>
                </c:pt>
                <c:pt idx="1457">
                  <c:v>40477</c:v>
                </c:pt>
                <c:pt idx="1458">
                  <c:v>40478</c:v>
                </c:pt>
                <c:pt idx="1459">
                  <c:v>40479</c:v>
                </c:pt>
                <c:pt idx="1460">
                  <c:v>40480</c:v>
                </c:pt>
                <c:pt idx="1461">
                  <c:v>40483</c:v>
                </c:pt>
                <c:pt idx="1462">
                  <c:v>40485</c:v>
                </c:pt>
                <c:pt idx="1463">
                  <c:v>40486</c:v>
                </c:pt>
                <c:pt idx="1464">
                  <c:v>40487</c:v>
                </c:pt>
                <c:pt idx="1465">
                  <c:v>40490</c:v>
                </c:pt>
                <c:pt idx="1466">
                  <c:v>40491</c:v>
                </c:pt>
                <c:pt idx="1467">
                  <c:v>40492</c:v>
                </c:pt>
                <c:pt idx="1468">
                  <c:v>40493</c:v>
                </c:pt>
                <c:pt idx="1469">
                  <c:v>40494</c:v>
                </c:pt>
                <c:pt idx="1470">
                  <c:v>40498</c:v>
                </c:pt>
                <c:pt idx="1471">
                  <c:v>40499</c:v>
                </c:pt>
                <c:pt idx="1472">
                  <c:v>40500</c:v>
                </c:pt>
                <c:pt idx="1473">
                  <c:v>40501</c:v>
                </c:pt>
                <c:pt idx="1474">
                  <c:v>40504</c:v>
                </c:pt>
                <c:pt idx="1475">
                  <c:v>40505</c:v>
                </c:pt>
                <c:pt idx="1476">
                  <c:v>40506</c:v>
                </c:pt>
                <c:pt idx="1477">
                  <c:v>40507</c:v>
                </c:pt>
                <c:pt idx="1478">
                  <c:v>40508</c:v>
                </c:pt>
                <c:pt idx="1479">
                  <c:v>40511</c:v>
                </c:pt>
                <c:pt idx="1480">
                  <c:v>40512</c:v>
                </c:pt>
                <c:pt idx="1481">
                  <c:v>40513</c:v>
                </c:pt>
                <c:pt idx="1482">
                  <c:v>40514</c:v>
                </c:pt>
                <c:pt idx="1483">
                  <c:v>40515</c:v>
                </c:pt>
                <c:pt idx="1484">
                  <c:v>40518</c:v>
                </c:pt>
                <c:pt idx="1485">
                  <c:v>40519</c:v>
                </c:pt>
                <c:pt idx="1486">
                  <c:v>40520</c:v>
                </c:pt>
                <c:pt idx="1487">
                  <c:v>40521</c:v>
                </c:pt>
                <c:pt idx="1488">
                  <c:v>40522</c:v>
                </c:pt>
                <c:pt idx="1489">
                  <c:v>40525</c:v>
                </c:pt>
                <c:pt idx="1490">
                  <c:v>40526</c:v>
                </c:pt>
                <c:pt idx="1491">
                  <c:v>40527</c:v>
                </c:pt>
                <c:pt idx="1492">
                  <c:v>40528</c:v>
                </c:pt>
                <c:pt idx="1493">
                  <c:v>40529</c:v>
                </c:pt>
                <c:pt idx="1494">
                  <c:v>40532</c:v>
                </c:pt>
                <c:pt idx="1495">
                  <c:v>40533</c:v>
                </c:pt>
                <c:pt idx="1496">
                  <c:v>40534</c:v>
                </c:pt>
                <c:pt idx="1497">
                  <c:v>40535</c:v>
                </c:pt>
                <c:pt idx="1498">
                  <c:v>40536</c:v>
                </c:pt>
                <c:pt idx="1499">
                  <c:v>40539</c:v>
                </c:pt>
                <c:pt idx="1500">
                  <c:v>40540</c:v>
                </c:pt>
                <c:pt idx="1501">
                  <c:v>40541</c:v>
                </c:pt>
                <c:pt idx="1502">
                  <c:v>40542</c:v>
                </c:pt>
                <c:pt idx="1503">
                  <c:v>40543</c:v>
                </c:pt>
                <c:pt idx="1504">
                  <c:v>40546</c:v>
                </c:pt>
                <c:pt idx="1505">
                  <c:v>40547</c:v>
                </c:pt>
                <c:pt idx="1506">
                  <c:v>40548</c:v>
                </c:pt>
                <c:pt idx="1507">
                  <c:v>40549</c:v>
                </c:pt>
                <c:pt idx="1508">
                  <c:v>40550</c:v>
                </c:pt>
                <c:pt idx="1509">
                  <c:v>40553</c:v>
                </c:pt>
                <c:pt idx="1510">
                  <c:v>40554</c:v>
                </c:pt>
                <c:pt idx="1511">
                  <c:v>40555</c:v>
                </c:pt>
                <c:pt idx="1512">
                  <c:v>40556</c:v>
                </c:pt>
                <c:pt idx="1513">
                  <c:v>40557</c:v>
                </c:pt>
                <c:pt idx="1514">
                  <c:v>40560</c:v>
                </c:pt>
                <c:pt idx="1515">
                  <c:v>40561</c:v>
                </c:pt>
                <c:pt idx="1516">
                  <c:v>40562</c:v>
                </c:pt>
                <c:pt idx="1517">
                  <c:v>40563</c:v>
                </c:pt>
                <c:pt idx="1518">
                  <c:v>40564</c:v>
                </c:pt>
                <c:pt idx="1519">
                  <c:v>40567</c:v>
                </c:pt>
                <c:pt idx="1520">
                  <c:v>40568</c:v>
                </c:pt>
                <c:pt idx="1521">
                  <c:v>40569</c:v>
                </c:pt>
                <c:pt idx="1522">
                  <c:v>40570</c:v>
                </c:pt>
                <c:pt idx="1523">
                  <c:v>40571</c:v>
                </c:pt>
                <c:pt idx="1524">
                  <c:v>40574</c:v>
                </c:pt>
                <c:pt idx="1525">
                  <c:v>40575</c:v>
                </c:pt>
                <c:pt idx="1526">
                  <c:v>40576</c:v>
                </c:pt>
                <c:pt idx="1527">
                  <c:v>40577</c:v>
                </c:pt>
                <c:pt idx="1528">
                  <c:v>40578</c:v>
                </c:pt>
                <c:pt idx="1529">
                  <c:v>40581</c:v>
                </c:pt>
                <c:pt idx="1530">
                  <c:v>40582</c:v>
                </c:pt>
                <c:pt idx="1531">
                  <c:v>40583</c:v>
                </c:pt>
                <c:pt idx="1532">
                  <c:v>40584</c:v>
                </c:pt>
                <c:pt idx="1533">
                  <c:v>40585</c:v>
                </c:pt>
                <c:pt idx="1534">
                  <c:v>40588</c:v>
                </c:pt>
                <c:pt idx="1535">
                  <c:v>40589</c:v>
                </c:pt>
                <c:pt idx="1536">
                  <c:v>40590</c:v>
                </c:pt>
                <c:pt idx="1537">
                  <c:v>40591</c:v>
                </c:pt>
                <c:pt idx="1538">
                  <c:v>40592</c:v>
                </c:pt>
                <c:pt idx="1539">
                  <c:v>40595</c:v>
                </c:pt>
                <c:pt idx="1540">
                  <c:v>40596</c:v>
                </c:pt>
                <c:pt idx="1541">
                  <c:v>40597</c:v>
                </c:pt>
                <c:pt idx="1542">
                  <c:v>40598</c:v>
                </c:pt>
                <c:pt idx="1543">
                  <c:v>40599</c:v>
                </c:pt>
                <c:pt idx="1544">
                  <c:v>40602</c:v>
                </c:pt>
                <c:pt idx="1545">
                  <c:v>40603</c:v>
                </c:pt>
                <c:pt idx="1546">
                  <c:v>40604</c:v>
                </c:pt>
                <c:pt idx="1547">
                  <c:v>40605</c:v>
                </c:pt>
                <c:pt idx="1548">
                  <c:v>40606</c:v>
                </c:pt>
                <c:pt idx="1549">
                  <c:v>40611</c:v>
                </c:pt>
                <c:pt idx="1550">
                  <c:v>40612</c:v>
                </c:pt>
                <c:pt idx="1551">
                  <c:v>40613</c:v>
                </c:pt>
                <c:pt idx="1552">
                  <c:v>40616</c:v>
                </c:pt>
                <c:pt idx="1553">
                  <c:v>40617</c:v>
                </c:pt>
                <c:pt idx="1554">
                  <c:v>40618</c:v>
                </c:pt>
                <c:pt idx="1555">
                  <c:v>40619</c:v>
                </c:pt>
                <c:pt idx="1556">
                  <c:v>40620</c:v>
                </c:pt>
                <c:pt idx="1557">
                  <c:v>40623</c:v>
                </c:pt>
                <c:pt idx="1558">
                  <c:v>40624</c:v>
                </c:pt>
                <c:pt idx="1559">
                  <c:v>40625</c:v>
                </c:pt>
                <c:pt idx="1560">
                  <c:v>40626</c:v>
                </c:pt>
                <c:pt idx="1561">
                  <c:v>40627</c:v>
                </c:pt>
                <c:pt idx="1562">
                  <c:v>40630</c:v>
                </c:pt>
                <c:pt idx="1563">
                  <c:v>40631</c:v>
                </c:pt>
                <c:pt idx="1564">
                  <c:v>40632</c:v>
                </c:pt>
                <c:pt idx="1565">
                  <c:v>40633</c:v>
                </c:pt>
                <c:pt idx="1566">
                  <c:v>40634</c:v>
                </c:pt>
                <c:pt idx="1567">
                  <c:v>40637</c:v>
                </c:pt>
                <c:pt idx="1568">
                  <c:v>40638</c:v>
                </c:pt>
                <c:pt idx="1569">
                  <c:v>40639</c:v>
                </c:pt>
                <c:pt idx="1570">
                  <c:v>40640</c:v>
                </c:pt>
                <c:pt idx="1571">
                  <c:v>40641</c:v>
                </c:pt>
                <c:pt idx="1572">
                  <c:v>40644</c:v>
                </c:pt>
                <c:pt idx="1573">
                  <c:v>40645</c:v>
                </c:pt>
                <c:pt idx="1574">
                  <c:v>40646</c:v>
                </c:pt>
                <c:pt idx="1575">
                  <c:v>40647</c:v>
                </c:pt>
                <c:pt idx="1576">
                  <c:v>40648</c:v>
                </c:pt>
                <c:pt idx="1577">
                  <c:v>40651</c:v>
                </c:pt>
                <c:pt idx="1578">
                  <c:v>40652</c:v>
                </c:pt>
                <c:pt idx="1579">
                  <c:v>40653</c:v>
                </c:pt>
                <c:pt idx="1580">
                  <c:v>40658</c:v>
                </c:pt>
                <c:pt idx="1581">
                  <c:v>40659</c:v>
                </c:pt>
                <c:pt idx="1582">
                  <c:v>40660</c:v>
                </c:pt>
                <c:pt idx="1583">
                  <c:v>40661</c:v>
                </c:pt>
                <c:pt idx="1584">
                  <c:v>40662</c:v>
                </c:pt>
                <c:pt idx="1585">
                  <c:v>40665</c:v>
                </c:pt>
                <c:pt idx="1586">
                  <c:v>40666</c:v>
                </c:pt>
                <c:pt idx="1587">
                  <c:v>40667</c:v>
                </c:pt>
                <c:pt idx="1588">
                  <c:v>40668</c:v>
                </c:pt>
                <c:pt idx="1589">
                  <c:v>40669</c:v>
                </c:pt>
                <c:pt idx="1590">
                  <c:v>40672</c:v>
                </c:pt>
                <c:pt idx="1591">
                  <c:v>40673</c:v>
                </c:pt>
                <c:pt idx="1592">
                  <c:v>40674</c:v>
                </c:pt>
                <c:pt idx="1593">
                  <c:v>40675</c:v>
                </c:pt>
                <c:pt idx="1594">
                  <c:v>40676</c:v>
                </c:pt>
                <c:pt idx="1595">
                  <c:v>40679</c:v>
                </c:pt>
                <c:pt idx="1596">
                  <c:v>40680</c:v>
                </c:pt>
                <c:pt idx="1597">
                  <c:v>40681</c:v>
                </c:pt>
                <c:pt idx="1598">
                  <c:v>40682</c:v>
                </c:pt>
                <c:pt idx="1599">
                  <c:v>40683</c:v>
                </c:pt>
                <c:pt idx="1600">
                  <c:v>40686</c:v>
                </c:pt>
                <c:pt idx="1601">
                  <c:v>40687</c:v>
                </c:pt>
                <c:pt idx="1602">
                  <c:v>40688</c:v>
                </c:pt>
                <c:pt idx="1603">
                  <c:v>40689</c:v>
                </c:pt>
                <c:pt idx="1604">
                  <c:v>40690</c:v>
                </c:pt>
                <c:pt idx="1605">
                  <c:v>40693</c:v>
                </c:pt>
                <c:pt idx="1606">
                  <c:v>40694</c:v>
                </c:pt>
                <c:pt idx="1607">
                  <c:v>40695</c:v>
                </c:pt>
                <c:pt idx="1608">
                  <c:v>40696</c:v>
                </c:pt>
                <c:pt idx="1609">
                  <c:v>40697</c:v>
                </c:pt>
                <c:pt idx="1610">
                  <c:v>40700</c:v>
                </c:pt>
                <c:pt idx="1611">
                  <c:v>40701</c:v>
                </c:pt>
                <c:pt idx="1612">
                  <c:v>40702</c:v>
                </c:pt>
                <c:pt idx="1613">
                  <c:v>40703</c:v>
                </c:pt>
                <c:pt idx="1614">
                  <c:v>40704</c:v>
                </c:pt>
                <c:pt idx="1615">
                  <c:v>40707</c:v>
                </c:pt>
                <c:pt idx="1616">
                  <c:v>40708</c:v>
                </c:pt>
                <c:pt idx="1617">
                  <c:v>40709</c:v>
                </c:pt>
                <c:pt idx="1618">
                  <c:v>40710</c:v>
                </c:pt>
                <c:pt idx="1619">
                  <c:v>40711</c:v>
                </c:pt>
                <c:pt idx="1620">
                  <c:v>40714</c:v>
                </c:pt>
                <c:pt idx="1621">
                  <c:v>40715</c:v>
                </c:pt>
                <c:pt idx="1622">
                  <c:v>40716</c:v>
                </c:pt>
                <c:pt idx="1623">
                  <c:v>40718</c:v>
                </c:pt>
                <c:pt idx="1624">
                  <c:v>40721</c:v>
                </c:pt>
                <c:pt idx="1625">
                  <c:v>40722</c:v>
                </c:pt>
                <c:pt idx="1626">
                  <c:v>40723</c:v>
                </c:pt>
                <c:pt idx="1627">
                  <c:v>40724</c:v>
                </c:pt>
                <c:pt idx="1628">
                  <c:v>40725</c:v>
                </c:pt>
                <c:pt idx="1629">
                  <c:v>40728</c:v>
                </c:pt>
                <c:pt idx="1630">
                  <c:v>40729</c:v>
                </c:pt>
                <c:pt idx="1631">
                  <c:v>40730</c:v>
                </c:pt>
                <c:pt idx="1632">
                  <c:v>40731</c:v>
                </c:pt>
                <c:pt idx="1633">
                  <c:v>40732</c:v>
                </c:pt>
                <c:pt idx="1634">
                  <c:v>40735</c:v>
                </c:pt>
                <c:pt idx="1635">
                  <c:v>40736</c:v>
                </c:pt>
                <c:pt idx="1636">
                  <c:v>40737</c:v>
                </c:pt>
                <c:pt idx="1637">
                  <c:v>40738</c:v>
                </c:pt>
                <c:pt idx="1638">
                  <c:v>40739</c:v>
                </c:pt>
                <c:pt idx="1639">
                  <c:v>40742</c:v>
                </c:pt>
                <c:pt idx="1640">
                  <c:v>40743</c:v>
                </c:pt>
                <c:pt idx="1641">
                  <c:v>40744</c:v>
                </c:pt>
                <c:pt idx="1642">
                  <c:v>40745</c:v>
                </c:pt>
                <c:pt idx="1643">
                  <c:v>40746</c:v>
                </c:pt>
                <c:pt idx="1644">
                  <c:v>40749</c:v>
                </c:pt>
                <c:pt idx="1645">
                  <c:v>40750</c:v>
                </c:pt>
                <c:pt idx="1646">
                  <c:v>40751</c:v>
                </c:pt>
                <c:pt idx="1647">
                  <c:v>40752</c:v>
                </c:pt>
                <c:pt idx="1648">
                  <c:v>40753</c:v>
                </c:pt>
                <c:pt idx="1649">
                  <c:v>40756</c:v>
                </c:pt>
                <c:pt idx="1650">
                  <c:v>40757</c:v>
                </c:pt>
                <c:pt idx="1651">
                  <c:v>40758</c:v>
                </c:pt>
                <c:pt idx="1652">
                  <c:v>40759</c:v>
                </c:pt>
                <c:pt idx="1653">
                  <c:v>40760</c:v>
                </c:pt>
                <c:pt idx="1654">
                  <c:v>40763</c:v>
                </c:pt>
                <c:pt idx="1655">
                  <c:v>40764</c:v>
                </c:pt>
                <c:pt idx="1656">
                  <c:v>40765</c:v>
                </c:pt>
                <c:pt idx="1657">
                  <c:v>40766</c:v>
                </c:pt>
                <c:pt idx="1658">
                  <c:v>40767</c:v>
                </c:pt>
                <c:pt idx="1659">
                  <c:v>40770</c:v>
                </c:pt>
                <c:pt idx="1660">
                  <c:v>40771</c:v>
                </c:pt>
                <c:pt idx="1661">
                  <c:v>40772</c:v>
                </c:pt>
                <c:pt idx="1662">
                  <c:v>40773</c:v>
                </c:pt>
                <c:pt idx="1663">
                  <c:v>40774</c:v>
                </c:pt>
                <c:pt idx="1664">
                  <c:v>40777</c:v>
                </c:pt>
                <c:pt idx="1665">
                  <c:v>40778</c:v>
                </c:pt>
                <c:pt idx="1666">
                  <c:v>40779</c:v>
                </c:pt>
                <c:pt idx="1667">
                  <c:v>40780</c:v>
                </c:pt>
                <c:pt idx="1668">
                  <c:v>40781</c:v>
                </c:pt>
                <c:pt idx="1669">
                  <c:v>40784</c:v>
                </c:pt>
                <c:pt idx="1670">
                  <c:v>40785</c:v>
                </c:pt>
                <c:pt idx="1671">
                  <c:v>40786</c:v>
                </c:pt>
                <c:pt idx="1672">
                  <c:v>40787</c:v>
                </c:pt>
                <c:pt idx="1673">
                  <c:v>40788</c:v>
                </c:pt>
                <c:pt idx="1674">
                  <c:v>40791</c:v>
                </c:pt>
                <c:pt idx="1675">
                  <c:v>40792</c:v>
                </c:pt>
                <c:pt idx="1676">
                  <c:v>40794</c:v>
                </c:pt>
                <c:pt idx="1677">
                  <c:v>40795</c:v>
                </c:pt>
                <c:pt idx="1678">
                  <c:v>40798</c:v>
                </c:pt>
                <c:pt idx="1679">
                  <c:v>40799</c:v>
                </c:pt>
                <c:pt idx="1680">
                  <c:v>40800</c:v>
                </c:pt>
                <c:pt idx="1681">
                  <c:v>40801</c:v>
                </c:pt>
                <c:pt idx="1682">
                  <c:v>40802</c:v>
                </c:pt>
                <c:pt idx="1683">
                  <c:v>40805</c:v>
                </c:pt>
                <c:pt idx="1684">
                  <c:v>40806</c:v>
                </c:pt>
                <c:pt idx="1685">
                  <c:v>40807</c:v>
                </c:pt>
                <c:pt idx="1686">
                  <c:v>40808</c:v>
                </c:pt>
                <c:pt idx="1687">
                  <c:v>40809</c:v>
                </c:pt>
                <c:pt idx="1688">
                  <c:v>40812</c:v>
                </c:pt>
                <c:pt idx="1689">
                  <c:v>40813</c:v>
                </c:pt>
                <c:pt idx="1690">
                  <c:v>40814</c:v>
                </c:pt>
                <c:pt idx="1691">
                  <c:v>40815</c:v>
                </c:pt>
                <c:pt idx="1692">
                  <c:v>40816</c:v>
                </c:pt>
                <c:pt idx="1693">
                  <c:v>40819</c:v>
                </c:pt>
                <c:pt idx="1694">
                  <c:v>40820</c:v>
                </c:pt>
                <c:pt idx="1695">
                  <c:v>40821</c:v>
                </c:pt>
                <c:pt idx="1696">
                  <c:v>40822</c:v>
                </c:pt>
                <c:pt idx="1697">
                  <c:v>40823</c:v>
                </c:pt>
                <c:pt idx="1698">
                  <c:v>40826</c:v>
                </c:pt>
                <c:pt idx="1699">
                  <c:v>40827</c:v>
                </c:pt>
                <c:pt idx="1700">
                  <c:v>40829</c:v>
                </c:pt>
                <c:pt idx="1701">
                  <c:v>40830</c:v>
                </c:pt>
                <c:pt idx="1702">
                  <c:v>40833</c:v>
                </c:pt>
                <c:pt idx="1703">
                  <c:v>40834</c:v>
                </c:pt>
                <c:pt idx="1704">
                  <c:v>40835</c:v>
                </c:pt>
                <c:pt idx="1705">
                  <c:v>40836</c:v>
                </c:pt>
                <c:pt idx="1706">
                  <c:v>40837</c:v>
                </c:pt>
                <c:pt idx="1707">
                  <c:v>40840</c:v>
                </c:pt>
                <c:pt idx="1708">
                  <c:v>40841</c:v>
                </c:pt>
                <c:pt idx="1709">
                  <c:v>40842</c:v>
                </c:pt>
                <c:pt idx="1710">
                  <c:v>40843</c:v>
                </c:pt>
                <c:pt idx="1711">
                  <c:v>40844</c:v>
                </c:pt>
                <c:pt idx="1712">
                  <c:v>40847</c:v>
                </c:pt>
                <c:pt idx="1713">
                  <c:v>40848</c:v>
                </c:pt>
                <c:pt idx="1714">
                  <c:v>40850</c:v>
                </c:pt>
                <c:pt idx="1715">
                  <c:v>40851</c:v>
                </c:pt>
                <c:pt idx="1716">
                  <c:v>40854</c:v>
                </c:pt>
                <c:pt idx="1717">
                  <c:v>40855</c:v>
                </c:pt>
                <c:pt idx="1718">
                  <c:v>40856</c:v>
                </c:pt>
                <c:pt idx="1719">
                  <c:v>40857</c:v>
                </c:pt>
                <c:pt idx="1720">
                  <c:v>40858</c:v>
                </c:pt>
                <c:pt idx="1721">
                  <c:v>40861</c:v>
                </c:pt>
                <c:pt idx="1722">
                  <c:v>40863</c:v>
                </c:pt>
                <c:pt idx="1723">
                  <c:v>40864</c:v>
                </c:pt>
                <c:pt idx="1724">
                  <c:v>40865</c:v>
                </c:pt>
                <c:pt idx="1725">
                  <c:v>40868</c:v>
                </c:pt>
                <c:pt idx="1726">
                  <c:v>40869</c:v>
                </c:pt>
                <c:pt idx="1727">
                  <c:v>40870</c:v>
                </c:pt>
                <c:pt idx="1728">
                  <c:v>40871</c:v>
                </c:pt>
                <c:pt idx="1729">
                  <c:v>40872</c:v>
                </c:pt>
                <c:pt idx="1730">
                  <c:v>40875</c:v>
                </c:pt>
                <c:pt idx="1731">
                  <c:v>40876</c:v>
                </c:pt>
                <c:pt idx="1732">
                  <c:v>40877</c:v>
                </c:pt>
                <c:pt idx="1733">
                  <c:v>40878</c:v>
                </c:pt>
                <c:pt idx="1734">
                  <c:v>40879</c:v>
                </c:pt>
                <c:pt idx="1735">
                  <c:v>40882</c:v>
                </c:pt>
                <c:pt idx="1736">
                  <c:v>40883</c:v>
                </c:pt>
                <c:pt idx="1737">
                  <c:v>40884</c:v>
                </c:pt>
                <c:pt idx="1738">
                  <c:v>40885</c:v>
                </c:pt>
                <c:pt idx="1739">
                  <c:v>40886</c:v>
                </c:pt>
                <c:pt idx="1740">
                  <c:v>40889</c:v>
                </c:pt>
                <c:pt idx="1741">
                  <c:v>40890</c:v>
                </c:pt>
                <c:pt idx="1742">
                  <c:v>40891</c:v>
                </c:pt>
                <c:pt idx="1743">
                  <c:v>40892</c:v>
                </c:pt>
                <c:pt idx="1744">
                  <c:v>40893</c:v>
                </c:pt>
                <c:pt idx="1745">
                  <c:v>40896</c:v>
                </c:pt>
                <c:pt idx="1746">
                  <c:v>40897</c:v>
                </c:pt>
                <c:pt idx="1747">
                  <c:v>40898</c:v>
                </c:pt>
                <c:pt idx="1748">
                  <c:v>40899</c:v>
                </c:pt>
                <c:pt idx="1749">
                  <c:v>40900</c:v>
                </c:pt>
                <c:pt idx="1750">
                  <c:v>40903</c:v>
                </c:pt>
                <c:pt idx="1751">
                  <c:v>40904</c:v>
                </c:pt>
                <c:pt idx="1752">
                  <c:v>40905</c:v>
                </c:pt>
                <c:pt idx="1753">
                  <c:v>40906</c:v>
                </c:pt>
                <c:pt idx="1754">
                  <c:v>40907</c:v>
                </c:pt>
                <c:pt idx="1755">
                  <c:v>40910</c:v>
                </c:pt>
                <c:pt idx="1756">
                  <c:v>40911</c:v>
                </c:pt>
                <c:pt idx="1757">
                  <c:v>40912</c:v>
                </c:pt>
                <c:pt idx="1758">
                  <c:v>40913</c:v>
                </c:pt>
                <c:pt idx="1759">
                  <c:v>40914</c:v>
                </c:pt>
                <c:pt idx="1760">
                  <c:v>40917</c:v>
                </c:pt>
                <c:pt idx="1761">
                  <c:v>40918</c:v>
                </c:pt>
                <c:pt idx="1762">
                  <c:v>40919</c:v>
                </c:pt>
                <c:pt idx="1763">
                  <c:v>40920</c:v>
                </c:pt>
                <c:pt idx="1764">
                  <c:v>40921</c:v>
                </c:pt>
                <c:pt idx="1765">
                  <c:v>40924</c:v>
                </c:pt>
                <c:pt idx="1766">
                  <c:v>40925</c:v>
                </c:pt>
                <c:pt idx="1767">
                  <c:v>40926</c:v>
                </c:pt>
                <c:pt idx="1768">
                  <c:v>40927</c:v>
                </c:pt>
                <c:pt idx="1769">
                  <c:v>40928</c:v>
                </c:pt>
                <c:pt idx="1770">
                  <c:v>40931</c:v>
                </c:pt>
                <c:pt idx="1771">
                  <c:v>40932</c:v>
                </c:pt>
                <c:pt idx="1772">
                  <c:v>40933</c:v>
                </c:pt>
                <c:pt idx="1773">
                  <c:v>40934</c:v>
                </c:pt>
                <c:pt idx="1774">
                  <c:v>40935</c:v>
                </c:pt>
                <c:pt idx="1775">
                  <c:v>40938</c:v>
                </c:pt>
                <c:pt idx="1776">
                  <c:v>40939</c:v>
                </c:pt>
                <c:pt idx="1777">
                  <c:v>40940</c:v>
                </c:pt>
                <c:pt idx="1778">
                  <c:v>40941</c:v>
                </c:pt>
                <c:pt idx="1779">
                  <c:v>40942</c:v>
                </c:pt>
                <c:pt idx="1780">
                  <c:v>40945</c:v>
                </c:pt>
                <c:pt idx="1781">
                  <c:v>40946</c:v>
                </c:pt>
                <c:pt idx="1782">
                  <c:v>40947</c:v>
                </c:pt>
                <c:pt idx="1783">
                  <c:v>40948</c:v>
                </c:pt>
                <c:pt idx="1784">
                  <c:v>40949</c:v>
                </c:pt>
                <c:pt idx="1785">
                  <c:v>40952</c:v>
                </c:pt>
                <c:pt idx="1786">
                  <c:v>40953</c:v>
                </c:pt>
                <c:pt idx="1787">
                  <c:v>40954</c:v>
                </c:pt>
                <c:pt idx="1788">
                  <c:v>40955</c:v>
                </c:pt>
                <c:pt idx="1789">
                  <c:v>40956</c:v>
                </c:pt>
                <c:pt idx="1790">
                  <c:v>40961</c:v>
                </c:pt>
                <c:pt idx="1791">
                  <c:v>40962</c:v>
                </c:pt>
                <c:pt idx="1792">
                  <c:v>40963</c:v>
                </c:pt>
                <c:pt idx="1793">
                  <c:v>40966</c:v>
                </c:pt>
                <c:pt idx="1794">
                  <c:v>40967</c:v>
                </c:pt>
                <c:pt idx="1795">
                  <c:v>40968</c:v>
                </c:pt>
                <c:pt idx="1796">
                  <c:v>40969</c:v>
                </c:pt>
                <c:pt idx="1797">
                  <c:v>40970</c:v>
                </c:pt>
                <c:pt idx="1798">
                  <c:v>40973</c:v>
                </c:pt>
                <c:pt idx="1799">
                  <c:v>40974</c:v>
                </c:pt>
                <c:pt idx="1800">
                  <c:v>40975</c:v>
                </c:pt>
                <c:pt idx="1801">
                  <c:v>40976</c:v>
                </c:pt>
                <c:pt idx="1802">
                  <c:v>40977</c:v>
                </c:pt>
                <c:pt idx="1803">
                  <c:v>40980</c:v>
                </c:pt>
                <c:pt idx="1804">
                  <c:v>40981</c:v>
                </c:pt>
                <c:pt idx="1805">
                  <c:v>40982</c:v>
                </c:pt>
                <c:pt idx="1806">
                  <c:v>40983</c:v>
                </c:pt>
                <c:pt idx="1807">
                  <c:v>40984</c:v>
                </c:pt>
                <c:pt idx="1808">
                  <c:v>40987</c:v>
                </c:pt>
                <c:pt idx="1809">
                  <c:v>40988</c:v>
                </c:pt>
                <c:pt idx="1810">
                  <c:v>40989</c:v>
                </c:pt>
                <c:pt idx="1811">
                  <c:v>40990</c:v>
                </c:pt>
                <c:pt idx="1812">
                  <c:v>40991</c:v>
                </c:pt>
                <c:pt idx="1813">
                  <c:v>40994</c:v>
                </c:pt>
                <c:pt idx="1814">
                  <c:v>40995</c:v>
                </c:pt>
                <c:pt idx="1815">
                  <c:v>40996</c:v>
                </c:pt>
                <c:pt idx="1816">
                  <c:v>40997</c:v>
                </c:pt>
                <c:pt idx="1817">
                  <c:v>40998</c:v>
                </c:pt>
                <c:pt idx="1818">
                  <c:v>41001</c:v>
                </c:pt>
                <c:pt idx="1819">
                  <c:v>41002</c:v>
                </c:pt>
                <c:pt idx="1820">
                  <c:v>41003</c:v>
                </c:pt>
                <c:pt idx="1821">
                  <c:v>41004</c:v>
                </c:pt>
                <c:pt idx="1822">
                  <c:v>41008</c:v>
                </c:pt>
                <c:pt idx="1823">
                  <c:v>41009</c:v>
                </c:pt>
                <c:pt idx="1824">
                  <c:v>41010</c:v>
                </c:pt>
                <c:pt idx="1825">
                  <c:v>41011</c:v>
                </c:pt>
                <c:pt idx="1826">
                  <c:v>41012</c:v>
                </c:pt>
                <c:pt idx="1827">
                  <c:v>41015</c:v>
                </c:pt>
                <c:pt idx="1828">
                  <c:v>41016</c:v>
                </c:pt>
                <c:pt idx="1829">
                  <c:v>41017</c:v>
                </c:pt>
                <c:pt idx="1830">
                  <c:v>41018</c:v>
                </c:pt>
                <c:pt idx="1831">
                  <c:v>41019</c:v>
                </c:pt>
                <c:pt idx="1832">
                  <c:v>41022</c:v>
                </c:pt>
                <c:pt idx="1833">
                  <c:v>41023</c:v>
                </c:pt>
                <c:pt idx="1834">
                  <c:v>41024</c:v>
                </c:pt>
                <c:pt idx="1835">
                  <c:v>41025</c:v>
                </c:pt>
                <c:pt idx="1836">
                  <c:v>41026</c:v>
                </c:pt>
                <c:pt idx="1837">
                  <c:v>41029</c:v>
                </c:pt>
                <c:pt idx="1838">
                  <c:v>41031</c:v>
                </c:pt>
                <c:pt idx="1839">
                  <c:v>41032</c:v>
                </c:pt>
                <c:pt idx="1840">
                  <c:v>41033</c:v>
                </c:pt>
                <c:pt idx="1841">
                  <c:v>41036</c:v>
                </c:pt>
                <c:pt idx="1842">
                  <c:v>41037</c:v>
                </c:pt>
                <c:pt idx="1843">
                  <c:v>41038</c:v>
                </c:pt>
                <c:pt idx="1844">
                  <c:v>41039</c:v>
                </c:pt>
                <c:pt idx="1845">
                  <c:v>41040</c:v>
                </c:pt>
                <c:pt idx="1846">
                  <c:v>41043</c:v>
                </c:pt>
                <c:pt idx="1847">
                  <c:v>41044</c:v>
                </c:pt>
                <c:pt idx="1848">
                  <c:v>41045</c:v>
                </c:pt>
                <c:pt idx="1849">
                  <c:v>41046</c:v>
                </c:pt>
                <c:pt idx="1850">
                  <c:v>41047</c:v>
                </c:pt>
                <c:pt idx="1851">
                  <c:v>41050</c:v>
                </c:pt>
                <c:pt idx="1852">
                  <c:v>41051</c:v>
                </c:pt>
                <c:pt idx="1853">
                  <c:v>41052</c:v>
                </c:pt>
                <c:pt idx="1854">
                  <c:v>41053</c:v>
                </c:pt>
                <c:pt idx="1855">
                  <c:v>41054</c:v>
                </c:pt>
                <c:pt idx="1856">
                  <c:v>41057</c:v>
                </c:pt>
                <c:pt idx="1857">
                  <c:v>41058</c:v>
                </c:pt>
                <c:pt idx="1858">
                  <c:v>41059</c:v>
                </c:pt>
                <c:pt idx="1859">
                  <c:v>41060</c:v>
                </c:pt>
                <c:pt idx="1860">
                  <c:v>41061</c:v>
                </c:pt>
                <c:pt idx="1861">
                  <c:v>41064</c:v>
                </c:pt>
                <c:pt idx="1862">
                  <c:v>41065</c:v>
                </c:pt>
                <c:pt idx="1863">
                  <c:v>41066</c:v>
                </c:pt>
                <c:pt idx="1864">
                  <c:v>41068</c:v>
                </c:pt>
                <c:pt idx="1865">
                  <c:v>41071</c:v>
                </c:pt>
                <c:pt idx="1866">
                  <c:v>41072</c:v>
                </c:pt>
                <c:pt idx="1867">
                  <c:v>41073</c:v>
                </c:pt>
                <c:pt idx="1868">
                  <c:v>41074</c:v>
                </c:pt>
                <c:pt idx="1869">
                  <c:v>41075</c:v>
                </c:pt>
                <c:pt idx="1870">
                  <c:v>41078</c:v>
                </c:pt>
                <c:pt idx="1871">
                  <c:v>41079</c:v>
                </c:pt>
                <c:pt idx="1872">
                  <c:v>41080</c:v>
                </c:pt>
                <c:pt idx="1873">
                  <c:v>41081</c:v>
                </c:pt>
                <c:pt idx="1874">
                  <c:v>41082</c:v>
                </c:pt>
                <c:pt idx="1875">
                  <c:v>41085</c:v>
                </c:pt>
                <c:pt idx="1876">
                  <c:v>41086</c:v>
                </c:pt>
                <c:pt idx="1877">
                  <c:v>41087</c:v>
                </c:pt>
                <c:pt idx="1878">
                  <c:v>41088</c:v>
                </c:pt>
                <c:pt idx="1879">
                  <c:v>41089</c:v>
                </c:pt>
                <c:pt idx="1880">
                  <c:v>41092</c:v>
                </c:pt>
                <c:pt idx="1881">
                  <c:v>41093</c:v>
                </c:pt>
                <c:pt idx="1882">
                  <c:v>41094</c:v>
                </c:pt>
                <c:pt idx="1883">
                  <c:v>41095</c:v>
                </c:pt>
                <c:pt idx="1884">
                  <c:v>41096</c:v>
                </c:pt>
                <c:pt idx="1885">
                  <c:v>41100</c:v>
                </c:pt>
                <c:pt idx="1886">
                  <c:v>41101</c:v>
                </c:pt>
                <c:pt idx="1887">
                  <c:v>41102</c:v>
                </c:pt>
                <c:pt idx="1888">
                  <c:v>41103</c:v>
                </c:pt>
                <c:pt idx="1889">
                  <c:v>41106</c:v>
                </c:pt>
                <c:pt idx="1890">
                  <c:v>41107</c:v>
                </c:pt>
                <c:pt idx="1891">
                  <c:v>41108</c:v>
                </c:pt>
                <c:pt idx="1892">
                  <c:v>41109</c:v>
                </c:pt>
                <c:pt idx="1893">
                  <c:v>41110</c:v>
                </c:pt>
                <c:pt idx="1894">
                  <c:v>41113</c:v>
                </c:pt>
                <c:pt idx="1895">
                  <c:v>41114</c:v>
                </c:pt>
                <c:pt idx="1896">
                  <c:v>41115</c:v>
                </c:pt>
                <c:pt idx="1897">
                  <c:v>41116</c:v>
                </c:pt>
                <c:pt idx="1898">
                  <c:v>41117</c:v>
                </c:pt>
                <c:pt idx="1899">
                  <c:v>41120</c:v>
                </c:pt>
                <c:pt idx="1900">
                  <c:v>41121</c:v>
                </c:pt>
                <c:pt idx="1901">
                  <c:v>41122</c:v>
                </c:pt>
                <c:pt idx="1902">
                  <c:v>41123</c:v>
                </c:pt>
                <c:pt idx="1903">
                  <c:v>41124</c:v>
                </c:pt>
                <c:pt idx="1904">
                  <c:v>41127</c:v>
                </c:pt>
                <c:pt idx="1905">
                  <c:v>41128</c:v>
                </c:pt>
                <c:pt idx="1906">
                  <c:v>41129</c:v>
                </c:pt>
                <c:pt idx="1907">
                  <c:v>41130</c:v>
                </c:pt>
                <c:pt idx="1908">
                  <c:v>41131</c:v>
                </c:pt>
                <c:pt idx="1909">
                  <c:v>41134</c:v>
                </c:pt>
                <c:pt idx="1910">
                  <c:v>41135</c:v>
                </c:pt>
                <c:pt idx="1911">
                  <c:v>41136</c:v>
                </c:pt>
                <c:pt idx="1912">
                  <c:v>41137</c:v>
                </c:pt>
                <c:pt idx="1913">
                  <c:v>41138</c:v>
                </c:pt>
                <c:pt idx="1914">
                  <c:v>41141</c:v>
                </c:pt>
                <c:pt idx="1915">
                  <c:v>41142</c:v>
                </c:pt>
                <c:pt idx="1916">
                  <c:v>41143</c:v>
                </c:pt>
                <c:pt idx="1917">
                  <c:v>41144</c:v>
                </c:pt>
                <c:pt idx="1918">
                  <c:v>41145</c:v>
                </c:pt>
                <c:pt idx="1919">
                  <c:v>41148</c:v>
                </c:pt>
                <c:pt idx="1920">
                  <c:v>41149</c:v>
                </c:pt>
                <c:pt idx="1921">
                  <c:v>41150</c:v>
                </c:pt>
                <c:pt idx="1922">
                  <c:v>41151</c:v>
                </c:pt>
                <c:pt idx="1923">
                  <c:v>41152</c:v>
                </c:pt>
                <c:pt idx="1924">
                  <c:v>41155</c:v>
                </c:pt>
                <c:pt idx="1925">
                  <c:v>41156</c:v>
                </c:pt>
                <c:pt idx="1926">
                  <c:v>41157</c:v>
                </c:pt>
                <c:pt idx="1927">
                  <c:v>41158</c:v>
                </c:pt>
                <c:pt idx="1928">
                  <c:v>41162</c:v>
                </c:pt>
                <c:pt idx="1929">
                  <c:v>41163</c:v>
                </c:pt>
                <c:pt idx="1930">
                  <c:v>41164</c:v>
                </c:pt>
                <c:pt idx="1931">
                  <c:v>41165</c:v>
                </c:pt>
                <c:pt idx="1932">
                  <c:v>41166</c:v>
                </c:pt>
                <c:pt idx="1933">
                  <c:v>41169</c:v>
                </c:pt>
                <c:pt idx="1934">
                  <c:v>41170</c:v>
                </c:pt>
                <c:pt idx="1935">
                  <c:v>41171</c:v>
                </c:pt>
                <c:pt idx="1936">
                  <c:v>41172</c:v>
                </c:pt>
                <c:pt idx="1937">
                  <c:v>41173</c:v>
                </c:pt>
                <c:pt idx="1938">
                  <c:v>41176</c:v>
                </c:pt>
                <c:pt idx="1939">
                  <c:v>41177</c:v>
                </c:pt>
                <c:pt idx="1940">
                  <c:v>41178</c:v>
                </c:pt>
                <c:pt idx="1941">
                  <c:v>41179</c:v>
                </c:pt>
                <c:pt idx="1942">
                  <c:v>41180</c:v>
                </c:pt>
                <c:pt idx="1943">
                  <c:v>41183</c:v>
                </c:pt>
                <c:pt idx="1944">
                  <c:v>41184</c:v>
                </c:pt>
                <c:pt idx="1945">
                  <c:v>41185</c:v>
                </c:pt>
                <c:pt idx="1946">
                  <c:v>41186</c:v>
                </c:pt>
                <c:pt idx="1947">
                  <c:v>41187</c:v>
                </c:pt>
                <c:pt idx="1948">
                  <c:v>41190</c:v>
                </c:pt>
                <c:pt idx="1949">
                  <c:v>41191</c:v>
                </c:pt>
                <c:pt idx="1950">
                  <c:v>41192</c:v>
                </c:pt>
                <c:pt idx="1951">
                  <c:v>41193</c:v>
                </c:pt>
                <c:pt idx="1952">
                  <c:v>41197</c:v>
                </c:pt>
                <c:pt idx="1953">
                  <c:v>41198</c:v>
                </c:pt>
                <c:pt idx="1954">
                  <c:v>41199</c:v>
                </c:pt>
                <c:pt idx="1955">
                  <c:v>41200</c:v>
                </c:pt>
                <c:pt idx="1956">
                  <c:v>41201</c:v>
                </c:pt>
                <c:pt idx="1957">
                  <c:v>41204</c:v>
                </c:pt>
                <c:pt idx="1958">
                  <c:v>41205</c:v>
                </c:pt>
                <c:pt idx="1959">
                  <c:v>41206</c:v>
                </c:pt>
                <c:pt idx="1960">
                  <c:v>41207</c:v>
                </c:pt>
                <c:pt idx="1961">
                  <c:v>41208</c:v>
                </c:pt>
                <c:pt idx="1962">
                  <c:v>41211</c:v>
                </c:pt>
                <c:pt idx="1963">
                  <c:v>41212</c:v>
                </c:pt>
                <c:pt idx="1964">
                  <c:v>41213</c:v>
                </c:pt>
                <c:pt idx="1965">
                  <c:v>41214</c:v>
                </c:pt>
                <c:pt idx="1966">
                  <c:v>41218</c:v>
                </c:pt>
                <c:pt idx="1967">
                  <c:v>41219</c:v>
                </c:pt>
                <c:pt idx="1968">
                  <c:v>41220</c:v>
                </c:pt>
                <c:pt idx="1969">
                  <c:v>41221</c:v>
                </c:pt>
                <c:pt idx="1970">
                  <c:v>41222</c:v>
                </c:pt>
                <c:pt idx="1971">
                  <c:v>41225</c:v>
                </c:pt>
                <c:pt idx="1972">
                  <c:v>41226</c:v>
                </c:pt>
                <c:pt idx="1973">
                  <c:v>41227</c:v>
                </c:pt>
                <c:pt idx="1974">
                  <c:v>41229</c:v>
                </c:pt>
                <c:pt idx="1975">
                  <c:v>41232</c:v>
                </c:pt>
                <c:pt idx="1976">
                  <c:v>41233</c:v>
                </c:pt>
                <c:pt idx="1977">
                  <c:v>41234</c:v>
                </c:pt>
                <c:pt idx="1978">
                  <c:v>41235</c:v>
                </c:pt>
                <c:pt idx="1979">
                  <c:v>41236</c:v>
                </c:pt>
                <c:pt idx="1980">
                  <c:v>41239</c:v>
                </c:pt>
                <c:pt idx="1981">
                  <c:v>41240</c:v>
                </c:pt>
                <c:pt idx="1982">
                  <c:v>41241</c:v>
                </c:pt>
                <c:pt idx="1983">
                  <c:v>41242</c:v>
                </c:pt>
                <c:pt idx="1984">
                  <c:v>41243</c:v>
                </c:pt>
                <c:pt idx="1985">
                  <c:v>41246</c:v>
                </c:pt>
                <c:pt idx="1986">
                  <c:v>41247</c:v>
                </c:pt>
                <c:pt idx="1987">
                  <c:v>41248</c:v>
                </c:pt>
                <c:pt idx="1988">
                  <c:v>41249</c:v>
                </c:pt>
                <c:pt idx="1989">
                  <c:v>41250</c:v>
                </c:pt>
                <c:pt idx="1990">
                  <c:v>41253</c:v>
                </c:pt>
                <c:pt idx="1991">
                  <c:v>41254</c:v>
                </c:pt>
                <c:pt idx="1992">
                  <c:v>41255</c:v>
                </c:pt>
                <c:pt idx="1993">
                  <c:v>41256</c:v>
                </c:pt>
                <c:pt idx="1994">
                  <c:v>41257</c:v>
                </c:pt>
                <c:pt idx="1995">
                  <c:v>41260</c:v>
                </c:pt>
                <c:pt idx="1996">
                  <c:v>41261</c:v>
                </c:pt>
                <c:pt idx="1997">
                  <c:v>41262</c:v>
                </c:pt>
                <c:pt idx="1998">
                  <c:v>41263</c:v>
                </c:pt>
                <c:pt idx="1999">
                  <c:v>41264</c:v>
                </c:pt>
                <c:pt idx="2000">
                  <c:v>41267</c:v>
                </c:pt>
                <c:pt idx="2001">
                  <c:v>41269</c:v>
                </c:pt>
                <c:pt idx="2002">
                  <c:v>41270</c:v>
                </c:pt>
                <c:pt idx="2003">
                  <c:v>41271</c:v>
                </c:pt>
                <c:pt idx="2004">
                  <c:v>41274</c:v>
                </c:pt>
                <c:pt idx="2005">
                  <c:v>41276</c:v>
                </c:pt>
                <c:pt idx="2006">
                  <c:v>41277</c:v>
                </c:pt>
                <c:pt idx="2007">
                  <c:v>41278</c:v>
                </c:pt>
                <c:pt idx="2008">
                  <c:v>41281</c:v>
                </c:pt>
                <c:pt idx="2009">
                  <c:v>41282</c:v>
                </c:pt>
                <c:pt idx="2010">
                  <c:v>41283</c:v>
                </c:pt>
                <c:pt idx="2011">
                  <c:v>41284</c:v>
                </c:pt>
                <c:pt idx="2012">
                  <c:v>41285</c:v>
                </c:pt>
                <c:pt idx="2013">
                  <c:v>41288</c:v>
                </c:pt>
                <c:pt idx="2014">
                  <c:v>41289</c:v>
                </c:pt>
                <c:pt idx="2015">
                  <c:v>41290</c:v>
                </c:pt>
                <c:pt idx="2016">
                  <c:v>41291</c:v>
                </c:pt>
                <c:pt idx="2017">
                  <c:v>41292</c:v>
                </c:pt>
                <c:pt idx="2018">
                  <c:v>41295</c:v>
                </c:pt>
                <c:pt idx="2019">
                  <c:v>41296</c:v>
                </c:pt>
                <c:pt idx="2020">
                  <c:v>41297</c:v>
                </c:pt>
                <c:pt idx="2021">
                  <c:v>41298</c:v>
                </c:pt>
                <c:pt idx="2022">
                  <c:v>41299</c:v>
                </c:pt>
                <c:pt idx="2023">
                  <c:v>41302</c:v>
                </c:pt>
                <c:pt idx="2024">
                  <c:v>41303</c:v>
                </c:pt>
                <c:pt idx="2025">
                  <c:v>41304</c:v>
                </c:pt>
                <c:pt idx="2026">
                  <c:v>41305</c:v>
                </c:pt>
                <c:pt idx="2027">
                  <c:v>41306</c:v>
                </c:pt>
                <c:pt idx="2028">
                  <c:v>41309</c:v>
                </c:pt>
                <c:pt idx="2029">
                  <c:v>41310</c:v>
                </c:pt>
                <c:pt idx="2030">
                  <c:v>41311</c:v>
                </c:pt>
                <c:pt idx="2031">
                  <c:v>41312</c:v>
                </c:pt>
                <c:pt idx="2032">
                  <c:v>41313</c:v>
                </c:pt>
                <c:pt idx="2033">
                  <c:v>41318</c:v>
                </c:pt>
                <c:pt idx="2034">
                  <c:v>41319</c:v>
                </c:pt>
                <c:pt idx="2035">
                  <c:v>41320</c:v>
                </c:pt>
                <c:pt idx="2036">
                  <c:v>41323</c:v>
                </c:pt>
                <c:pt idx="2037">
                  <c:v>41324</c:v>
                </c:pt>
                <c:pt idx="2038">
                  <c:v>41325</c:v>
                </c:pt>
                <c:pt idx="2039">
                  <c:v>41326</c:v>
                </c:pt>
                <c:pt idx="2040">
                  <c:v>41327</c:v>
                </c:pt>
                <c:pt idx="2041">
                  <c:v>41330</c:v>
                </c:pt>
                <c:pt idx="2042">
                  <c:v>41331</c:v>
                </c:pt>
                <c:pt idx="2043">
                  <c:v>41332</c:v>
                </c:pt>
                <c:pt idx="2044">
                  <c:v>41333</c:v>
                </c:pt>
                <c:pt idx="2045">
                  <c:v>41334</c:v>
                </c:pt>
                <c:pt idx="2046">
                  <c:v>41337</c:v>
                </c:pt>
                <c:pt idx="2047">
                  <c:v>41338</c:v>
                </c:pt>
                <c:pt idx="2048">
                  <c:v>41339</c:v>
                </c:pt>
                <c:pt idx="2049">
                  <c:v>41340</c:v>
                </c:pt>
                <c:pt idx="2050">
                  <c:v>41341</c:v>
                </c:pt>
                <c:pt idx="2051">
                  <c:v>41344</c:v>
                </c:pt>
                <c:pt idx="2052">
                  <c:v>41345</c:v>
                </c:pt>
                <c:pt idx="2053">
                  <c:v>41346</c:v>
                </c:pt>
                <c:pt idx="2054">
                  <c:v>41347</c:v>
                </c:pt>
                <c:pt idx="2055">
                  <c:v>41348</c:v>
                </c:pt>
                <c:pt idx="2056">
                  <c:v>41351</c:v>
                </c:pt>
                <c:pt idx="2057">
                  <c:v>41352</c:v>
                </c:pt>
                <c:pt idx="2058">
                  <c:v>41353</c:v>
                </c:pt>
                <c:pt idx="2059">
                  <c:v>41354</c:v>
                </c:pt>
                <c:pt idx="2060">
                  <c:v>41355</c:v>
                </c:pt>
                <c:pt idx="2061">
                  <c:v>41358</c:v>
                </c:pt>
                <c:pt idx="2062">
                  <c:v>41359</c:v>
                </c:pt>
                <c:pt idx="2063">
                  <c:v>41360</c:v>
                </c:pt>
                <c:pt idx="2064">
                  <c:v>41361</c:v>
                </c:pt>
                <c:pt idx="2065">
                  <c:v>41365</c:v>
                </c:pt>
                <c:pt idx="2066">
                  <c:v>41366</c:v>
                </c:pt>
                <c:pt idx="2067">
                  <c:v>41367</c:v>
                </c:pt>
                <c:pt idx="2068">
                  <c:v>41368</c:v>
                </c:pt>
                <c:pt idx="2069">
                  <c:v>41369</c:v>
                </c:pt>
                <c:pt idx="2070">
                  <c:v>41372</c:v>
                </c:pt>
                <c:pt idx="2071">
                  <c:v>41373</c:v>
                </c:pt>
                <c:pt idx="2072">
                  <c:v>41374</c:v>
                </c:pt>
                <c:pt idx="2073">
                  <c:v>41375</c:v>
                </c:pt>
                <c:pt idx="2074">
                  <c:v>41376</c:v>
                </c:pt>
                <c:pt idx="2075">
                  <c:v>41379</c:v>
                </c:pt>
                <c:pt idx="2076">
                  <c:v>41380</c:v>
                </c:pt>
                <c:pt idx="2077">
                  <c:v>41381</c:v>
                </c:pt>
                <c:pt idx="2078">
                  <c:v>41382</c:v>
                </c:pt>
                <c:pt idx="2079">
                  <c:v>41383</c:v>
                </c:pt>
                <c:pt idx="2080">
                  <c:v>41386</c:v>
                </c:pt>
                <c:pt idx="2081">
                  <c:v>41387</c:v>
                </c:pt>
                <c:pt idx="2082">
                  <c:v>41388</c:v>
                </c:pt>
                <c:pt idx="2083">
                  <c:v>41389</c:v>
                </c:pt>
                <c:pt idx="2084">
                  <c:v>41390</c:v>
                </c:pt>
                <c:pt idx="2085">
                  <c:v>41393</c:v>
                </c:pt>
                <c:pt idx="2086">
                  <c:v>41394</c:v>
                </c:pt>
                <c:pt idx="2087">
                  <c:v>41396</c:v>
                </c:pt>
                <c:pt idx="2088">
                  <c:v>41397</c:v>
                </c:pt>
                <c:pt idx="2089">
                  <c:v>41400</c:v>
                </c:pt>
                <c:pt idx="2090">
                  <c:v>41401</c:v>
                </c:pt>
                <c:pt idx="2091">
                  <c:v>41402</c:v>
                </c:pt>
                <c:pt idx="2092">
                  <c:v>41403</c:v>
                </c:pt>
                <c:pt idx="2093">
                  <c:v>41404</c:v>
                </c:pt>
                <c:pt idx="2094">
                  <c:v>41407</c:v>
                </c:pt>
                <c:pt idx="2095">
                  <c:v>41408</c:v>
                </c:pt>
                <c:pt idx="2096">
                  <c:v>41409</c:v>
                </c:pt>
                <c:pt idx="2097">
                  <c:v>41410</c:v>
                </c:pt>
                <c:pt idx="2098">
                  <c:v>41411</c:v>
                </c:pt>
                <c:pt idx="2099">
                  <c:v>41414</c:v>
                </c:pt>
                <c:pt idx="2100">
                  <c:v>41415</c:v>
                </c:pt>
                <c:pt idx="2101">
                  <c:v>41416</c:v>
                </c:pt>
                <c:pt idx="2102">
                  <c:v>41417</c:v>
                </c:pt>
                <c:pt idx="2103">
                  <c:v>41418</c:v>
                </c:pt>
                <c:pt idx="2104">
                  <c:v>41421</c:v>
                </c:pt>
                <c:pt idx="2105">
                  <c:v>41422</c:v>
                </c:pt>
                <c:pt idx="2106">
                  <c:v>41423</c:v>
                </c:pt>
                <c:pt idx="2107">
                  <c:v>41425</c:v>
                </c:pt>
                <c:pt idx="2108">
                  <c:v>41428</c:v>
                </c:pt>
                <c:pt idx="2109">
                  <c:v>41429</c:v>
                </c:pt>
                <c:pt idx="2110">
                  <c:v>41430</c:v>
                </c:pt>
                <c:pt idx="2111">
                  <c:v>41431</c:v>
                </c:pt>
                <c:pt idx="2112">
                  <c:v>41432</c:v>
                </c:pt>
                <c:pt idx="2113">
                  <c:v>41435</c:v>
                </c:pt>
                <c:pt idx="2114">
                  <c:v>41436</c:v>
                </c:pt>
                <c:pt idx="2115">
                  <c:v>41437</c:v>
                </c:pt>
                <c:pt idx="2116">
                  <c:v>41438</c:v>
                </c:pt>
                <c:pt idx="2117">
                  <c:v>41439</c:v>
                </c:pt>
                <c:pt idx="2118">
                  <c:v>41442</c:v>
                </c:pt>
                <c:pt idx="2119">
                  <c:v>41443</c:v>
                </c:pt>
                <c:pt idx="2120">
                  <c:v>41444</c:v>
                </c:pt>
                <c:pt idx="2121">
                  <c:v>41445</c:v>
                </c:pt>
                <c:pt idx="2122">
                  <c:v>41446</c:v>
                </c:pt>
                <c:pt idx="2123">
                  <c:v>41449</c:v>
                </c:pt>
                <c:pt idx="2124">
                  <c:v>41450</c:v>
                </c:pt>
                <c:pt idx="2125">
                  <c:v>41451</c:v>
                </c:pt>
                <c:pt idx="2126">
                  <c:v>41452</c:v>
                </c:pt>
              </c:numCache>
            </c:numRef>
          </c:cat>
          <c:val>
            <c:numRef>
              <c:f>'HistNTN-B'!$AG$8:$AG$1928</c:f>
            </c:numRef>
          </c:val>
        </c:ser>
        <c:ser>
          <c:idx val="5"/>
          <c:order val="3"/>
          <c:tx>
            <c:strRef>
              <c:f>'HistNTN-B'!$AK$7</c:f>
              <c:strCache>
                <c:ptCount val="1"/>
                <c:pt idx="0">
                  <c:v>Meta Atuarial Real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'HistNTN-B'!$AD$8:$AD$2134</c:f>
              <c:numCache>
                <c:formatCode>dd/mm/yyyy</c:formatCode>
                <c:ptCount val="2127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38376</c:v>
                </c:pt>
                <c:pt idx="16">
                  <c:v>38377</c:v>
                </c:pt>
                <c:pt idx="17">
                  <c:v>38378</c:v>
                </c:pt>
                <c:pt idx="18">
                  <c:v>38379</c:v>
                </c:pt>
                <c:pt idx="19">
                  <c:v>38380</c:v>
                </c:pt>
                <c:pt idx="20">
                  <c:v>38383</c:v>
                </c:pt>
                <c:pt idx="21">
                  <c:v>38384</c:v>
                </c:pt>
                <c:pt idx="22">
                  <c:v>38385</c:v>
                </c:pt>
                <c:pt idx="23">
                  <c:v>38386</c:v>
                </c:pt>
                <c:pt idx="24">
                  <c:v>38387</c:v>
                </c:pt>
                <c:pt idx="25">
                  <c:v>38392</c:v>
                </c:pt>
                <c:pt idx="26">
                  <c:v>38393</c:v>
                </c:pt>
                <c:pt idx="27">
                  <c:v>38394</c:v>
                </c:pt>
                <c:pt idx="28">
                  <c:v>38397</c:v>
                </c:pt>
                <c:pt idx="29">
                  <c:v>38398</c:v>
                </c:pt>
                <c:pt idx="30">
                  <c:v>38399</c:v>
                </c:pt>
                <c:pt idx="31">
                  <c:v>38400</c:v>
                </c:pt>
                <c:pt idx="32">
                  <c:v>38401</c:v>
                </c:pt>
                <c:pt idx="33">
                  <c:v>38404</c:v>
                </c:pt>
                <c:pt idx="34">
                  <c:v>38405</c:v>
                </c:pt>
                <c:pt idx="35">
                  <c:v>38406</c:v>
                </c:pt>
                <c:pt idx="36">
                  <c:v>38407</c:v>
                </c:pt>
                <c:pt idx="37">
                  <c:v>38408</c:v>
                </c:pt>
                <c:pt idx="38">
                  <c:v>38411</c:v>
                </c:pt>
                <c:pt idx="39">
                  <c:v>38412</c:v>
                </c:pt>
                <c:pt idx="40">
                  <c:v>38413</c:v>
                </c:pt>
                <c:pt idx="41">
                  <c:v>38414</c:v>
                </c:pt>
                <c:pt idx="42">
                  <c:v>38415</c:v>
                </c:pt>
                <c:pt idx="43">
                  <c:v>38418</c:v>
                </c:pt>
                <c:pt idx="44">
                  <c:v>38419</c:v>
                </c:pt>
                <c:pt idx="45">
                  <c:v>38420</c:v>
                </c:pt>
                <c:pt idx="46">
                  <c:v>38421</c:v>
                </c:pt>
                <c:pt idx="47">
                  <c:v>38422</c:v>
                </c:pt>
                <c:pt idx="48">
                  <c:v>38425</c:v>
                </c:pt>
                <c:pt idx="49">
                  <c:v>38426</c:v>
                </c:pt>
                <c:pt idx="50">
                  <c:v>38427</c:v>
                </c:pt>
                <c:pt idx="51">
                  <c:v>38428</c:v>
                </c:pt>
                <c:pt idx="52">
                  <c:v>38429</c:v>
                </c:pt>
                <c:pt idx="53">
                  <c:v>38432</c:v>
                </c:pt>
                <c:pt idx="54">
                  <c:v>38433</c:v>
                </c:pt>
                <c:pt idx="55">
                  <c:v>38434</c:v>
                </c:pt>
                <c:pt idx="56">
                  <c:v>38435</c:v>
                </c:pt>
                <c:pt idx="57">
                  <c:v>38439</c:v>
                </c:pt>
                <c:pt idx="58">
                  <c:v>38440</c:v>
                </c:pt>
                <c:pt idx="59">
                  <c:v>38441</c:v>
                </c:pt>
                <c:pt idx="60">
                  <c:v>38442</c:v>
                </c:pt>
                <c:pt idx="61">
                  <c:v>38443</c:v>
                </c:pt>
                <c:pt idx="62">
                  <c:v>38446</c:v>
                </c:pt>
                <c:pt idx="63">
                  <c:v>38447</c:v>
                </c:pt>
                <c:pt idx="64">
                  <c:v>38448</c:v>
                </c:pt>
                <c:pt idx="65">
                  <c:v>38449</c:v>
                </c:pt>
                <c:pt idx="66">
                  <c:v>38450</c:v>
                </c:pt>
                <c:pt idx="67">
                  <c:v>38453</c:v>
                </c:pt>
                <c:pt idx="68">
                  <c:v>38454</c:v>
                </c:pt>
                <c:pt idx="69">
                  <c:v>38455</c:v>
                </c:pt>
                <c:pt idx="70">
                  <c:v>38456</c:v>
                </c:pt>
                <c:pt idx="71">
                  <c:v>38457</c:v>
                </c:pt>
                <c:pt idx="72">
                  <c:v>38460</c:v>
                </c:pt>
                <c:pt idx="73">
                  <c:v>38461</c:v>
                </c:pt>
                <c:pt idx="74">
                  <c:v>38462</c:v>
                </c:pt>
                <c:pt idx="75">
                  <c:v>38464</c:v>
                </c:pt>
                <c:pt idx="76">
                  <c:v>38467</c:v>
                </c:pt>
                <c:pt idx="77">
                  <c:v>38468</c:v>
                </c:pt>
                <c:pt idx="78">
                  <c:v>38469</c:v>
                </c:pt>
                <c:pt idx="79">
                  <c:v>38470</c:v>
                </c:pt>
                <c:pt idx="80">
                  <c:v>38471</c:v>
                </c:pt>
                <c:pt idx="81">
                  <c:v>38474</c:v>
                </c:pt>
                <c:pt idx="82">
                  <c:v>38475</c:v>
                </c:pt>
                <c:pt idx="83">
                  <c:v>38476</c:v>
                </c:pt>
                <c:pt idx="84">
                  <c:v>38477</c:v>
                </c:pt>
                <c:pt idx="85">
                  <c:v>38478</c:v>
                </c:pt>
                <c:pt idx="86">
                  <c:v>38481</c:v>
                </c:pt>
                <c:pt idx="87">
                  <c:v>38482</c:v>
                </c:pt>
                <c:pt idx="88">
                  <c:v>38483</c:v>
                </c:pt>
                <c:pt idx="89">
                  <c:v>38484</c:v>
                </c:pt>
                <c:pt idx="90">
                  <c:v>38485</c:v>
                </c:pt>
                <c:pt idx="91">
                  <c:v>38488</c:v>
                </c:pt>
                <c:pt idx="92">
                  <c:v>38489</c:v>
                </c:pt>
                <c:pt idx="93">
                  <c:v>38490</c:v>
                </c:pt>
                <c:pt idx="94">
                  <c:v>38491</c:v>
                </c:pt>
                <c:pt idx="95">
                  <c:v>38492</c:v>
                </c:pt>
                <c:pt idx="96">
                  <c:v>38495</c:v>
                </c:pt>
                <c:pt idx="97">
                  <c:v>38496</c:v>
                </c:pt>
                <c:pt idx="98">
                  <c:v>38497</c:v>
                </c:pt>
                <c:pt idx="99">
                  <c:v>38499</c:v>
                </c:pt>
                <c:pt idx="100">
                  <c:v>38502</c:v>
                </c:pt>
                <c:pt idx="101">
                  <c:v>38503</c:v>
                </c:pt>
                <c:pt idx="102">
                  <c:v>38504</c:v>
                </c:pt>
                <c:pt idx="103">
                  <c:v>38505</c:v>
                </c:pt>
                <c:pt idx="104">
                  <c:v>38506</c:v>
                </c:pt>
                <c:pt idx="105">
                  <c:v>38509</c:v>
                </c:pt>
                <c:pt idx="106">
                  <c:v>38510</c:v>
                </c:pt>
                <c:pt idx="107">
                  <c:v>38511</c:v>
                </c:pt>
                <c:pt idx="108">
                  <c:v>38512</c:v>
                </c:pt>
                <c:pt idx="109">
                  <c:v>38513</c:v>
                </c:pt>
                <c:pt idx="110">
                  <c:v>38516</c:v>
                </c:pt>
                <c:pt idx="111">
                  <c:v>38517</c:v>
                </c:pt>
                <c:pt idx="112">
                  <c:v>38518</c:v>
                </c:pt>
                <c:pt idx="113">
                  <c:v>38519</c:v>
                </c:pt>
                <c:pt idx="114">
                  <c:v>38520</c:v>
                </c:pt>
                <c:pt idx="115">
                  <c:v>38523</c:v>
                </c:pt>
                <c:pt idx="116">
                  <c:v>38524</c:v>
                </c:pt>
                <c:pt idx="117">
                  <c:v>38525</c:v>
                </c:pt>
                <c:pt idx="118">
                  <c:v>38526</c:v>
                </c:pt>
                <c:pt idx="119">
                  <c:v>38527</c:v>
                </c:pt>
                <c:pt idx="120">
                  <c:v>38530</c:v>
                </c:pt>
                <c:pt idx="121">
                  <c:v>38531</c:v>
                </c:pt>
                <c:pt idx="122">
                  <c:v>38532</c:v>
                </c:pt>
                <c:pt idx="123">
                  <c:v>38533</c:v>
                </c:pt>
                <c:pt idx="124">
                  <c:v>38534</c:v>
                </c:pt>
                <c:pt idx="125">
                  <c:v>38537</c:v>
                </c:pt>
                <c:pt idx="126">
                  <c:v>38538</c:v>
                </c:pt>
                <c:pt idx="127">
                  <c:v>38539</c:v>
                </c:pt>
                <c:pt idx="128">
                  <c:v>38540</c:v>
                </c:pt>
                <c:pt idx="129">
                  <c:v>38541</c:v>
                </c:pt>
                <c:pt idx="130">
                  <c:v>38544</c:v>
                </c:pt>
                <c:pt idx="131">
                  <c:v>38545</c:v>
                </c:pt>
                <c:pt idx="132">
                  <c:v>38546</c:v>
                </c:pt>
                <c:pt idx="133">
                  <c:v>38547</c:v>
                </c:pt>
                <c:pt idx="134">
                  <c:v>38548</c:v>
                </c:pt>
                <c:pt idx="135">
                  <c:v>38551</c:v>
                </c:pt>
                <c:pt idx="136">
                  <c:v>38552</c:v>
                </c:pt>
                <c:pt idx="137">
                  <c:v>38553</c:v>
                </c:pt>
                <c:pt idx="138">
                  <c:v>38554</c:v>
                </c:pt>
                <c:pt idx="139">
                  <c:v>38555</c:v>
                </c:pt>
                <c:pt idx="140">
                  <c:v>38558</c:v>
                </c:pt>
                <c:pt idx="141">
                  <c:v>38559</c:v>
                </c:pt>
                <c:pt idx="142">
                  <c:v>38560</c:v>
                </c:pt>
                <c:pt idx="143">
                  <c:v>38561</c:v>
                </c:pt>
                <c:pt idx="144">
                  <c:v>38562</c:v>
                </c:pt>
                <c:pt idx="145">
                  <c:v>38565</c:v>
                </c:pt>
                <c:pt idx="146">
                  <c:v>38566</c:v>
                </c:pt>
                <c:pt idx="147">
                  <c:v>38567</c:v>
                </c:pt>
                <c:pt idx="148">
                  <c:v>38568</c:v>
                </c:pt>
                <c:pt idx="149">
                  <c:v>38569</c:v>
                </c:pt>
                <c:pt idx="150">
                  <c:v>38572</c:v>
                </c:pt>
                <c:pt idx="151">
                  <c:v>38573</c:v>
                </c:pt>
                <c:pt idx="152">
                  <c:v>38574</c:v>
                </c:pt>
                <c:pt idx="153">
                  <c:v>38575</c:v>
                </c:pt>
                <c:pt idx="154">
                  <c:v>38576</c:v>
                </c:pt>
                <c:pt idx="155">
                  <c:v>38579</c:v>
                </c:pt>
                <c:pt idx="156">
                  <c:v>38580</c:v>
                </c:pt>
                <c:pt idx="157">
                  <c:v>38581</c:v>
                </c:pt>
                <c:pt idx="158">
                  <c:v>38582</c:v>
                </c:pt>
                <c:pt idx="159">
                  <c:v>38583</c:v>
                </c:pt>
                <c:pt idx="160">
                  <c:v>38586</c:v>
                </c:pt>
                <c:pt idx="161">
                  <c:v>38587</c:v>
                </c:pt>
                <c:pt idx="162">
                  <c:v>38588</c:v>
                </c:pt>
                <c:pt idx="163">
                  <c:v>38589</c:v>
                </c:pt>
                <c:pt idx="164">
                  <c:v>38590</c:v>
                </c:pt>
                <c:pt idx="165">
                  <c:v>38593</c:v>
                </c:pt>
                <c:pt idx="166">
                  <c:v>38594</c:v>
                </c:pt>
                <c:pt idx="167">
                  <c:v>38595</c:v>
                </c:pt>
                <c:pt idx="168">
                  <c:v>38596</c:v>
                </c:pt>
                <c:pt idx="169">
                  <c:v>38597</c:v>
                </c:pt>
                <c:pt idx="170">
                  <c:v>38600</c:v>
                </c:pt>
                <c:pt idx="171">
                  <c:v>38601</c:v>
                </c:pt>
                <c:pt idx="172">
                  <c:v>38603</c:v>
                </c:pt>
                <c:pt idx="173">
                  <c:v>38604</c:v>
                </c:pt>
                <c:pt idx="174">
                  <c:v>38607</c:v>
                </c:pt>
                <c:pt idx="175">
                  <c:v>38608</c:v>
                </c:pt>
                <c:pt idx="176">
                  <c:v>38609</c:v>
                </c:pt>
                <c:pt idx="177">
                  <c:v>38610</c:v>
                </c:pt>
                <c:pt idx="178">
                  <c:v>38611</c:v>
                </c:pt>
                <c:pt idx="179">
                  <c:v>38614</c:v>
                </c:pt>
                <c:pt idx="180">
                  <c:v>38615</c:v>
                </c:pt>
                <c:pt idx="181">
                  <c:v>38616</c:v>
                </c:pt>
                <c:pt idx="182">
                  <c:v>38617</c:v>
                </c:pt>
                <c:pt idx="183">
                  <c:v>38618</c:v>
                </c:pt>
                <c:pt idx="184">
                  <c:v>38621</c:v>
                </c:pt>
                <c:pt idx="185">
                  <c:v>38622</c:v>
                </c:pt>
                <c:pt idx="186">
                  <c:v>38623</c:v>
                </c:pt>
                <c:pt idx="187">
                  <c:v>38624</c:v>
                </c:pt>
                <c:pt idx="188">
                  <c:v>38625</c:v>
                </c:pt>
                <c:pt idx="189">
                  <c:v>38628</c:v>
                </c:pt>
                <c:pt idx="190">
                  <c:v>38629</c:v>
                </c:pt>
                <c:pt idx="191">
                  <c:v>38630</c:v>
                </c:pt>
                <c:pt idx="192">
                  <c:v>38631</c:v>
                </c:pt>
                <c:pt idx="193">
                  <c:v>38632</c:v>
                </c:pt>
                <c:pt idx="194">
                  <c:v>38635</c:v>
                </c:pt>
                <c:pt idx="195">
                  <c:v>38636</c:v>
                </c:pt>
                <c:pt idx="196">
                  <c:v>38638</c:v>
                </c:pt>
                <c:pt idx="197">
                  <c:v>38639</c:v>
                </c:pt>
                <c:pt idx="198">
                  <c:v>38642</c:v>
                </c:pt>
                <c:pt idx="199">
                  <c:v>38643</c:v>
                </c:pt>
                <c:pt idx="200">
                  <c:v>38644</c:v>
                </c:pt>
                <c:pt idx="201">
                  <c:v>38645</c:v>
                </c:pt>
                <c:pt idx="202">
                  <c:v>38646</c:v>
                </c:pt>
                <c:pt idx="203">
                  <c:v>38649</c:v>
                </c:pt>
                <c:pt idx="204">
                  <c:v>38650</c:v>
                </c:pt>
                <c:pt idx="205">
                  <c:v>38651</c:v>
                </c:pt>
                <c:pt idx="206">
                  <c:v>38652</c:v>
                </c:pt>
                <c:pt idx="207">
                  <c:v>38653</c:v>
                </c:pt>
                <c:pt idx="208">
                  <c:v>38656</c:v>
                </c:pt>
                <c:pt idx="209">
                  <c:v>38657</c:v>
                </c:pt>
                <c:pt idx="210">
                  <c:v>38659</c:v>
                </c:pt>
                <c:pt idx="211">
                  <c:v>38660</c:v>
                </c:pt>
                <c:pt idx="212">
                  <c:v>38663</c:v>
                </c:pt>
                <c:pt idx="213">
                  <c:v>38664</c:v>
                </c:pt>
                <c:pt idx="214">
                  <c:v>38665</c:v>
                </c:pt>
                <c:pt idx="215">
                  <c:v>38666</c:v>
                </c:pt>
                <c:pt idx="216">
                  <c:v>38667</c:v>
                </c:pt>
                <c:pt idx="217">
                  <c:v>38670</c:v>
                </c:pt>
                <c:pt idx="218">
                  <c:v>38672</c:v>
                </c:pt>
                <c:pt idx="219">
                  <c:v>38673</c:v>
                </c:pt>
                <c:pt idx="220">
                  <c:v>38674</c:v>
                </c:pt>
                <c:pt idx="221">
                  <c:v>38677</c:v>
                </c:pt>
                <c:pt idx="222">
                  <c:v>38678</c:v>
                </c:pt>
                <c:pt idx="223">
                  <c:v>38679</c:v>
                </c:pt>
                <c:pt idx="224">
                  <c:v>38680</c:v>
                </c:pt>
                <c:pt idx="225">
                  <c:v>38681</c:v>
                </c:pt>
                <c:pt idx="226">
                  <c:v>38684</c:v>
                </c:pt>
                <c:pt idx="227">
                  <c:v>38685</c:v>
                </c:pt>
                <c:pt idx="228">
                  <c:v>38686</c:v>
                </c:pt>
                <c:pt idx="229">
                  <c:v>38687</c:v>
                </c:pt>
                <c:pt idx="230">
                  <c:v>38688</c:v>
                </c:pt>
                <c:pt idx="231">
                  <c:v>38691</c:v>
                </c:pt>
                <c:pt idx="232">
                  <c:v>38692</c:v>
                </c:pt>
                <c:pt idx="233">
                  <c:v>38693</c:v>
                </c:pt>
                <c:pt idx="234">
                  <c:v>38694</c:v>
                </c:pt>
                <c:pt idx="235">
                  <c:v>38695</c:v>
                </c:pt>
                <c:pt idx="236">
                  <c:v>38698</c:v>
                </c:pt>
                <c:pt idx="237">
                  <c:v>38699</c:v>
                </c:pt>
                <c:pt idx="238">
                  <c:v>38700</c:v>
                </c:pt>
                <c:pt idx="239">
                  <c:v>38701</c:v>
                </c:pt>
                <c:pt idx="240">
                  <c:v>38702</c:v>
                </c:pt>
                <c:pt idx="241">
                  <c:v>38705</c:v>
                </c:pt>
                <c:pt idx="242">
                  <c:v>38706</c:v>
                </c:pt>
                <c:pt idx="243">
                  <c:v>38707</c:v>
                </c:pt>
                <c:pt idx="244">
                  <c:v>38708</c:v>
                </c:pt>
                <c:pt idx="245">
                  <c:v>38709</c:v>
                </c:pt>
                <c:pt idx="246">
                  <c:v>38712</c:v>
                </c:pt>
                <c:pt idx="247">
                  <c:v>38713</c:v>
                </c:pt>
                <c:pt idx="248">
                  <c:v>38714</c:v>
                </c:pt>
                <c:pt idx="249">
                  <c:v>38715</c:v>
                </c:pt>
                <c:pt idx="250">
                  <c:v>38716</c:v>
                </c:pt>
                <c:pt idx="251">
                  <c:v>38719</c:v>
                </c:pt>
                <c:pt idx="252">
                  <c:v>38720</c:v>
                </c:pt>
                <c:pt idx="253">
                  <c:v>38721</c:v>
                </c:pt>
                <c:pt idx="254">
                  <c:v>38722</c:v>
                </c:pt>
                <c:pt idx="255">
                  <c:v>38723</c:v>
                </c:pt>
                <c:pt idx="256">
                  <c:v>38726</c:v>
                </c:pt>
                <c:pt idx="257">
                  <c:v>38727</c:v>
                </c:pt>
                <c:pt idx="258">
                  <c:v>38728</c:v>
                </c:pt>
                <c:pt idx="259">
                  <c:v>38729</c:v>
                </c:pt>
                <c:pt idx="260">
                  <c:v>38730</c:v>
                </c:pt>
                <c:pt idx="261">
                  <c:v>38733</c:v>
                </c:pt>
                <c:pt idx="262">
                  <c:v>38734</c:v>
                </c:pt>
                <c:pt idx="263">
                  <c:v>38735</c:v>
                </c:pt>
                <c:pt idx="264">
                  <c:v>38736</c:v>
                </c:pt>
                <c:pt idx="265">
                  <c:v>38737</c:v>
                </c:pt>
                <c:pt idx="266">
                  <c:v>38740</c:v>
                </c:pt>
                <c:pt idx="267">
                  <c:v>38741</c:v>
                </c:pt>
                <c:pt idx="268">
                  <c:v>38742</c:v>
                </c:pt>
                <c:pt idx="269">
                  <c:v>38743</c:v>
                </c:pt>
                <c:pt idx="270">
                  <c:v>38744</c:v>
                </c:pt>
                <c:pt idx="271">
                  <c:v>38747</c:v>
                </c:pt>
                <c:pt idx="272">
                  <c:v>38748</c:v>
                </c:pt>
                <c:pt idx="273">
                  <c:v>38749</c:v>
                </c:pt>
                <c:pt idx="274">
                  <c:v>38750</c:v>
                </c:pt>
                <c:pt idx="275">
                  <c:v>38751</c:v>
                </c:pt>
                <c:pt idx="276">
                  <c:v>38754</c:v>
                </c:pt>
                <c:pt idx="277">
                  <c:v>38755</c:v>
                </c:pt>
                <c:pt idx="278">
                  <c:v>38756</c:v>
                </c:pt>
                <c:pt idx="279">
                  <c:v>38757</c:v>
                </c:pt>
                <c:pt idx="280">
                  <c:v>38758</c:v>
                </c:pt>
                <c:pt idx="281">
                  <c:v>38761</c:v>
                </c:pt>
                <c:pt idx="282">
                  <c:v>38762</c:v>
                </c:pt>
                <c:pt idx="283">
                  <c:v>38763</c:v>
                </c:pt>
                <c:pt idx="284">
                  <c:v>38764</c:v>
                </c:pt>
                <c:pt idx="285">
                  <c:v>38765</c:v>
                </c:pt>
                <c:pt idx="286">
                  <c:v>38768</c:v>
                </c:pt>
                <c:pt idx="287">
                  <c:v>38769</c:v>
                </c:pt>
                <c:pt idx="288">
                  <c:v>38770</c:v>
                </c:pt>
                <c:pt idx="289">
                  <c:v>38771</c:v>
                </c:pt>
                <c:pt idx="290">
                  <c:v>38772</c:v>
                </c:pt>
                <c:pt idx="291">
                  <c:v>38777</c:v>
                </c:pt>
                <c:pt idx="292">
                  <c:v>38778</c:v>
                </c:pt>
                <c:pt idx="293">
                  <c:v>38779</c:v>
                </c:pt>
                <c:pt idx="294">
                  <c:v>38782</c:v>
                </c:pt>
                <c:pt idx="295">
                  <c:v>38783</c:v>
                </c:pt>
                <c:pt idx="296">
                  <c:v>38784</c:v>
                </c:pt>
                <c:pt idx="297">
                  <c:v>38785</c:v>
                </c:pt>
                <c:pt idx="298">
                  <c:v>38786</c:v>
                </c:pt>
                <c:pt idx="299">
                  <c:v>38789</c:v>
                </c:pt>
                <c:pt idx="300">
                  <c:v>38790</c:v>
                </c:pt>
                <c:pt idx="301">
                  <c:v>38791</c:v>
                </c:pt>
                <c:pt idx="302">
                  <c:v>38792</c:v>
                </c:pt>
                <c:pt idx="303">
                  <c:v>38793</c:v>
                </c:pt>
                <c:pt idx="304">
                  <c:v>38796</c:v>
                </c:pt>
                <c:pt idx="305">
                  <c:v>38797</c:v>
                </c:pt>
                <c:pt idx="306">
                  <c:v>38798</c:v>
                </c:pt>
                <c:pt idx="307">
                  <c:v>38799</c:v>
                </c:pt>
                <c:pt idx="308">
                  <c:v>38800</c:v>
                </c:pt>
                <c:pt idx="309">
                  <c:v>38803</c:v>
                </c:pt>
                <c:pt idx="310">
                  <c:v>38804</c:v>
                </c:pt>
                <c:pt idx="311">
                  <c:v>38805</c:v>
                </c:pt>
                <c:pt idx="312">
                  <c:v>38806</c:v>
                </c:pt>
                <c:pt idx="313">
                  <c:v>38807</c:v>
                </c:pt>
                <c:pt idx="314">
                  <c:v>38810</c:v>
                </c:pt>
                <c:pt idx="315">
                  <c:v>38811</c:v>
                </c:pt>
                <c:pt idx="316">
                  <c:v>38812</c:v>
                </c:pt>
                <c:pt idx="317">
                  <c:v>38813</c:v>
                </c:pt>
                <c:pt idx="318">
                  <c:v>38814</c:v>
                </c:pt>
                <c:pt idx="319">
                  <c:v>38817</c:v>
                </c:pt>
                <c:pt idx="320">
                  <c:v>38818</c:v>
                </c:pt>
                <c:pt idx="321">
                  <c:v>38819</c:v>
                </c:pt>
                <c:pt idx="322">
                  <c:v>38820</c:v>
                </c:pt>
                <c:pt idx="323">
                  <c:v>38824</c:v>
                </c:pt>
                <c:pt idx="324">
                  <c:v>38825</c:v>
                </c:pt>
                <c:pt idx="325">
                  <c:v>38826</c:v>
                </c:pt>
                <c:pt idx="326">
                  <c:v>38827</c:v>
                </c:pt>
                <c:pt idx="327">
                  <c:v>38831</c:v>
                </c:pt>
                <c:pt idx="328">
                  <c:v>38832</c:v>
                </c:pt>
                <c:pt idx="329">
                  <c:v>38833</c:v>
                </c:pt>
                <c:pt idx="330">
                  <c:v>38834</c:v>
                </c:pt>
                <c:pt idx="331">
                  <c:v>38835</c:v>
                </c:pt>
                <c:pt idx="332">
                  <c:v>38839</c:v>
                </c:pt>
                <c:pt idx="333">
                  <c:v>38840</c:v>
                </c:pt>
                <c:pt idx="334">
                  <c:v>38841</c:v>
                </c:pt>
                <c:pt idx="335">
                  <c:v>38842</c:v>
                </c:pt>
                <c:pt idx="336">
                  <c:v>38845</c:v>
                </c:pt>
                <c:pt idx="337">
                  <c:v>38846</c:v>
                </c:pt>
                <c:pt idx="338">
                  <c:v>38847</c:v>
                </c:pt>
                <c:pt idx="339">
                  <c:v>38848</c:v>
                </c:pt>
                <c:pt idx="340">
                  <c:v>38849</c:v>
                </c:pt>
                <c:pt idx="341">
                  <c:v>38852</c:v>
                </c:pt>
                <c:pt idx="342">
                  <c:v>38853</c:v>
                </c:pt>
                <c:pt idx="343">
                  <c:v>38854</c:v>
                </c:pt>
                <c:pt idx="344">
                  <c:v>38855</c:v>
                </c:pt>
                <c:pt idx="345">
                  <c:v>38856</c:v>
                </c:pt>
                <c:pt idx="346">
                  <c:v>38859</c:v>
                </c:pt>
                <c:pt idx="347">
                  <c:v>38860</c:v>
                </c:pt>
                <c:pt idx="348">
                  <c:v>38861</c:v>
                </c:pt>
                <c:pt idx="349">
                  <c:v>38862</c:v>
                </c:pt>
                <c:pt idx="350">
                  <c:v>38863</c:v>
                </c:pt>
                <c:pt idx="351">
                  <c:v>38866</c:v>
                </c:pt>
                <c:pt idx="352">
                  <c:v>38867</c:v>
                </c:pt>
                <c:pt idx="353">
                  <c:v>38868</c:v>
                </c:pt>
                <c:pt idx="354">
                  <c:v>38869</c:v>
                </c:pt>
                <c:pt idx="355">
                  <c:v>38870</c:v>
                </c:pt>
                <c:pt idx="356">
                  <c:v>38873</c:v>
                </c:pt>
                <c:pt idx="357">
                  <c:v>38874</c:v>
                </c:pt>
                <c:pt idx="358">
                  <c:v>38875</c:v>
                </c:pt>
                <c:pt idx="359">
                  <c:v>38876</c:v>
                </c:pt>
                <c:pt idx="360">
                  <c:v>38877</c:v>
                </c:pt>
                <c:pt idx="361">
                  <c:v>38880</c:v>
                </c:pt>
                <c:pt idx="362">
                  <c:v>38881</c:v>
                </c:pt>
                <c:pt idx="363">
                  <c:v>38882</c:v>
                </c:pt>
                <c:pt idx="364">
                  <c:v>38884</c:v>
                </c:pt>
                <c:pt idx="365">
                  <c:v>38887</c:v>
                </c:pt>
                <c:pt idx="366">
                  <c:v>38888</c:v>
                </c:pt>
                <c:pt idx="367">
                  <c:v>38889</c:v>
                </c:pt>
                <c:pt idx="368">
                  <c:v>38890</c:v>
                </c:pt>
                <c:pt idx="369">
                  <c:v>38891</c:v>
                </c:pt>
                <c:pt idx="370">
                  <c:v>38894</c:v>
                </c:pt>
                <c:pt idx="371">
                  <c:v>38895</c:v>
                </c:pt>
                <c:pt idx="372">
                  <c:v>38896</c:v>
                </c:pt>
                <c:pt idx="373">
                  <c:v>38897</c:v>
                </c:pt>
                <c:pt idx="374">
                  <c:v>38898</c:v>
                </c:pt>
                <c:pt idx="375">
                  <c:v>38901</c:v>
                </c:pt>
                <c:pt idx="376">
                  <c:v>38902</c:v>
                </c:pt>
                <c:pt idx="377">
                  <c:v>38903</c:v>
                </c:pt>
                <c:pt idx="378">
                  <c:v>38904</c:v>
                </c:pt>
                <c:pt idx="379">
                  <c:v>38905</c:v>
                </c:pt>
                <c:pt idx="380">
                  <c:v>38908</c:v>
                </c:pt>
                <c:pt idx="381">
                  <c:v>38909</c:v>
                </c:pt>
                <c:pt idx="382">
                  <c:v>38910</c:v>
                </c:pt>
                <c:pt idx="383">
                  <c:v>38911</c:v>
                </c:pt>
                <c:pt idx="384">
                  <c:v>38912</c:v>
                </c:pt>
                <c:pt idx="385">
                  <c:v>38915</c:v>
                </c:pt>
                <c:pt idx="386">
                  <c:v>38916</c:v>
                </c:pt>
                <c:pt idx="387">
                  <c:v>38917</c:v>
                </c:pt>
                <c:pt idx="388">
                  <c:v>38918</c:v>
                </c:pt>
                <c:pt idx="389">
                  <c:v>38919</c:v>
                </c:pt>
                <c:pt idx="390">
                  <c:v>38922</c:v>
                </c:pt>
                <c:pt idx="391">
                  <c:v>38923</c:v>
                </c:pt>
                <c:pt idx="392">
                  <c:v>38924</c:v>
                </c:pt>
                <c:pt idx="393">
                  <c:v>38925</c:v>
                </c:pt>
                <c:pt idx="394">
                  <c:v>38926</c:v>
                </c:pt>
                <c:pt idx="395">
                  <c:v>38929</c:v>
                </c:pt>
                <c:pt idx="396">
                  <c:v>38930</c:v>
                </c:pt>
                <c:pt idx="397">
                  <c:v>38931</c:v>
                </c:pt>
                <c:pt idx="398">
                  <c:v>38932</c:v>
                </c:pt>
                <c:pt idx="399">
                  <c:v>38933</c:v>
                </c:pt>
                <c:pt idx="400">
                  <c:v>38936</c:v>
                </c:pt>
                <c:pt idx="401">
                  <c:v>38937</c:v>
                </c:pt>
                <c:pt idx="402">
                  <c:v>38938</c:v>
                </c:pt>
                <c:pt idx="403">
                  <c:v>38939</c:v>
                </c:pt>
                <c:pt idx="404">
                  <c:v>38940</c:v>
                </c:pt>
                <c:pt idx="405">
                  <c:v>38943</c:v>
                </c:pt>
                <c:pt idx="406">
                  <c:v>38944</c:v>
                </c:pt>
                <c:pt idx="407">
                  <c:v>38945</c:v>
                </c:pt>
                <c:pt idx="408">
                  <c:v>38946</c:v>
                </c:pt>
                <c:pt idx="409">
                  <c:v>38947</c:v>
                </c:pt>
                <c:pt idx="410">
                  <c:v>38950</c:v>
                </c:pt>
                <c:pt idx="411">
                  <c:v>38951</c:v>
                </c:pt>
                <c:pt idx="412">
                  <c:v>38952</c:v>
                </c:pt>
                <c:pt idx="413">
                  <c:v>38953</c:v>
                </c:pt>
                <c:pt idx="414">
                  <c:v>38954</c:v>
                </c:pt>
                <c:pt idx="415">
                  <c:v>38957</c:v>
                </c:pt>
                <c:pt idx="416">
                  <c:v>38958</c:v>
                </c:pt>
                <c:pt idx="417">
                  <c:v>38959</c:v>
                </c:pt>
                <c:pt idx="418">
                  <c:v>38960</c:v>
                </c:pt>
                <c:pt idx="419">
                  <c:v>38961</c:v>
                </c:pt>
                <c:pt idx="420">
                  <c:v>38964</c:v>
                </c:pt>
                <c:pt idx="421">
                  <c:v>38965</c:v>
                </c:pt>
                <c:pt idx="422">
                  <c:v>38966</c:v>
                </c:pt>
                <c:pt idx="423">
                  <c:v>38968</c:v>
                </c:pt>
                <c:pt idx="424">
                  <c:v>38971</c:v>
                </c:pt>
                <c:pt idx="425">
                  <c:v>38972</c:v>
                </c:pt>
                <c:pt idx="426">
                  <c:v>38973</c:v>
                </c:pt>
                <c:pt idx="427">
                  <c:v>38974</c:v>
                </c:pt>
                <c:pt idx="428">
                  <c:v>38975</c:v>
                </c:pt>
                <c:pt idx="429">
                  <c:v>38978</c:v>
                </c:pt>
                <c:pt idx="430">
                  <c:v>38979</c:v>
                </c:pt>
                <c:pt idx="431">
                  <c:v>38980</c:v>
                </c:pt>
                <c:pt idx="432">
                  <c:v>38981</c:v>
                </c:pt>
                <c:pt idx="433">
                  <c:v>38982</c:v>
                </c:pt>
                <c:pt idx="434">
                  <c:v>38985</c:v>
                </c:pt>
                <c:pt idx="435">
                  <c:v>38986</c:v>
                </c:pt>
                <c:pt idx="436">
                  <c:v>38987</c:v>
                </c:pt>
                <c:pt idx="437">
                  <c:v>38988</c:v>
                </c:pt>
                <c:pt idx="438">
                  <c:v>38989</c:v>
                </c:pt>
                <c:pt idx="439">
                  <c:v>38992</c:v>
                </c:pt>
                <c:pt idx="440">
                  <c:v>38993</c:v>
                </c:pt>
                <c:pt idx="441">
                  <c:v>38994</c:v>
                </c:pt>
                <c:pt idx="442">
                  <c:v>38995</c:v>
                </c:pt>
                <c:pt idx="443">
                  <c:v>38996</c:v>
                </c:pt>
                <c:pt idx="444">
                  <c:v>38999</c:v>
                </c:pt>
                <c:pt idx="445">
                  <c:v>39000</c:v>
                </c:pt>
                <c:pt idx="446">
                  <c:v>39001</c:v>
                </c:pt>
                <c:pt idx="447">
                  <c:v>39003</c:v>
                </c:pt>
                <c:pt idx="448">
                  <c:v>39006</c:v>
                </c:pt>
                <c:pt idx="449">
                  <c:v>39007</c:v>
                </c:pt>
                <c:pt idx="450">
                  <c:v>39008</c:v>
                </c:pt>
                <c:pt idx="451">
                  <c:v>39009</c:v>
                </c:pt>
                <c:pt idx="452">
                  <c:v>39010</c:v>
                </c:pt>
                <c:pt idx="453">
                  <c:v>39013</c:v>
                </c:pt>
                <c:pt idx="454">
                  <c:v>39014</c:v>
                </c:pt>
                <c:pt idx="455">
                  <c:v>39015</c:v>
                </c:pt>
                <c:pt idx="456">
                  <c:v>39016</c:v>
                </c:pt>
                <c:pt idx="457">
                  <c:v>39017</c:v>
                </c:pt>
                <c:pt idx="458">
                  <c:v>39020</c:v>
                </c:pt>
                <c:pt idx="459">
                  <c:v>39021</c:v>
                </c:pt>
                <c:pt idx="460">
                  <c:v>39022</c:v>
                </c:pt>
                <c:pt idx="461">
                  <c:v>39024</c:v>
                </c:pt>
                <c:pt idx="462">
                  <c:v>39027</c:v>
                </c:pt>
                <c:pt idx="463">
                  <c:v>39028</c:v>
                </c:pt>
                <c:pt idx="464">
                  <c:v>39029</c:v>
                </c:pt>
                <c:pt idx="465">
                  <c:v>39030</c:v>
                </c:pt>
                <c:pt idx="466">
                  <c:v>39031</c:v>
                </c:pt>
                <c:pt idx="467">
                  <c:v>39034</c:v>
                </c:pt>
                <c:pt idx="468">
                  <c:v>39035</c:v>
                </c:pt>
                <c:pt idx="469">
                  <c:v>39037</c:v>
                </c:pt>
                <c:pt idx="470">
                  <c:v>39038</c:v>
                </c:pt>
                <c:pt idx="471">
                  <c:v>39041</c:v>
                </c:pt>
                <c:pt idx="472">
                  <c:v>39042</c:v>
                </c:pt>
                <c:pt idx="473">
                  <c:v>39043</c:v>
                </c:pt>
                <c:pt idx="474">
                  <c:v>39044</c:v>
                </c:pt>
                <c:pt idx="475">
                  <c:v>39045</c:v>
                </c:pt>
                <c:pt idx="476">
                  <c:v>39048</c:v>
                </c:pt>
                <c:pt idx="477">
                  <c:v>39049</c:v>
                </c:pt>
                <c:pt idx="478">
                  <c:v>39050</c:v>
                </c:pt>
                <c:pt idx="479">
                  <c:v>39051</c:v>
                </c:pt>
                <c:pt idx="480">
                  <c:v>39052</c:v>
                </c:pt>
                <c:pt idx="481">
                  <c:v>39055</c:v>
                </c:pt>
                <c:pt idx="482">
                  <c:v>39056</c:v>
                </c:pt>
                <c:pt idx="483">
                  <c:v>39057</c:v>
                </c:pt>
                <c:pt idx="484">
                  <c:v>39058</c:v>
                </c:pt>
                <c:pt idx="485">
                  <c:v>39059</c:v>
                </c:pt>
                <c:pt idx="486">
                  <c:v>39062</c:v>
                </c:pt>
                <c:pt idx="487">
                  <c:v>39063</c:v>
                </c:pt>
                <c:pt idx="488">
                  <c:v>39064</c:v>
                </c:pt>
                <c:pt idx="489">
                  <c:v>39065</c:v>
                </c:pt>
                <c:pt idx="490">
                  <c:v>39066</c:v>
                </c:pt>
                <c:pt idx="491">
                  <c:v>39069</c:v>
                </c:pt>
                <c:pt idx="492">
                  <c:v>39070</c:v>
                </c:pt>
                <c:pt idx="493">
                  <c:v>39071</c:v>
                </c:pt>
                <c:pt idx="494">
                  <c:v>39072</c:v>
                </c:pt>
                <c:pt idx="495">
                  <c:v>39073</c:v>
                </c:pt>
                <c:pt idx="496">
                  <c:v>39077</c:v>
                </c:pt>
                <c:pt idx="497">
                  <c:v>39078</c:v>
                </c:pt>
                <c:pt idx="498">
                  <c:v>39079</c:v>
                </c:pt>
                <c:pt idx="499">
                  <c:v>39080</c:v>
                </c:pt>
                <c:pt idx="500">
                  <c:v>39084</c:v>
                </c:pt>
                <c:pt idx="501">
                  <c:v>39085</c:v>
                </c:pt>
                <c:pt idx="502">
                  <c:v>39086</c:v>
                </c:pt>
                <c:pt idx="503">
                  <c:v>39087</c:v>
                </c:pt>
                <c:pt idx="504">
                  <c:v>39090</c:v>
                </c:pt>
                <c:pt idx="505">
                  <c:v>39091</c:v>
                </c:pt>
                <c:pt idx="506">
                  <c:v>39092</c:v>
                </c:pt>
                <c:pt idx="507">
                  <c:v>39093</c:v>
                </c:pt>
                <c:pt idx="508">
                  <c:v>39094</c:v>
                </c:pt>
                <c:pt idx="509">
                  <c:v>39097</c:v>
                </c:pt>
                <c:pt idx="510">
                  <c:v>39098</c:v>
                </c:pt>
                <c:pt idx="511">
                  <c:v>39099</c:v>
                </c:pt>
                <c:pt idx="512">
                  <c:v>39100</c:v>
                </c:pt>
                <c:pt idx="513">
                  <c:v>39101</c:v>
                </c:pt>
                <c:pt idx="514">
                  <c:v>39104</c:v>
                </c:pt>
                <c:pt idx="515">
                  <c:v>39105</c:v>
                </c:pt>
                <c:pt idx="516">
                  <c:v>39106</c:v>
                </c:pt>
                <c:pt idx="517">
                  <c:v>39107</c:v>
                </c:pt>
                <c:pt idx="518">
                  <c:v>39108</c:v>
                </c:pt>
                <c:pt idx="519">
                  <c:v>39111</c:v>
                </c:pt>
                <c:pt idx="520">
                  <c:v>39112</c:v>
                </c:pt>
                <c:pt idx="521">
                  <c:v>39113</c:v>
                </c:pt>
                <c:pt idx="522">
                  <c:v>39114</c:v>
                </c:pt>
                <c:pt idx="523">
                  <c:v>39115</c:v>
                </c:pt>
                <c:pt idx="524">
                  <c:v>39118</c:v>
                </c:pt>
                <c:pt idx="525">
                  <c:v>39119</c:v>
                </c:pt>
                <c:pt idx="526">
                  <c:v>39120</c:v>
                </c:pt>
                <c:pt idx="527">
                  <c:v>39121</c:v>
                </c:pt>
                <c:pt idx="528">
                  <c:v>39122</c:v>
                </c:pt>
                <c:pt idx="529">
                  <c:v>39125</c:v>
                </c:pt>
                <c:pt idx="530">
                  <c:v>39126</c:v>
                </c:pt>
                <c:pt idx="531">
                  <c:v>39127</c:v>
                </c:pt>
                <c:pt idx="532">
                  <c:v>39128</c:v>
                </c:pt>
                <c:pt idx="533">
                  <c:v>39129</c:v>
                </c:pt>
                <c:pt idx="534">
                  <c:v>39134</c:v>
                </c:pt>
                <c:pt idx="535">
                  <c:v>39135</c:v>
                </c:pt>
                <c:pt idx="536">
                  <c:v>39136</c:v>
                </c:pt>
                <c:pt idx="537">
                  <c:v>39139</c:v>
                </c:pt>
                <c:pt idx="538">
                  <c:v>39140</c:v>
                </c:pt>
                <c:pt idx="539">
                  <c:v>39141</c:v>
                </c:pt>
                <c:pt idx="540">
                  <c:v>39142</c:v>
                </c:pt>
                <c:pt idx="541">
                  <c:v>39143</c:v>
                </c:pt>
                <c:pt idx="542">
                  <c:v>39146</c:v>
                </c:pt>
                <c:pt idx="543">
                  <c:v>39147</c:v>
                </c:pt>
                <c:pt idx="544">
                  <c:v>39148</c:v>
                </c:pt>
                <c:pt idx="545">
                  <c:v>39149</c:v>
                </c:pt>
                <c:pt idx="546">
                  <c:v>39150</c:v>
                </c:pt>
                <c:pt idx="547">
                  <c:v>39153</c:v>
                </c:pt>
                <c:pt idx="548">
                  <c:v>39154</c:v>
                </c:pt>
                <c:pt idx="549">
                  <c:v>39155</c:v>
                </c:pt>
                <c:pt idx="550">
                  <c:v>39156</c:v>
                </c:pt>
                <c:pt idx="551">
                  <c:v>39157</c:v>
                </c:pt>
                <c:pt idx="552">
                  <c:v>39160</c:v>
                </c:pt>
                <c:pt idx="553">
                  <c:v>39161</c:v>
                </c:pt>
                <c:pt idx="554">
                  <c:v>39162</c:v>
                </c:pt>
                <c:pt idx="555">
                  <c:v>39163</c:v>
                </c:pt>
                <c:pt idx="556">
                  <c:v>39164</c:v>
                </c:pt>
                <c:pt idx="557">
                  <c:v>39167</c:v>
                </c:pt>
                <c:pt idx="558">
                  <c:v>39168</c:v>
                </c:pt>
                <c:pt idx="559">
                  <c:v>39169</c:v>
                </c:pt>
                <c:pt idx="560">
                  <c:v>39170</c:v>
                </c:pt>
                <c:pt idx="561">
                  <c:v>39171</c:v>
                </c:pt>
                <c:pt idx="562">
                  <c:v>39174</c:v>
                </c:pt>
                <c:pt idx="563">
                  <c:v>39175</c:v>
                </c:pt>
                <c:pt idx="564">
                  <c:v>39176</c:v>
                </c:pt>
                <c:pt idx="565">
                  <c:v>39177</c:v>
                </c:pt>
                <c:pt idx="566">
                  <c:v>39181</c:v>
                </c:pt>
                <c:pt idx="567">
                  <c:v>39182</c:v>
                </c:pt>
                <c:pt idx="568">
                  <c:v>39183</c:v>
                </c:pt>
                <c:pt idx="569">
                  <c:v>39184</c:v>
                </c:pt>
                <c:pt idx="570">
                  <c:v>39185</c:v>
                </c:pt>
                <c:pt idx="571">
                  <c:v>39188</c:v>
                </c:pt>
                <c:pt idx="572">
                  <c:v>39189</c:v>
                </c:pt>
                <c:pt idx="573">
                  <c:v>39190</c:v>
                </c:pt>
                <c:pt idx="574">
                  <c:v>39191</c:v>
                </c:pt>
                <c:pt idx="575">
                  <c:v>39192</c:v>
                </c:pt>
                <c:pt idx="576">
                  <c:v>39195</c:v>
                </c:pt>
                <c:pt idx="577">
                  <c:v>39196</c:v>
                </c:pt>
                <c:pt idx="578">
                  <c:v>39197</c:v>
                </c:pt>
                <c:pt idx="579">
                  <c:v>39198</c:v>
                </c:pt>
                <c:pt idx="580">
                  <c:v>39199</c:v>
                </c:pt>
                <c:pt idx="581">
                  <c:v>39202</c:v>
                </c:pt>
                <c:pt idx="582">
                  <c:v>39204</c:v>
                </c:pt>
                <c:pt idx="583">
                  <c:v>39205</c:v>
                </c:pt>
                <c:pt idx="584">
                  <c:v>39206</c:v>
                </c:pt>
                <c:pt idx="585">
                  <c:v>39209</c:v>
                </c:pt>
                <c:pt idx="586">
                  <c:v>39210</c:v>
                </c:pt>
                <c:pt idx="587">
                  <c:v>39211</c:v>
                </c:pt>
                <c:pt idx="588">
                  <c:v>39212</c:v>
                </c:pt>
                <c:pt idx="589">
                  <c:v>39213</c:v>
                </c:pt>
                <c:pt idx="590">
                  <c:v>39216</c:v>
                </c:pt>
                <c:pt idx="591">
                  <c:v>39217</c:v>
                </c:pt>
                <c:pt idx="592">
                  <c:v>39218</c:v>
                </c:pt>
                <c:pt idx="593">
                  <c:v>39219</c:v>
                </c:pt>
                <c:pt idx="594">
                  <c:v>39220</c:v>
                </c:pt>
                <c:pt idx="595">
                  <c:v>39223</c:v>
                </c:pt>
                <c:pt idx="596">
                  <c:v>39224</c:v>
                </c:pt>
                <c:pt idx="597">
                  <c:v>39225</c:v>
                </c:pt>
                <c:pt idx="598">
                  <c:v>39226</c:v>
                </c:pt>
                <c:pt idx="599">
                  <c:v>39227</c:v>
                </c:pt>
                <c:pt idx="600">
                  <c:v>39230</c:v>
                </c:pt>
                <c:pt idx="601">
                  <c:v>39231</c:v>
                </c:pt>
                <c:pt idx="602">
                  <c:v>39232</c:v>
                </c:pt>
                <c:pt idx="603">
                  <c:v>39233</c:v>
                </c:pt>
                <c:pt idx="604">
                  <c:v>39234</c:v>
                </c:pt>
                <c:pt idx="605">
                  <c:v>39237</c:v>
                </c:pt>
                <c:pt idx="606">
                  <c:v>39238</c:v>
                </c:pt>
                <c:pt idx="607">
                  <c:v>39239</c:v>
                </c:pt>
                <c:pt idx="608">
                  <c:v>39241</c:v>
                </c:pt>
                <c:pt idx="609">
                  <c:v>39244</c:v>
                </c:pt>
                <c:pt idx="610">
                  <c:v>39245</c:v>
                </c:pt>
                <c:pt idx="611">
                  <c:v>39246</c:v>
                </c:pt>
                <c:pt idx="612">
                  <c:v>39247</c:v>
                </c:pt>
                <c:pt idx="613">
                  <c:v>39248</c:v>
                </c:pt>
                <c:pt idx="614">
                  <c:v>39251</c:v>
                </c:pt>
                <c:pt idx="615">
                  <c:v>39252</c:v>
                </c:pt>
                <c:pt idx="616">
                  <c:v>39253</c:v>
                </c:pt>
                <c:pt idx="617">
                  <c:v>39254</c:v>
                </c:pt>
                <c:pt idx="618">
                  <c:v>39255</c:v>
                </c:pt>
                <c:pt idx="619">
                  <c:v>39258</c:v>
                </c:pt>
                <c:pt idx="620">
                  <c:v>39259</c:v>
                </c:pt>
                <c:pt idx="621">
                  <c:v>39260</c:v>
                </c:pt>
                <c:pt idx="622">
                  <c:v>39261</c:v>
                </c:pt>
                <c:pt idx="623">
                  <c:v>39262</c:v>
                </c:pt>
                <c:pt idx="624">
                  <c:v>39265</c:v>
                </c:pt>
                <c:pt idx="625">
                  <c:v>39266</c:v>
                </c:pt>
                <c:pt idx="626">
                  <c:v>39267</c:v>
                </c:pt>
                <c:pt idx="627">
                  <c:v>39268</c:v>
                </c:pt>
                <c:pt idx="628">
                  <c:v>39269</c:v>
                </c:pt>
                <c:pt idx="629">
                  <c:v>39272</c:v>
                </c:pt>
                <c:pt idx="630">
                  <c:v>39273</c:v>
                </c:pt>
                <c:pt idx="631">
                  <c:v>39274</c:v>
                </c:pt>
                <c:pt idx="632">
                  <c:v>39275</c:v>
                </c:pt>
                <c:pt idx="633">
                  <c:v>39276</c:v>
                </c:pt>
                <c:pt idx="634">
                  <c:v>39279</c:v>
                </c:pt>
                <c:pt idx="635">
                  <c:v>39280</c:v>
                </c:pt>
                <c:pt idx="636">
                  <c:v>39281</c:v>
                </c:pt>
                <c:pt idx="637">
                  <c:v>39282</c:v>
                </c:pt>
                <c:pt idx="638">
                  <c:v>39283</c:v>
                </c:pt>
                <c:pt idx="639">
                  <c:v>39286</c:v>
                </c:pt>
                <c:pt idx="640">
                  <c:v>39287</c:v>
                </c:pt>
                <c:pt idx="641">
                  <c:v>39288</c:v>
                </c:pt>
                <c:pt idx="642">
                  <c:v>39289</c:v>
                </c:pt>
                <c:pt idx="643">
                  <c:v>39290</c:v>
                </c:pt>
                <c:pt idx="644">
                  <c:v>39293</c:v>
                </c:pt>
                <c:pt idx="645">
                  <c:v>39294</c:v>
                </c:pt>
                <c:pt idx="646">
                  <c:v>39295</c:v>
                </c:pt>
                <c:pt idx="647">
                  <c:v>39296</c:v>
                </c:pt>
                <c:pt idx="648">
                  <c:v>39297</c:v>
                </c:pt>
                <c:pt idx="649">
                  <c:v>39300</c:v>
                </c:pt>
                <c:pt idx="650">
                  <c:v>39301</c:v>
                </c:pt>
                <c:pt idx="651">
                  <c:v>39302</c:v>
                </c:pt>
                <c:pt idx="652">
                  <c:v>39303</c:v>
                </c:pt>
                <c:pt idx="653">
                  <c:v>39304</c:v>
                </c:pt>
                <c:pt idx="654">
                  <c:v>39307</c:v>
                </c:pt>
                <c:pt idx="655">
                  <c:v>39308</c:v>
                </c:pt>
                <c:pt idx="656">
                  <c:v>39309</c:v>
                </c:pt>
                <c:pt idx="657">
                  <c:v>39310</c:v>
                </c:pt>
                <c:pt idx="658">
                  <c:v>39311</c:v>
                </c:pt>
                <c:pt idx="659">
                  <c:v>39314</c:v>
                </c:pt>
                <c:pt idx="660">
                  <c:v>39315</c:v>
                </c:pt>
                <c:pt idx="661">
                  <c:v>39316</c:v>
                </c:pt>
                <c:pt idx="662">
                  <c:v>39317</c:v>
                </c:pt>
                <c:pt idx="663">
                  <c:v>39318</c:v>
                </c:pt>
                <c:pt idx="664">
                  <c:v>39321</c:v>
                </c:pt>
                <c:pt idx="665">
                  <c:v>39322</c:v>
                </c:pt>
                <c:pt idx="666">
                  <c:v>39323</c:v>
                </c:pt>
                <c:pt idx="667">
                  <c:v>39324</c:v>
                </c:pt>
                <c:pt idx="668">
                  <c:v>39325</c:v>
                </c:pt>
                <c:pt idx="669">
                  <c:v>39328</c:v>
                </c:pt>
                <c:pt idx="670">
                  <c:v>39329</c:v>
                </c:pt>
                <c:pt idx="671">
                  <c:v>39330</c:v>
                </c:pt>
                <c:pt idx="672">
                  <c:v>39331</c:v>
                </c:pt>
                <c:pt idx="673">
                  <c:v>39335</c:v>
                </c:pt>
                <c:pt idx="674">
                  <c:v>39336</c:v>
                </c:pt>
                <c:pt idx="675">
                  <c:v>39337</c:v>
                </c:pt>
                <c:pt idx="676">
                  <c:v>39338</c:v>
                </c:pt>
                <c:pt idx="677">
                  <c:v>39339</c:v>
                </c:pt>
                <c:pt idx="678">
                  <c:v>39342</c:v>
                </c:pt>
                <c:pt idx="679">
                  <c:v>39343</c:v>
                </c:pt>
                <c:pt idx="680">
                  <c:v>39344</c:v>
                </c:pt>
                <c:pt idx="681">
                  <c:v>39345</c:v>
                </c:pt>
                <c:pt idx="682">
                  <c:v>39346</c:v>
                </c:pt>
                <c:pt idx="683">
                  <c:v>39349</c:v>
                </c:pt>
                <c:pt idx="684">
                  <c:v>39350</c:v>
                </c:pt>
                <c:pt idx="685">
                  <c:v>39351</c:v>
                </c:pt>
                <c:pt idx="686">
                  <c:v>39352</c:v>
                </c:pt>
                <c:pt idx="687">
                  <c:v>39353</c:v>
                </c:pt>
                <c:pt idx="688">
                  <c:v>39356</c:v>
                </c:pt>
                <c:pt idx="689">
                  <c:v>39357</c:v>
                </c:pt>
                <c:pt idx="690">
                  <c:v>39358</c:v>
                </c:pt>
                <c:pt idx="691">
                  <c:v>39359</c:v>
                </c:pt>
                <c:pt idx="692">
                  <c:v>39360</c:v>
                </c:pt>
                <c:pt idx="693">
                  <c:v>39363</c:v>
                </c:pt>
                <c:pt idx="694">
                  <c:v>39364</c:v>
                </c:pt>
                <c:pt idx="695">
                  <c:v>39365</c:v>
                </c:pt>
                <c:pt idx="696">
                  <c:v>39366</c:v>
                </c:pt>
                <c:pt idx="697">
                  <c:v>39370</c:v>
                </c:pt>
                <c:pt idx="698">
                  <c:v>39371</c:v>
                </c:pt>
                <c:pt idx="699">
                  <c:v>39372</c:v>
                </c:pt>
                <c:pt idx="700">
                  <c:v>39373</c:v>
                </c:pt>
                <c:pt idx="701">
                  <c:v>39374</c:v>
                </c:pt>
                <c:pt idx="702">
                  <c:v>39377</c:v>
                </c:pt>
                <c:pt idx="703">
                  <c:v>39378</c:v>
                </c:pt>
                <c:pt idx="704">
                  <c:v>39379</c:v>
                </c:pt>
                <c:pt idx="705">
                  <c:v>39380</c:v>
                </c:pt>
                <c:pt idx="706">
                  <c:v>39381</c:v>
                </c:pt>
                <c:pt idx="707">
                  <c:v>39384</c:v>
                </c:pt>
                <c:pt idx="708">
                  <c:v>39385</c:v>
                </c:pt>
                <c:pt idx="709">
                  <c:v>39386</c:v>
                </c:pt>
                <c:pt idx="710">
                  <c:v>39387</c:v>
                </c:pt>
                <c:pt idx="711">
                  <c:v>39391</c:v>
                </c:pt>
                <c:pt idx="712">
                  <c:v>39392</c:v>
                </c:pt>
                <c:pt idx="713">
                  <c:v>39393</c:v>
                </c:pt>
                <c:pt idx="714">
                  <c:v>39394</c:v>
                </c:pt>
                <c:pt idx="715">
                  <c:v>39395</c:v>
                </c:pt>
                <c:pt idx="716">
                  <c:v>39398</c:v>
                </c:pt>
                <c:pt idx="717">
                  <c:v>39399</c:v>
                </c:pt>
                <c:pt idx="718">
                  <c:v>39400</c:v>
                </c:pt>
                <c:pt idx="719">
                  <c:v>39402</c:v>
                </c:pt>
                <c:pt idx="720">
                  <c:v>39405</c:v>
                </c:pt>
                <c:pt idx="721">
                  <c:v>39407</c:v>
                </c:pt>
                <c:pt idx="722">
                  <c:v>39408</c:v>
                </c:pt>
                <c:pt idx="723">
                  <c:v>39409</c:v>
                </c:pt>
                <c:pt idx="724">
                  <c:v>39412</c:v>
                </c:pt>
                <c:pt idx="725">
                  <c:v>39413</c:v>
                </c:pt>
                <c:pt idx="726">
                  <c:v>39414</c:v>
                </c:pt>
                <c:pt idx="727">
                  <c:v>39415</c:v>
                </c:pt>
                <c:pt idx="728">
                  <c:v>39416</c:v>
                </c:pt>
                <c:pt idx="729">
                  <c:v>39419</c:v>
                </c:pt>
                <c:pt idx="730">
                  <c:v>39420</c:v>
                </c:pt>
                <c:pt idx="731">
                  <c:v>39421</c:v>
                </c:pt>
                <c:pt idx="732">
                  <c:v>39422</c:v>
                </c:pt>
                <c:pt idx="733">
                  <c:v>39423</c:v>
                </c:pt>
                <c:pt idx="734">
                  <c:v>39426</c:v>
                </c:pt>
                <c:pt idx="735">
                  <c:v>39427</c:v>
                </c:pt>
                <c:pt idx="736">
                  <c:v>39428</c:v>
                </c:pt>
                <c:pt idx="737">
                  <c:v>39429</c:v>
                </c:pt>
                <c:pt idx="738">
                  <c:v>39430</c:v>
                </c:pt>
                <c:pt idx="739">
                  <c:v>39433</c:v>
                </c:pt>
                <c:pt idx="740">
                  <c:v>39434</c:v>
                </c:pt>
                <c:pt idx="741">
                  <c:v>39435</c:v>
                </c:pt>
                <c:pt idx="742">
                  <c:v>39436</c:v>
                </c:pt>
                <c:pt idx="743">
                  <c:v>39437</c:v>
                </c:pt>
                <c:pt idx="744">
                  <c:v>39440</c:v>
                </c:pt>
                <c:pt idx="745">
                  <c:v>39442</c:v>
                </c:pt>
                <c:pt idx="746">
                  <c:v>39443</c:v>
                </c:pt>
                <c:pt idx="747">
                  <c:v>39444</c:v>
                </c:pt>
                <c:pt idx="748">
                  <c:v>39447</c:v>
                </c:pt>
                <c:pt idx="749">
                  <c:v>39449</c:v>
                </c:pt>
                <c:pt idx="750">
                  <c:v>39450</c:v>
                </c:pt>
                <c:pt idx="751">
                  <c:v>39451</c:v>
                </c:pt>
                <c:pt idx="752">
                  <c:v>39454</c:v>
                </c:pt>
                <c:pt idx="753">
                  <c:v>39455</c:v>
                </c:pt>
                <c:pt idx="754">
                  <c:v>39456</c:v>
                </c:pt>
                <c:pt idx="755">
                  <c:v>39457</c:v>
                </c:pt>
                <c:pt idx="756">
                  <c:v>39458</c:v>
                </c:pt>
                <c:pt idx="757">
                  <c:v>39461</c:v>
                </c:pt>
                <c:pt idx="758">
                  <c:v>39462</c:v>
                </c:pt>
                <c:pt idx="759">
                  <c:v>39463</c:v>
                </c:pt>
                <c:pt idx="760">
                  <c:v>39464</c:v>
                </c:pt>
                <c:pt idx="761">
                  <c:v>39465</c:v>
                </c:pt>
                <c:pt idx="762">
                  <c:v>39468</c:v>
                </c:pt>
                <c:pt idx="763">
                  <c:v>39469</c:v>
                </c:pt>
                <c:pt idx="764">
                  <c:v>39470</c:v>
                </c:pt>
                <c:pt idx="765">
                  <c:v>39471</c:v>
                </c:pt>
                <c:pt idx="766">
                  <c:v>39472</c:v>
                </c:pt>
                <c:pt idx="767">
                  <c:v>39475</c:v>
                </c:pt>
                <c:pt idx="768">
                  <c:v>39476</c:v>
                </c:pt>
                <c:pt idx="769">
                  <c:v>39477</c:v>
                </c:pt>
                <c:pt idx="770">
                  <c:v>39478</c:v>
                </c:pt>
                <c:pt idx="771">
                  <c:v>39479</c:v>
                </c:pt>
                <c:pt idx="772">
                  <c:v>39484</c:v>
                </c:pt>
                <c:pt idx="773">
                  <c:v>39485</c:v>
                </c:pt>
                <c:pt idx="774">
                  <c:v>39486</c:v>
                </c:pt>
                <c:pt idx="775">
                  <c:v>39489</c:v>
                </c:pt>
                <c:pt idx="776">
                  <c:v>39490</c:v>
                </c:pt>
                <c:pt idx="777">
                  <c:v>39491</c:v>
                </c:pt>
                <c:pt idx="778">
                  <c:v>39492</c:v>
                </c:pt>
                <c:pt idx="779">
                  <c:v>39493</c:v>
                </c:pt>
                <c:pt idx="780">
                  <c:v>39496</c:v>
                </c:pt>
                <c:pt idx="781">
                  <c:v>39497</c:v>
                </c:pt>
                <c:pt idx="782">
                  <c:v>39498</c:v>
                </c:pt>
                <c:pt idx="783">
                  <c:v>39499</c:v>
                </c:pt>
                <c:pt idx="784">
                  <c:v>39500</c:v>
                </c:pt>
                <c:pt idx="785">
                  <c:v>39503</c:v>
                </c:pt>
                <c:pt idx="786">
                  <c:v>39504</c:v>
                </c:pt>
                <c:pt idx="787">
                  <c:v>39505</c:v>
                </c:pt>
                <c:pt idx="788">
                  <c:v>39506</c:v>
                </c:pt>
                <c:pt idx="789">
                  <c:v>39507</c:v>
                </c:pt>
                <c:pt idx="790">
                  <c:v>39510</c:v>
                </c:pt>
                <c:pt idx="791">
                  <c:v>39511</c:v>
                </c:pt>
                <c:pt idx="792">
                  <c:v>39512</c:v>
                </c:pt>
                <c:pt idx="793">
                  <c:v>39513</c:v>
                </c:pt>
                <c:pt idx="794">
                  <c:v>39514</c:v>
                </c:pt>
                <c:pt idx="795">
                  <c:v>39517</c:v>
                </c:pt>
                <c:pt idx="796">
                  <c:v>39518</c:v>
                </c:pt>
                <c:pt idx="797">
                  <c:v>39519</c:v>
                </c:pt>
                <c:pt idx="798">
                  <c:v>39520</c:v>
                </c:pt>
                <c:pt idx="799">
                  <c:v>39521</c:v>
                </c:pt>
                <c:pt idx="800">
                  <c:v>39524</c:v>
                </c:pt>
                <c:pt idx="801">
                  <c:v>39525</c:v>
                </c:pt>
                <c:pt idx="802">
                  <c:v>39526</c:v>
                </c:pt>
                <c:pt idx="803">
                  <c:v>39527</c:v>
                </c:pt>
                <c:pt idx="804">
                  <c:v>39531</c:v>
                </c:pt>
                <c:pt idx="805">
                  <c:v>39532</c:v>
                </c:pt>
                <c:pt idx="806">
                  <c:v>39533</c:v>
                </c:pt>
                <c:pt idx="807">
                  <c:v>39534</c:v>
                </c:pt>
                <c:pt idx="808">
                  <c:v>39535</c:v>
                </c:pt>
                <c:pt idx="809">
                  <c:v>39538</c:v>
                </c:pt>
                <c:pt idx="810">
                  <c:v>39539</c:v>
                </c:pt>
                <c:pt idx="811">
                  <c:v>39540</c:v>
                </c:pt>
                <c:pt idx="812">
                  <c:v>39541</c:v>
                </c:pt>
                <c:pt idx="813">
                  <c:v>39542</c:v>
                </c:pt>
                <c:pt idx="814">
                  <c:v>39545</c:v>
                </c:pt>
                <c:pt idx="815">
                  <c:v>39546</c:v>
                </c:pt>
                <c:pt idx="816">
                  <c:v>39547</c:v>
                </c:pt>
                <c:pt idx="817">
                  <c:v>39548</c:v>
                </c:pt>
                <c:pt idx="818">
                  <c:v>39549</c:v>
                </c:pt>
                <c:pt idx="819">
                  <c:v>39552</c:v>
                </c:pt>
                <c:pt idx="820">
                  <c:v>39553</c:v>
                </c:pt>
                <c:pt idx="821">
                  <c:v>39554</c:v>
                </c:pt>
                <c:pt idx="822">
                  <c:v>39555</c:v>
                </c:pt>
                <c:pt idx="823">
                  <c:v>39556</c:v>
                </c:pt>
                <c:pt idx="824">
                  <c:v>39560</c:v>
                </c:pt>
                <c:pt idx="825">
                  <c:v>39561</c:v>
                </c:pt>
                <c:pt idx="826">
                  <c:v>39562</c:v>
                </c:pt>
                <c:pt idx="827">
                  <c:v>39563</c:v>
                </c:pt>
                <c:pt idx="828">
                  <c:v>39566</c:v>
                </c:pt>
                <c:pt idx="829">
                  <c:v>39567</c:v>
                </c:pt>
                <c:pt idx="830">
                  <c:v>39568</c:v>
                </c:pt>
                <c:pt idx="831">
                  <c:v>39570</c:v>
                </c:pt>
                <c:pt idx="832">
                  <c:v>39573</c:v>
                </c:pt>
                <c:pt idx="833">
                  <c:v>39574</c:v>
                </c:pt>
                <c:pt idx="834">
                  <c:v>39575</c:v>
                </c:pt>
                <c:pt idx="835">
                  <c:v>39576</c:v>
                </c:pt>
                <c:pt idx="836">
                  <c:v>39577</c:v>
                </c:pt>
                <c:pt idx="837">
                  <c:v>39580</c:v>
                </c:pt>
                <c:pt idx="838">
                  <c:v>39581</c:v>
                </c:pt>
                <c:pt idx="839">
                  <c:v>39582</c:v>
                </c:pt>
                <c:pt idx="840">
                  <c:v>39583</c:v>
                </c:pt>
                <c:pt idx="841">
                  <c:v>39584</c:v>
                </c:pt>
                <c:pt idx="842">
                  <c:v>39587</c:v>
                </c:pt>
                <c:pt idx="843">
                  <c:v>39588</c:v>
                </c:pt>
                <c:pt idx="844">
                  <c:v>39589</c:v>
                </c:pt>
                <c:pt idx="845">
                  <c:v>39591</c:v>
                </c:pt>
                <c:pt idx="846">
                  <c:v>39594</c:v>
                </c:pt>
                <c:pt idx="847">
                  <c:v>39595</c:v>
                </c:pt>
                <c:pt idx="848">
                  <c:v>39596</c:v>
                </c:pt>
                <c:pt idx="849">
                  <c:v>39597</c:v>
                </c:pt>
                <c:pt idx="850">
                  <c:v>39598</c:v>
                </c:pt>
                <c:pt idx="851">
                  <c:v>39601</c:v>
                </c:pt>
                <c:pt idx="852">
                  <c:v>39602</c:v>
                </c:pt>
                <c:pt idx="853">
                  <c:v>39603</c:v>
                </c:pt>
                <c:pt idx="854">
                  <c:v>39604</c:v>
                </c:pt>
                <c:pt idx="855">
                  <c:v>39605</c:v>
                </c:pt>
                <c:pt idx="856">
                  <c:v>39608</c:v>
                </c:pt>
                <c:pt idx="857">
                  <c:v>39609</c:v>
                </c:pt>
                <c:pt idx="858">
                  <c:v>39610</c:v>
                </c:pt>
                <c:pt idx="859">
                  <c:v>39611</c:v>
                </c:pt>
                <c:pt idx="860">
                  <c:v>39612</c:v>
                </c:pt>
                <c:pt idx="861">
                  <c:v>39615</c:v>
                </c:pt>
                <c:pt idx="862">
                  <c:v>39616</c:v>
                </c:pt>
                <c:pt idx="863">
                  <c:v>39617</c:v>
                </c:pt>
                <c:pt idx="864">
                  <c:v>39618</c:v>
                </c:pt>
                <c:pt idx="865">
                  <c:v>39619</c:v>
                </c:pt>
                <c:pt idx="866">
                  <c:v>39622</c:v>
                </c:pt>
                <c:pt idx="867">
                  <c:v>39623</c:v>
                </c:pt>
                <c:pt idx="868">
                  <c:v>39624</c:v>
                </c:pt>
                <c:pt idx="869">
                  <c:v>39625</c:v>
                </c:pt>
                <c:pt idx="870">
                  <c:v>39626</c:v>
                </c:pt>
                <c:pt idx="871">
                  <c:v>39629</c:v>
                </c:pt>
                <c:pt idx="872">
                  <c:v>39630</c:v>
                </c:pt>
                <c:pt idx="873">
                  <c:v>39631</c:v>
                </c:pt>
                <c:pt idx="874">
                  <c:v>39632</c:v>
                </c:pt>
                <c:pt idx="875">
                  <c:v>39633</c:v>
                </c:pt>
                <c:pt idx="876">
                  <c:v>39636</c:v>
                </c:pt>
                <c:pt idx="877">
                  <c:v>39637</c:v>
                </c:pt>
                <c:pt idx="878">
                  <c:v>39638</c:v>
                </c:pt>
                <c:pt idx="879">
                  <c:v>39639</c:v>
                </c:pt>
                <c:pt idx="880">
                  <c:v>39640</c:v>
                </c:pt>
                <c:pt idx="881">
                  <c:v>39643</c:v>
                </c:pt>
                <c:pt idx="882">
                  <c:v>39644</c:v>
                </c:pt>
                <c:pt idx="883">
                  <c:v>39645</c:v>
                </c:pt>
                <c:pt idx="884">
                  <c:v>39646</c:v>
                </c:pt>
                <c:pt idx="885">
                  <c:v>39647</c:v>
                </c:pt>
                <c:pt idx="886">
                  <c:v>39650</c:v>
                </c:pt>
                <c:pt idx="887">
                  <c:v>39651</c:v>
                </c:pt>
                <c:pt idx="888">
                  <c:v>39652</c:v>
                </c:pt>
                <c:pt idx="889">
                  <c:v>39653</c:v>
                </c:pt>
                <c:pt idx="890">
                  <c:v>39654</c:v>
                </c:pt>
                <c:pt idx="891">
                  <c:v>39657</c:v>
                </c:pt>
                <c:pt idx="892">
                  <c:v>39658</c:v>
                </c:pt>
                <c:pt idx="893">
                  <c:v>39659</c:v>
                </c:pt>
                <c:pt idx="894">
                  <c:v>39660</c:v>
                </c:pt>
                <c:pt idx="895">
                  <c:v>39661</c:v>
                </c:pt>
                <c:pt idx="896">
                  <c:v>39664</c:v>
                </c:pt>
                <c:pt idx="897">
                  <c:v>39665</c:v>
                </c:pt>
                <c:pt idx="898">
                  <c:v>39666</c:v>
                </c:pt>
                <c:pt idx="899">
                  <c:v>39667</c:v>
                </c:pt>
                <c:pt idx="900">
                  <c:v>39668</c:v>
                </c:pt>
                <c:pt idx="901">
                  <c:v>39671</c:v>
                </c:pt>
                <c:pt idx="902">
                  <c:v>39672</c:v>
                </c:pt>
                <c:pt idx="903">
                  <c:v>39673</c:v>
                </c:pt>
                <c:pt idx="904">
                  <c:v>39674</c:v>
                </c:pt>
                <c:pt idx="905">
                  <c:v>39675</c:v>
                </c:pt>
                <c:pt idx="906">
                  <c:v>39678</c:v>
                </c:pt>
                <c:pt idx="907">
                  <c:v>39679</c:v>
                </c:pt>
                <c:pt idx="908">
                  <c:v>39680</c:v>
                </c:pt>
                <c:pt idx="909">
                  <c:v>39681</c:v>
                </c:pt>
                <c:pt idx="910">
                  <c:v>39682</c:v>
                </c:pt>
                <c:pt idx="911">
                  <c:v>39685</c:v>
                </c:pt>
                <c:pt idx="912">
                  <c:v>39686</c:v>
                </c:pt>
                <c:pt idx="913">
                  <c:v>39687</c:v>
                </c:pt>
                <c:pt idx="914">
                  <c:v>39688</c:v>
                </c:pt>
                <c:pt idx="915">
                  <c:v>39689</c:v>
                </c:pt>
                <c:pt idx="916">
                  <c:v>39692</c:v>
                </c:pt>
                <c:pt idx="917">
                  <c:v>39693</c:v>
                </c:pt>
                <c:pt idx="918">
                  <c:v>39694</c:v>
                </c:pt>
                <c:pt idx="919">
                  <c:v>39695</c:v>
                </c:pt>
                <c:pt idx="920">
                  <c:v>39696</c:v>
                </c:pt>
                <c:pt idx="921">
                  <c:v>39699</c:v>
                </c:pt>
                <c:pt idx="922">
                  <c:v>39700</c:v>
                </c:pt>
                <c:pt idx="923">
                  <c:v>39701</c:v>
                </c:pt>
                <c:pt idx="924">
                  <c:v>39702</c:v>
                </c:pt>
                <c:pt idx="925">
                  <c:v>39703</c:v>
                </c:pt>
                <c:pt idx="926">
                  <c:v>39706</c:v>
                </c:pt>
                <c:pt idx="927">
                  <c:v>39707</c:v>
                </c:pt>
                <c:pt idx="928">
                  <c:v>39708</c:v>
                </c:pt>
                <c:pt idx="929">
                  <c:v>39709</c:v>
                </c:pt>
                <c:pt idx="930">
                  <c:v>39710</c:v>
                </c:pt>
                <c:pt idx="931">
                  <c:v>39713</c:v>
                </c:pt>
                <c:pt idx="932">
                  <c:v>39714</c:v>
                </c:pt>
                <c:pt idx="933">
                  <c:v>39715</c:v>
                </c:pt>
                <c:pt idx="934">
                  <c:v>39716</c:v>
                </c:pt>
                <c:pt idx="935">
                  <c:v>39717</c:v>
                </c:pt>
                <c:pt idx="936">
                  <c:v>39720</c:v>
                </c:pt>
                <c:pt idx="937">
                  <c:v>39721</c:v>
                </c:pt>
                <c:pt idx="938">
                  <c:v>39722</c:v>
                </c:pt>
                <c:pt idx="939">
                  <c:v>39723</c:v>
                </c:pt>
                <c:pt idx="940">
                  <c:v>39724</c:v>
                </c:pt>
                <c:pt idx="941">
                  <c:v>39727</c:v>
                </c:pt>
                <c:pt idx="942">
                  <c:v>39728</c:v>
                </c:pt>
                <c:pt idx="943">
                  <c:v>39729</c:v>
                </c:pt>
                <c:pt idx="944">
                  <c:v>39730</c:v>
                </c:pt>
                <c:pt idx="945">
                  <c:v>39731</c:v>
                </c:pt>
                <c:pt idx="946">
                  <c:v>39734</c:v>
                </c:pt>
                <c:pt idx="947">
                  <c:v>39735</c:v>
                </c:pt>
                <c:pt idx="948">
                  <c:v>39736</c:v>
                </c:pt>
                <c:pt idx="949">
                  <c:v>39737</c:v>
                </c:pt>
                <c:pt idx="950">
                  <c:v>39738</c:v>
                </c:pt>
                <c:pt idx="951">
                  <c:v>39741</c:v>
                </c:pt>
                <c:pt idx="952">
                  <c:v>39742</c:v>
                </c:pt>
                <c:pt idx="953">
                  <c:v>39743</c:v>
                </c:pt>
                <c:pt idx="954">
                  <c:v>39744</c:v>
                </c:pt>
                <c:pt idx="955">
                  <c:v>39745</c:v>
                </c:pt>
                <c:pt idx="956">
                  <c:v>39748</c:v>
                </c:pt>
                <c:pt idx="957">
                  <c:v>39749</c:v>
                </c:pt>
                <c:pt idx="958">
                  <c:v>39750</c:v>
                </c:pt>
                <c:pt idx="959">
                  <c:v>39751</c:v>
                </c:pt>
                <c:pt idx="960">
                  <c:v>39752</c:v>
                </c:pt>
                <c:pt idx="961">
                  <c:v>39755</c:v>
                </c:pt>
                <c:pt idx="962">
                  <c:v>39756</c:v>
                </c:pt>
                <c:pt idx="963">
                  <c:v>39757</c:v>
                </c:pt>
                <c:pt idx="964">
                  <c:v>39758</c:v>
                </c:pt>
                <c:pt idx="965">
                  <c:v>39759</c:v>
                </c:pt>
                <c:pt idx="966">
                  <c:v>39762</c:v>
                </c:pt>
                <c:pt idx="967">
                  <c:v>39763</c:v>
                </c:pt>
                <c:pt idx="968">
                  <c:v>39764</c:v>
                </c:pt>
                <c:pt idx="969">
                  <c:v>39765</c:v>
                </c:pt>
                <c:pt idx="970">
                  <c:v>39766</c:v>
                </c:pt>
                <c:pt idx="971">
                  <c:v>39769</c:v>
                </c:pt>
                <c:pt idx="972">
                  <c:v>39770</c:v>
                </c:pt>
                <c:pt idx="973">
                  <c:v>39771</c:v>
                </c:pt>
                <c:pt idx="974">
                  <c:v>39772</c:v>
                </c:pt>
                <c:pt idx="975">
                  <c:v>39773</c:v>
                </c:pt>
                <c:pt idx="976">
                  <c:v>39776</c:v>
                </c:pt>
                <c:pt idx="977">
                  <c:v>39777</c:v>
                </c:pt>
                <c:pt idx="978">
                  <c:v>39778</c:v>
                </c:pt>
                <c:pt idx="979">
                  <c:v>39779</c:v>
                </c:pt>
                <c:pt idx="980">
                  <c:v>39780</c:v>
                </c:pt>
                <c:pt idx="981">
                  <c:v>39783</c:v>
                </c:pt>
                <c:pt idx="982">
                  <c:v>39784</c:v>
                </c:pt>
                <c:pt idx="983">
                  <c:v>39785</c:v>
                </c:pt>
                <c:pt idx="984">
                  <c:v>39786</c:v>
                </c:pt>
                <c:pt idx="985">
                  <c:v>39787</c:v>
                </c:pt>
                <c:pt idx="986">
                  <c:v>39790</c:v>
                </c:pt>
                <c:pt idx="987">
                  <c:v>39791</c:v>
                </c:pt>
                <c:pt idx="988">
                  <c:v>39792</c:v>
                </c:pt>
                <c:pt idx="989">
                  <c:v>39793</c:v>
                </c:pt>
                <c:pt idx="990">
                  <c:v>39794</c:v>
                </c:pt>
                <c:pt idx="991">
                  <c:v>39797</c:v>
                </c:pt>
                <c:pt idx="992">
                  <c:v>39798</c:v>
                </c:pt>
                <c:pt idx="993">
                  <c:v>39799</c:v>
                </c:pt>
                <c:pt idx="994">
                  <c:v>39800</c:v>
                </c:pt>
                <c:pt idx="995">
                  <c:v>39801</c:v>
                </c:pt>
                <c:pt idx="996">
                  <c:v>39804</c:v>
                </c:pt>
                <c:pt idx="997">
                  <c:v>39805</c:v>
                </c:pt>
                <c:pt idx="998">
                  <c:v>39806</c:v>
                </c:pt>
                <c:pt idx="999">
                  <c:v>39808</c:v>
                </c:pt>
                <c:pt idx="1000">
                  <c:v>39811</c:v>
                </c:pt>
                <c:pt idx="1001">
                  <c:v>39812</c:v>
                </c:pt>
                <c:pt idx="1002">
                  <c:v>39813</c:v>
                </c:pt>
                <c:pt idx="1003">
                  <c:v>39815</c:v>
                </c:pt>
                <c:pt idx="1004">
                  <c:v>39818</c:v>
                </c:pt>
                <c:pt idx="1005">
                  <c:v>39819</c:v>
                </c:pt>
                <c:pt idx="1006">
                  <c:v>39820</c:v>
                </c:pt>
                <c:pt idx="1007">
                  <c:v>39821</c:v>
                </c:pt>
                <c:pt idx="1008">
                  <c:v>39822</c:v>
                </c:pt>
                <c:pt idx="1009">
                  <c:v>39825</c:v>
                </c:pt>
                <c:pt idx="1010">
                  <c:v>39826</c:v>
                </c:pt>
                <c:pt idx="1011">
                  <c:v>39827</c:v>
                </c:pt>
                <c:pt idx="1012">
                  <c:v>39828</c:v>
                </c:pt>
                <c:pt idx="1013">
                  <c:v>39829</c:v>
                </c:pt>
                <c:pt idx="1014">
                  <c:v>39832</c:v>
                </c:pt>
                <c:pt idx="1015">
                  <c:v>39833</c:v>
                </c:pt>
                <c:pt idx="1016">
                  <c:v>39834</c:v>
                </c:pt>
                <c:pt idx="1017">
                  <c:v>39835</c:v>
                </c:pt>
                <c:pt idx="1018">
                  <c:v>39836</c:v>
                </c:pt>
                <c:pt idx="1019">
                  <c:v>39839</c:v>
                </c:pt>
                <c:pt idx="1020">
                  <c:v>39840</c:v>
                </c:pt>
                <c:pt idx="1021">
                  <c:v>39841</c:v>
                </c:pt>
                <c:pt idx="1022">
                  <c:v>39842</c:v>
                </c:pt>
                <c:pt idx="1023">
                  <c:v>39843</c:v>
                </c:pt>
                <c:pt idx="1024">
                  <c:v>39846</c:v>
                </c:pt>
                <c:pt idx="1025">
                  <c:v>39847</c:v>
                </c:pt>
                <c:pt idx="1026">
                  <c:v>39848</c:v>
                </c:pt>
                <c:pt idx="1027">
                  <c:v>39849</c:v>
                </c:pt>
                <c:pt idx="1028">
                  <c:v>39850</c:v>
                </c:pt>
                <c:pt idx="1029">
                  <c:v>39853</c:v>
                </c:pt>
                <c:pt idx="1030">
                  <c:v>39854</c:v>
                </c:pt>
                <c:pt idx="1031">
                  <c:v>39855</c:v>
                </c:pt>
                <c:pt idx="1032">
                  <c:v>39856</c:v>
                </c:pt>
                <c:pt idx="1033">
                  <c:v>39857</c:v>
                </c:pt>
                <c:pt idx="1034">
                  <c:v>39860</c:v>
                </c:pt>
                <c:pt idx="1035">
                  <c:v>39861</c:v>
                </c:pt>
                <c:pt idx="1036">
                  <c:v>39862</c:v>
                </c:pt>
                <c:pt idx="1037">
                  <c:v>39863</c:v>
                </c:pt>
                <c:pt idx="1038">
                  <c:v>39864</c:v>
                </c:pt>
                <c:pt idx="1039">
                  <c:v>39869</c:v>
                </c:pt>
                <c:pt idx="1040">
                  <c:v>39870</c:v>
                </c:pt>
                <c:pt idx="1041">
                  <c:v>39871</c:v>
                </c:pt>
                <c:pt idx="1042">
                  <c:v>39874</c:v>
                </c:pt>
                <c:pt idx="1043">
                  <c:v>39875</c:v>
                </c:pt>
                <c:pt idx="1044">
                  <c:v>39876</c:v>
                </c:pt>
                <c:pt idx="1045">
                  <c:v>39877</c:v>
                </c:pt>
                <c:pt idx="1046">
                  <c:v>39878</c:v>
                </c:pt>
                <c:pt idx="1047">
                  <c:v>39881</c:v>
                </c:pt>
                <c:pt idx="1048">
                  <c:v>39882</c:v>
                </c:pt>
                <c:pt idx="1049">
                  <c:v>39883</c:v>
                </c:pt>
                <c:pt idx="1050">
                  <c:v>39884</c:v>
                </c:pt>
                <c:pt idx="1051">
                  <c:v>39885</c:v>
                </c:pt>
                <c:pt idx="1052">
                  <c:v>39888</c:v>
                </c:pt>
                <c:pt idx="1053">
                  <c:v>39889</c:v>
                </c:pt>
                <c:pt idx="1054">
                  <c:v>39890</c:v>
                </c:pt>
                <c:pt idx="1055">
                  <c:v>39891</c:v>
                </c:pt>
                <c:pt idx="1056">
                  <c:v>39892</c:v>
                </c:pt>
                <c:pt idx="1057">
                  <c:v>39895</c:v>
                </c:pt>
                <c:pt idx="1058">
                  <c:v>39896</c:v>
                </c:pt>
                <c:pt idx="1059">
                  <c:v>39897</c:v>
                </c:pt>
                <c:pt idx="1060">
                  <c:v>39898</c:v>
                </c:pt>
                <c:pt idx="1061">
                  <c:v>39899</c:v>
                </c:pt>
                <c:pt idx="1062">
                  <c:v>39902</c:v>
                </c:pt>
                <c:pt idx="1063">
                  <c:v>39903</c:v>
                </c:pt>
                <c:pt idx="1064">
                  <c:v>39904</c:v>
                </c:pt>
                <c:pt idx="1065">
                  <c:v>39905</c:v>
                </c:pt>
                <c:pt idx="1066">
                  <c:v>39906</c:v>
                </c:pt>
                <c:pt idx="1067">
                  <c:v>39909</c:v>
                </c:pt>
                <c:pt idx="1068">
                  <c:v>39910</c:v>
                </c:pt>
                <c:pt idx="1069">
                  <c:v>39911</c:v>
                </c:pt>
                <c:pt idx="1070">
                  <c:v>39912</c:v>
                </c:pt>
                <c:pt idx="1071">
                  <c:v>39916</c:v>
                </c:pt>
                <c:pt idx="1072">
                  <c:v>39917</c:v>
                </c:pt>
                <c:pt idx="1073">
                  <c:v>39918</c:v>
                </c:pt>
                <c:pt idx="1074">
                  <c:v>39919</c:v>
                </c:pt>
                <c:pt idx="1075">
                  <c:v>39920</c:v>
                </c:pt>
                <c:pt idx="1076">
                  <c:v>39923</c:v>
                </c:pt>
                <c:pt idx="1077">
                  <c:v>39925</c:v>
                </c:pt>
                <c:pt idx="1078">
                  <c:v>39926</c:v>
                </c:pt>
                <c:pt idx="1079">
                  <c:v>39927</c:v>
                </c:pt>
                <c:pt idx="1080">
                  <c:v>39930</c:v>
                </c:pt>
                <c:pt idx="1081">
                  <c:v>39931</c:v>
                </c:pt>
                <c:pt idx="1082">
                  <c:v>39932</c:v>
                </c:pt>
                <c:pt idx="1083">
                  <c:v>39933</c:v>
                </c:pt>
                <c:pt idx="1084">
                  <c:v>39937</c:v>
                </c:pt>
                <c:pt idx="1085">
                  <c:v>39938</c:v>
                </c:pt>
                <c:pt idx="1086">
                  <c:v>39939</c:v>
                </c:pt>
                <c:pt idx="1087">
                  <c:v>39940</c:v>
                </c:pt>
                <c:pt idx="1088">
                  <c:v>39941</c:v>
                </c:pt>
                <c:pt idx="1089">
                  <c:v>39944</c:v>
                </c:pt>
                <c:pt idx="1090">
                  <c:v>39945</c:v>
                </c:pt>
                <c:pt idx="1091">
                  <c:v>39946</c:v>
                </c:pt>
                <c:pt idx="1092">
                  <c:v>39947</c:v>
                </c:pt>
                <c:pt idx="1093">
                  <c:v>39948</c:v>
                </c:pt>
                <c:pt idx="1094">
                  <c:v>39951</c:v>
                </c:pt>
                <c:pt idx="1095">
                  <c:v>39952</c:v>
                </c:pt>
                <c:pt idx="1096">
                  <c:v>39953</c:v>
                </c:pt>
                <c:pt idx="1097">
                  <c:v>39954</c:v>
                </c:pt>
                <c:pt idx="1098">
                  <c:v>39955</c:v>
                </c:pt>
                <c:pt idx="1099">
                  <c:v>39958</c:v>
                </c:pt>
                <c:pt idx="1100">
                  <c:v>39959</c:v>
                </c:pt>
                <c:pt idx="1101">
                  <c:v>39960</c:v>
                </c:pt>
                <c:pt idx="1102">
                  <c:v>39961</c:v>
                </c:pt>
                <c:pt idx="1103">
                  <c:v>39962</c:v>
                </c:pt>
                <c:pt idx="1104">
                  <c:v>39965</c:v>
                </c:pt>
                <c:pt idx="1105">
                  <c:v>39966</c:v>
                </c:pt>
                <c:pt idx="1106">
                  <c:v>39967</c:v>
                </c:pt>
                <c:pt idx="1107">
                  <c:v>39968</c:v>
                </c:pt>
                <c:pt idx="1108">
                  <c:v>39969</c:v>
                </c:pt>
                <c:pt idx="1109">
                  <c:v>39972</c:v>
                </c:pt>
                <c:pt idx="1110">
                  <c:v>39973</c:v>
                </c:pt>
                <c:pt idx="1111">
                  <c:v>39974</c:v>
                </c:pt>
                <c:pt idx="1112">
                  <c:v>39976</c:v>
                </c:pt>
                <c:pt idx="1113">
                  <c:v>39979</c:v>
                </c:pt>
                <c:pt idx="1114">
                  <c:v>39980</c:v>
                </c:pt>
                <c:pt idx="1115">
                  <c:v>39981</c:v>
                </c:pt>
                <c:pt idx="1116">
                  <c:v>39982</c:v>
                </c:pt>
                <c:pt idx="1117">
                  <c:v>39983</c:v>
                </c:pt>
                <c:pt idx="1118">
                  <c:v>39986</c:v>
                </c:pt>
                <c:pt idx="1119">
                  <c:v>39987</c:v>
                </c:pt>
                <c:pt idx="1120">
                  <c:v>39988</c:v>
                </c:pt>
                <c:pt idx="1121">
                  <c:v>39989</c:v>
                </c:pt>
                <c:pt idx="1122">
                  <c:v>39990</c:v>
                </c:pt>
                <c:pt idx="1123">
                  <c:v>39993</c:v>
                </c:pt>
                <c:pt idx="1124">
                  <c:v>39994</c:v>
                </c:pt>
                <c:pt idx="1125">
                  <c:v>39995</c:v>
                </c:pt>
                <c:pt idx="1126">
                  <c:v>39996</c:v>
                </c:pt>
                <c:pt idx="1127">
                  <c:v>39997</c:v>
                </c:pt>
                <c:pt idx="1128">
                  <c:v>40000</c:v>
                </c:pt>
                <c:pt idx="1129">
                  <c:v>40001</c:v>
                </c:pt>
                <c:pt idx="1130">
                  <c:v>40002</c:v>
                </c:pt>
                <c:pt idx="1131">
                  <c:v>40003</c:v>
                </c:pt>
                <c:pt idx="1132">
                  <c:v>40004</c:v>
                </c:pt>
                <c:pt idx="1133">
                  <c:v>40007</c:v>
                </c:pt>
                <c:pt idx="1134">
                  <c:v>40008</c:v>
                </c:pt>
                <c:pt idx="1135">
                  <c:v>40009</c:v>
                </c:pt>
                <c:pt idx="1136">
                  <c:v>40010</c:v>
                </c:pt>
                <c:pt idx="1137">
                  <c:v>40011</c:v>
                </c:pt>
                <c:pt idx="1138">
                  <c:v>40014</c:v>
                </c:pt>
                <c:pt idx="1139">
                  <c:v>40015</c:v>
                </c:pt>
                <c:pt idx="1140">
                  <c:v>40016</c:v>
                </c:pt>
                <c:pt idx="1141">
                  <c:v>40017</c:v>
                </c:pt>
                <c:pt idx="1142">
                  <c:v>40018</c:v>
                </c:pt>
                <c:pt idx="1143">
                  <c:v>40021</c:v>
                </c:pt>
                <c:pt idx="1144">
                  <c:v>40022</c:v>
                </c:pt>
                <c:pt idx="1145">
                  <c:v>40023</c:v>
                </c:pt>
                <c:pt idx="1146">
                  <c:v>40024</c:v>
                </c:pt>
                <c:pt idx="1147">
                  <c:v>40025</c:v>
                </c:pt>
                <c:pt idx="1148">
                  <c:v>40028</c:v>
                </c:pt>
                <c:pt idx="1149">
                  <c:v>40029</c:v>
                </c:pt>
                <c:pt idx="1150">
                  <c:v>40030</c:v>
                </c:pt>
                <c:pt idx="1151">
                  <c:v>40031</c:v>
                </c:pt>
                <c:pt idx="1152">
                  <c:v>40032</c:v>
                </c:pt>
                <c:pt idx="1153">
                  <c:v>40035</c:v>
                </c:pt>
                <c:pt idx="1154">
                  <c:v>40036</c:v>
                </c:pt>
                <c:pt idx="1155">
                  <c:v>40037</c:v>
                </c:pt>
                <c:pt idx="1156">
                  <c:v>40038</c:v>
                </c:pt>
                <c:pt idx="1157">
                  <c:v>40039</c:v>
                </c:pt>
                <c:pt idx="1158">
                  <c:v>40042</c:v>
                </c:pt>
                <c:pt idx="1159">
                  <c:v>40043</c:v>
                </c:pt>
                <c:pt idx="1160">
                  <c:v>40044</c:v>
                </c:pt>
                <c:pt idx="1161">
                  <c:v>40045</c:v>
                </c:pt>
                <c:pt idx="1162">
                  <c:v>40046</c:v>
                </c:pt>
                <c:pt idx="1163">
                  <c:v>40049</c:v>
                </c:pt>
                <c:pt idx="1164">
                  <c:v>40050</c:v>
                </c:pt>
                <c:pt idx="1165">
                  <c:v>40051</c:v>
                </c:pt>
                <c:pt idx="1166">
                  <c:v>40052</c:v>
                </c:pt>
                <c:pt idx="1167">
                  <c:v>40053</c:v>
                </c:pt>
                <c:pt idx="1168">
                  <c:v>40056</c:v>
                </c:pt>
                <c:pt idx="1169">
                  <c:v>40057</c:v>
                </c:pt>
                <c:pt idx="1170">
                  <c:v>40058</c:v>
                </c:pt>
                <c:pt idx="1171">
                  <c:v>40059</c:v>
                </c:pt>
                <c:pt idx="1172">
                  <c:v>40060</c:v>
                </c:pt>
                <c:pt idx="1173">
                  <c:v>40064</c:v>
                </c:pt>
                <c:pt idx="1174">
                  <c:v>40065</c:v>
                </c:pt>
                <c:pt idx="1175">
                  <c:v>40066</c:v>
                </c:pt>
                <c:pt idx="1176">
                  <c:v>40067</c:v>
                </c:pt>
                <c:pt idx="1177">
                  <c:v>40070</c:v>
                </c:pt>
                <c:pt idx="1178">
                  <c:v>40071</c:v>
                </c:pt>
                <c:pt idx="1179">
                  <c:v>40072</c:v>
                </c:pt>
                <c:pt idx="1180">
                  <c:v>40073</c:v>
                </c:pt>
                <c:pt idx="1181">
                  <c:v>40074</c:v>
                </c:pt>
                <c:pt idx="1182">
                  <c:v>40077</c:v>
                </c:pt>
                <c:pt idx="1183">
                  <c:v>40078</c:v>
                </c:pt>
                <c:pt idx="1184">
                  <c:v>40079</c:v>
                </c:pt>
                <c:pt idx="1185">
                  <c:v>40080</c:v>
                </c:pt>
                <c:pt idx="1186">
                  <c:v>40081</c:v>
                </c:pt>
                <c:pt idx="1187">
                  <c:v>40084</c:v>
                </c:pt>
                <c:pt idx="1188">
                  <c:v>40085</c:v>
                </c:pt>
                <c:pt idx="1189">
                  <c:v>40086</c:v>
                </c:pt>
                <c:pt idx="1190">
                  <c:v>40087</c:v>
                </c:pt>
                <c:pt idx="1191">
                  <c:v>40088</c:v>
                </c:pt>
                <c:pt idx="1192">
                  <c:v>40091</c:v>
                </c:pt>
                <c:pt idx="1193">
                  <c:v>40092</c:v>
                </c:pt>
                <c:pt idx="1194">
                  <c:v>40093</c:v>
                </c:pt>
                <c:pt idx="1195">
                  <c:v>40094</c:v>
                </c:pt>
                <c:pt idx="1196">
                  <c:v>40095</c:v>
                </c:pt>
                <c:pt idx="1197">
                  <c:v>40099</c:v>
                </c:pt>
                <c:pt idx="1198">
                  <c:v>40100</c:v>
                </c:pt>
                <c:pt idx="1199">
                  <c:v>40101</c:v>
                </c:pt>
                <c:pt idx="1200">
                  <c:v>40102</c:v>
                </c:pt>
                <c:pt idx="1201">
                  <c:v>40105</c:v>
                </c:pt>
                <c:pt idx="1202">
                  <c:v>40106</c:v>
                </c:pt>
                <c:pt idx="1203">
                  <c:v>40107</c:v>
                </c:pt>
                <c:pt idx="1204">
                  <c:v>40108</c:v>
                </c:pt>
                <c:pt idx="1205">
                  <c:v>40109</c:v>
                </c:pt>
                <c:pt idx="1206">
                  <c:v>40112</c:v>
                </c:pt>
                <c:pt idx="1207">
                  <c:v>40113</c:v>
                </c:pt>
                <c:pt idx="1208">
                  <c:v>40114</c:v>
                </c:pt>
                <c:pt idx="1209">
                  <c:v>40115</c:v>
                </c:pt>
                <c:pt idx="1210">
                  <c:v>40116</c:v>
                </c:pt>
                <c:pt idx="1211">
                  <c:v>40120</c:v>
                </c:pt>
                <c:pt idx="1212">
                  <c:v>40121</c:v>
                </c:pt>
                <c:pt idx="1213">
                  <c:v>40122</c:v>
                </c:pt>
                <c:pt idx="1214">
                  <c:v>40123</c:v>
                </c:pt>
                <c:pt idx="1215">
                  <c:v>40126</c:v>
                </c:pt>
                <c:pt idx="1216">
                  <c:v>40127</c:v>
                </c:pt>
                <c:pt idx="1217">
                  <c:v>40128</c:v>
                </c:pt>
                <c:pt idx="1218">
                  <c:v>40129</c:v>
                </c:pt>
                <c:pt idx="1219">
                  <c:v>40130</c:v>
                </c:pt>
                <c:pt idx="1220">
                  <c:v>40133</c:v>
                </c:pt>
                <c:pt idx="1221">
                  <c:v>40134</c:v>
                </c:pt>
                <c:pt idx="1222">
                  <c:v>40135</c:v>
                </c:pt>
                <c:pt idx="1223">
                  <c:v>40136</c:v>
                </c:pt>
                <c:pt idx="1224">
                  <c:v>40137</c:v>
                </c:pt>
                <c:pt idx="1225">
                  <c:v>40140</c:v>
                </c:pt>
                <c:pt idx="1226">
                  <c:v>40141</c:v>
                </c:pt>
                <c:pt idx="1227">
                  <c:v>40142</c:v>
                </c:pt>
                <c:pt idx="1228">
                  <c:v>40143</c:v>
                </c:pt>
                <c:pt idx="1229">
                  <c:v>40144</c:v>
                </c:pt>
                <c:pt idx="1230">
                  <c:v>40147</c:v>
                </c:pt>
                <c:pt idx="1231">
                  <c:v>40148</c:v>
                </c:pt>
                <c:pt idx="1232">
                  <c:v>40149</c:v>
                </c:pt>
                <c:pt idx="1233">
                  <c:v>40150</c:v>
                </c:pt>
                <c:pt idx="1234">
                  <c:v>40151</c:v>
                </c:pt>
                <c:pt idx="1235">
                  <c:v>40154</c:v>
                </c:pt>
                <c:pt idx="1236">
                  <c:v>40155</c:v>
                </c:pt>
                <c:pt idx="1237">
                  <c:v>40156</c:v>
                </c:pt>
                <c:pt idx="1238">
                  <c:v>40157</c:v>
                </c:pt>
                <c:pt idx="1239">
                  <c:v>40158</c:v>
                </c:pt>
                <c:pt idx="1240">
                  <c:v>40161</c:v>
                </c:pt>
                <c:pt idx="1241">
                  <c:v>40162</c:v>
                </c:pt>
                <c:pt idx="1242">
                  <c:v>40163</c:v>
                </c:pt>
                <c:pt idx="1243">
                  <c:v>40164</c:v>
                </c:pt>
                <c:pt idx="1244">
                  <c:v>40165</c:v>
                </c:pt>
                <c:pt idx="1245">
                  <c:v>40168</c:v>
                </c:pt>
                <c:pt idx="1246">
                  <c:v>40169</c:v>
                </c:pt>
                <c:pt idx="1247">
                  <c:v>40170</c:v>
                </c:pt>
                <c:pt idx="1248">
                  <c:v>40171</c:v>
                </c:pt>
                <c:pt idx="1249">
                  <c:v>40175</c:v>
                </c:pt>
                <c:pt idx="1250">
                  <c:v>40176</c:v>
                </c:pt>
                <c:pt idx="1251">
                  <c:v>40177</c:v>
                </c:pt>
                <c:pt idx="1252">
                  <c:v>40178</c:v>
                </c:pt>
                <c:pt idx="1253">
                  <c:v>40182</c:v>
                </c:pt>
                <c:pt idx="1254">
                  <c:v>40183</c:v>
                </c:pt>
                <c:pt idx="1255">
                  <c:v>40184</c:v>
                </c:pt>
                <c:pt idx="1256">
                  <c:v>40185</c:v>
                </c:pt>
                <c:pt idx="1257">
                  <c:v>40186</c:v>
                </c:pt>
                <c:pt idx="1258">
                  <c:v>40189</c:v>
                </c:pt>
                <c:pt idx="1259">
                  <c:v>40190</c:v>
                </c:pt>
                <c:pt idx="1260">
                  <c:v>40191</c:v>
                </c:pt>
                <c:pt idx="1261">
                  <c:v>40192</c:v>
                </c:pt>
                <c:pt idx="1262">
                  <c:v>40193</c:v>
                </c:pt>
                <c:pt idx="1263">
                  <c:v>40196</c:v>
                </c:pt>
                <c:pt idx="1264">
                  <c:v>40197</c:v>
                </c:pt>
                <c:pt idx="1265">
                  <c:v>40198</c:v>
                </c:pt>
                <c:pt idx="1266">
                  <c:v>40199</c:v>
                </c:pt>
                <c:pt idx="1267">
                  <c:v>40200</c:v>
                </c:pt>
                <c:pt idx="1268">
                  <c:v>40203</c:v>
                </c:pt>
                <c:pt idx="1269">
                  <c:v>40204</c:v>
                </c:pt>
                <c:pt idx="1270">
                  <c:v>40205</c:v>
                </c:pt>
                <c:pt idx="1271">
                  <c:v>40206</c:v>
                </c:pt>
                <c:pt idx="1272">
                  <c:v>40207</c:v>
                </c:pt>
                <c:pt idx="1273">
                  <c:v>40210</c:v>
                </c:pt>
                <c:pt idx="1274">
                  <c:v>40211</c:v>
                </c:pt>
                <c:pt idx="1275">
                  <c:v>40212</c:v>
                </c:pt>
                <c:pt idx="1276">
                  <c:v>40213</c:v>
                </c:pt>
                <c:pt idx="1277">
                  <c:v>40214</c:v>
                </c:pt>
                <c:pt idx="1278">
                  <c:v>40217</c:v>
                </c:pt>
                <c:pt idx="1279">
                  <c:v>40218</c:v>
                </c:pt>
                <c:pt idx="1280">
                  <c:v>40219</c:v>
                </c:pt>
                <c:pt idx="1281">
                  <c:v>40220</c:v>
                </c:pt>
                <c:pt idx="1282">
                  <c:v>40221</c:v>
                </c:pt>
                <c:pt idx="1283">
                  <c:v>40226</c:v>
                </c:pt>
                <c:pt idx="1284">
                  <c:v>40227</c:v>
                </c:pt>
                <c:pt idx="1285">
                  <c:v>40228</c:v>
                </c:pt>
                <c:pt idx="1286">
                  <c:v>40231</c:v>
                </c:pt>
                <c:pt idx="1287">
                  <c:v>40232</c:v>
                </c:pt>
                <c:pt idx="1288">
                  <c:v>40233</c:v>
                </c:pt>
                <c:pt idx="1289">
                  <c:v>40234</c:v>
                </c:pt>
                <c:pt idx="1290">
                  <c:v>40235</c:v>
                </c:pt>
                <c:pt idx="1291">
                  <c:v>40238</c:v>
                </c:pt>
                <c:pt idx="1292">
                  <c:v>40239</c:v>
                </c:pt>
                <c:pt idx="1293">
                  <c:v>40240</c:v>
                </c:pt>
                <c:pt idx="1294">
                  <c:v>40241</c:v>
                </c:pt>
                <c:pt idx="1295">
                  <c:v>40242</c:v>
                </c:pt>
                <c:pt idx="1296">
                  <c:v>40245</c:v>
                </c:pt>
                <c:pt idx="1297">
                  <c:v>40246</c:v>
                </c:pt>
                <c:pt idx="1298">
                  <c:v>40247</c:v>
                </c:pt>
                <c:pt idx="1299">
                  <c:v>40248</c:v>
                </c:pt>
                <c:pt idx="1300">
                  <c:v>40249</c:v>
                </c:pt>
                <c:pt idx="1301">
                  <c:v>40252</c:v>
                </c:pt>
                <c:pt idx="1302">
                  <c:v>40253</c:v>
                </c:pt>
                <c:pt idx="1303">
                  <c:v>40254</c:v>
                </c:pt>
                <c:pt idx="1304">
                  <c:v>40255</c:v>
                </c:pt>
                <c:pt idx="1305">
                  <c:v>40256</c:v>
                </c:pt>
                <c:pt idx="1306">
                  <c:v>40259</c:v>
                </c:pt>
                <c:pt idx="1307">
                  <c:v>40260</c:v>
                </c:pt>
                <c:pt idx="1308">
                  <c:v>40261</c:v>
                </c:pt>
                <c:pt idx="1309">
                  <c:v>40262</c:v>
                </c:pt>
                <c:pt idx="1310">
                  <c:v>40263</c:v>
                </c:pt>
                <c:pt idx="1311">
                  <c:v>40266</c:v>
                </c:pt>
                <c:pt idx="1312">
                  <c:v>40267</c:v>
                </c:pt>
                <c:pt idx="1313">
                  <c:v>40268</c:v>
                </c:pt>
                <c:pt idx="1314">
                  <c:v>40269</c:v>
                </c:pt>
                <c:pt idx="1315">
                  <c:v>40273</c:v>
                </c:pt>
                <c:pt idx="1316">
                  <c:v>40274</c:v>
                </c:pt>
                <c:pt idx="1317">
                  <c:v>40275</c:v>
                </c:pt>
                <c:pt idx="1318">
                  <c:v>40276</c:v>
                </c:pt>
                <c:pt idx="1319">
                  <c:v>40277</c:v>
                </c:pt>
                <c:pt idx="1320">
                  <c:v>40280</c:v>
                </c:pt>
                <c:pt idx="1321">
                  <c:v>40281</c:v>
                </c:pt>
                <c:pt idx="1322">
                  <c:v>40282</c:v>
                </c:pt>
                <c:pt idx="1323">
                  <c:v>40283</c:v>
                </c:pt>
                <c:pt idx="1324">
                  <c:v>40284</c:v>
                </c:pt>
                <c:pt idx="1325">
                  <c:v>40287</c:v>
                </c:pt>
                <c:pt idx="1326">
                  <c:v>40288</c:v>
                </c:pt>
                <c:pt idx="1327">
                  <c:v>40290</c:v>
                </c:pt>
                <c:pt idx="1328">
                  <c:v>40291</c:v>
                </c:pt>
                <c:pt idx="1329">
                  <c:v>40294</c:v>
                </c:pt>
                <c:pt idx="1330">
                  <c:v>40295</c:v>
                </c:pt>
                <c:pt idx="1331">
                  <c:v>40296</c:v>
                </c:pt>
                <c:pt idx="1332">
                  <c:v>40297</c:v>
                </c:pt>
                <c:pt idx="1333">
                  <c:v>40298</c:v>
                </c:pt>
                <c:pt idx="1334">
                  <c:v>40301</c:v>
                </c:pt>
                <c:pt idx="1335">
                  <c:v>40302</c:v>
                </c:pt>
                <c:pt idx="1336">
                  <c:v>40303</c:v>
                </c:pt>
                <c:pt idx="1337">
                  <c:v>40304</c:v>
                </c:pt>
                <c:pt idx="1338">
                  <c:v>40305</c:v>
                </c:pt>
                <c:pt idx="1339">
                  <c:v>40308</c:v>
                </c:pt>
                <c:pt idx="1340">
                  <c:v>40309</c:v>
                </c:pt>
                <c:pt idx="1341">
                  <c:v>40310</c:v>
                </c:pt>
                <c:pt idx="1342">
                  <c:v>40311</c:v>
                </c:pt>
                <c:pt idx="1343">
                  <c:v>40312</c:v>
                </c:pt>
                <c:pt idx="1344">
                  <c:v>40315</c:v>
                </c:pt>
                <c:pt idx="1345">
                  <c:v>40316</c:v>
                </c:pt>
                <c:pt idx="1346">
                  <c:v>40317</c:v>
                </c:pt>
                <c:pt idx="1347">
                  <c:v>40318</c:v>
                </c:pt>
                <c:pt idx="1348">
                  <c:v>40319</c:v>
                </c:pt>
                <c:pt idx="1349">
                  <c:v>40322</c:v>
                </c:pt>
                <c:pt idx="1350">
                  <c:v>40323</c:v>
                </c:pt>
                <c:pt idx="1351">
                  <c:v>40324</c:v>
                </c:pt>
                <c:pt idx="1352">
                  <c:v>40325</c:v>
                </c:pt>
                <c:pt idx="1353">
                  <c:v>40326</c:v>
                </c:pt>
                <c:pt idx="1354">
                  <c:v>40329</c:v>
                </c:pt>
                <c:pt idx="1355">
                  <c:v>40330</c:v>
                </c:pt>
                <c:pt idx="1356">
                  <c:v>40331</c:v>
                </c:pt>
                <c:pt idx="1357">
                  <c:v>40333</c:v>
                </c:pt>
                <c:pt idx="1358">
                  <c:v>40336</c:v>
                </c:pt>
                <c:pt idx="1359">
                  <c:v>40337</c:v>
                </c:pt>
                <c:pt idx="1360">
                  <c:v>40338</c:v>
                </c:pt>
                <c:pt idx="1361">
                  <c:v>40339</c:v>
                </c:pt>
                <c:pt idx="1362">
                  <c:v>40340</c:v>
                </c:pt>
                <c:pt idx="1363">
                  <c:v>40343</c:v>
                </c:pt>
                <c:pt idx="1364">
                  <c:v>40344</c:v>
                </c:pt>
                <c:pt idx="1365">
                  <c:v>40345</c:v>
                </c:pt>
                <c:pt idx="1366">
                  <c:v>40346</c:v>
                </c:pt>
                <c:pt idx="1367">
                  <c:v>40347</c:v>
                </c:pt>
                <c:pt idx="1368">
                  <c:v>40350</c:v>
                </c:pt>
                <c:pt idx="1369">
                  <c:v>40351</c:v>
                </c:pt>
                <c:pt idx="1370">
                  <c:v>40352</c:v>
                </c:pt>
                <c:pt idx="1371">
                  <c:v>40353</c:v>
                </c:pt>
                <c:pt idx="1372">
                  <c:v>40354</c:v>
                </c:pt>
                <c:pt idx="1373">
                  <c:v>40357</c:v>
                </c:pt>
                <c:pt idx="1374">
                  <c:v>40358</c:v>
                </c:pt>
                <c:pt idx="1375">
                  <c:v>40359</c:v>
                </c:pt>
                <c:pt idx="1376">
                  <c:v>40360</c:v>
                </c:pt>
                <c:pt idx="1377">
                  <c:v>40361</c:v>
                </c:pt>
                <c:pt idx="1378">
                  <c:v>40364</c:v>
                </c:pt>
                <c:pt idx="1379">
                  <c:v>40365</c:v>
                </c:pt>
                <c:pt idx="1380">
                  <c:v>40366</c:v>
                </c:pt>
                <c:pt idx="1381">
                  <c:v>40367</c:v>
                </c:pt>
                <c:pt idx="1382">
                  <c:v>40368</c:v>
                </c:pt>
                <c:pt idx="1383">
                  <c:v>40371</c:v>
                </c:pt>
                <c:pt idx="1384">
                  <c:v>40372</c:v>
                </c:pt>
                <c:pt idx="1385">
                  <c:v>40373</c:v>
                </c:pt>
                <c:pt idx="1386">
                  <c:v>40374</c:v>
                </c:pt>
                <c:pt idx="1387">
                  <c:v>40375</c:v>
                </c:pt>
                <c:pt idx="1388">
                  <c:v>40378</c:v>
                </c:pt>
                <c:pt idx="1389">
                  <c:v>40379</c:v>
                </c:pt>
                <c:pt idx="1390">
                  <c:v>40380</c:v>
                </c:pt>
                <c:pt idx="1391">
                  <c:v>40381</c:v>
                </c:pt>
                <c:pt idx="1392">
                  <c:v>40382</c:v>
                </c:pt>
                <c:pt idx="1393">
                  <c:v>40385</c:v>
                </c:pt>
                <c:pt idx="1394">
                  <c:v>40386</c:v>
                </c:pt>
                <c:pt idx="1395">
                  <c:v>40387</c:v>
                </c:pt>
                <c:pt idx="1396">
                  <c:v>40388</c:v>
                </c:pt>
                <c:pt idx="1397">
                  <c:v>40389</c:v>
                </c:pt>
                <c:pt idx="1398">
                  <c:v>40392</c:v>
                </c:pt>
                <c:pt idx="1399">
                  <c:v>40393</c:v>
                </c:pt>
                <c:pt idx="1400">
                  <c:v>40394</c:v>
                </c:pt>
                <c:pt idx="1401">
                  <c:v>40395</c:v>
                </c:pt>
                <c:pt idx="1402">
                  <c:v>40396</c:v>
                </c:pt>
                <c:pt idx="1403">
                  <c:v>40399</c:v>
                </c:pt>
                <c:pt idx="1404">
                  <c:v>40400</c:v>
                </c:pt>
                <c:pt idx="1405">
                  <c:v>40401</c:v>
                </c:pt>
                <c:pt idx="1406">
                  <c:v>40402</c:v>
                </c:pt>
                <c:pt idx="1407">
                  <c:v>40403</c:v>
                </c:pt>
                <c:pt idx="1408">
                  <c:v>40406</c:v>
                </c:pt>
                <c:pt idx="1409">
                  <c:v>40407</c:v>
                </c:pt>
                <c:pt idx="1410">
                  <c:v>40408</c:v>
                </c:pt>
                <c:pt idx="1411">
                  <c:v>40409</c:v>
                </c:pt>
                <c:pt idx="1412">
                  <c:v>40410</c:v>
                </c:pt>
                <c:pt idx="1413">
                  <c:v>40413</c:v>
                </c:pt>
                <c:pt idx="1414">
                  <c:v>40414</c:v>
                </c:pt>
                <c:pt idx="1415">
                  <c:v>40415</c:v>
                </c:pt>
                <c:pt idx="1416">
                  <c:v>40416</c:v>
                </c:pt>
                <c:pt idx="1417">
                  <c:v>40417</c:v>
                </c:pt>
                <c:pt idx="1418">
                  <c:v>40420</c:v>
                </c:pt>
                <c:pt idx="1419">
                  <c:v>40421</c:v>
                </c:pt>
                <c:pt idx="1420">
                  <c:v>40422</c:v>
                </c:pt>
                <c:pt idx="1421">
                  <c:v>40423</c:v>
                </c:pt>
                <c:pt idx="1422">
                  <c:v>40424</c:v>
                </c:pt>
                <c:pt idx="1423">
                  <c:v>40427</c:v>
                </c:pt>
                <c:pt idx="1424">
                  <c:v>40429</c:v>
                </c:pt>
                <c:pt idx="1425">
                  <c:v>40430</c:v>
                </c:pt>
                <c:pt idx="1426">
                  <c:v>40431</c:v>
                </c:pt>
                <c:pt idx="1427">
                  <c:v>40434</c:v>
                </c:pt>
                <c:pt idx="1428">
                  <c:v>40435</c:v>
                </c:pt>
                <c:pt idx="1429">
                  <c:v>40436</c:v>
                </c:pt>
                <c:pt idx="1430">
                  <c:v>40437</c:v>
                </c:pt>
                <c:pt idx="1431">
                  <c:v>40438</c:v>
                </c:pt>
                <c:pt idx="1432">
                  <c:v>40441</c:v>
                </c:pt>
                <c:pt idx="1433">
                  <c:v>40442</c:v>
                </c:pt>
                <c:pt idx="1434">
                  <c:v>40443</c:v>
                </c:pt>
                <c:pt idx="1435">
                  <c:v>40444</c:v>
                </c:pt>
                <c:pt idx="1436">
                  <c:v>40445</c:v>
                </c:pt>
                <c:pt idx="1437">
                  <c:v>40448</c:v>
                </c:pt>
                <c:pt idx="1438">
                  <c:v>40449</c:v>
                </c:pt>
                <c:pt idx="1439">
                  <c:v>40450</c:v>
                </c:pt>
                <c:pt idx="1440">
                  <c:v>40451</c:v>
                </c:pt>
                <c:pt idx="1441">
                  <c:v>40452</c:v>
                </c:pt>
                <c:pt idx="1442">
                  <c:v>40455</c:v>
                </c:pt>
                <c:pt idx="1443">
                  <c:v>40456</c:v>
                </c:pt>
                <c:pt idx="1444">
                  <c:v>40457</c:v>
                </c:pt>
                <c:pt idx="1445">
                  <c:v>40458</c:v>
                </c:pt>
                <c:pt idx="1446">
                  <c:v>40459</c:v>
                </c:pt>
                <c:pt idx="1447">
                  <c:v>40462</c:v>
                </c:pt>
                <c:pt idx="1448">
                  <c:v>40464</c:v>
                </c:pt>
                <c:pt idx="1449">
                  <c:v>40465</c:v>
                </c:pt>
                <c:pt idx="1450">
                  <c:v>40466</c:v>
                </c:pt>
                <c:pt idx="1451">
                  <c:v>40469</c:v>
                </c:pt>
                <c:pt idx="1452">
                  <c:v>40470</c:v>
                </c:pt>
                <c:pt idx="1453">
                  <c:v>40471</c:v>
                </c:pt>
                <c:pt idx="1454">
                  <c:v>40472</c:v>
                </c:pt>
                <c:pt idx="1455">
                  <c:v>40473</c:v>
                </c:pt>
                <c:pt idx="1456">
                  <c:v>40476</c:v>
                </c:pt>
                <c:pt idx="1457">
                  <c:v>40477</c:v>
                </c:pt>
                <c:pt idx="1458">
                  <c:v>40478</c:v>
                </c:pt>
                <c:pt idx="1459">
                  <c:v>40479</c:v>
                </c:pt>
                <c:pt idx="1460">
                  <c:v>40480</c:v>
                </c:pt>
                <c:pt idx="1461">
                  <c:v>40483</c:v>
                </c:pt>
                <c:pt idx="1462">
                  <c:v>40485</c:v>
                </c:pt>
                <c:pt idx="1463">
                  <c:v>40486</c:v>
                </c:pt>
                <c:pt idx="1464">
                  <c:v>40487</c:v>
                </c:pt>
                <c:pt idx="1465">
                  <c:v>40490</c:v>
                </c:pt>
                <c:pt idx="1466">
                  <c:v>40491</c:v>
                </c:pt>
                <c:pt idx="1467">
                  <c:v>40492</c:v>
                </c:pt>
                <c:pt idx="1468">
                  <c:v>40493</c:v>
                </c:pt>
                <c:pt idx="1469">
                  <c:v>40494</c:v>
                </c:pt>
                <c:pt idx="1470">
                  <c:v>40498</c:v>
                </c:pt>
                <c:pt idx="1471">
                  <c:v>40499</c:v>
                </c:pt>
                <c:pt idx="1472">
                  <c:v>40500</c:v>
                </c:pt>
                <c:pt idx="1473">
                  <c:v>40501</c:v>
                </c:pt>
                <c:pt idx="1474">
                  <c:v>40504</c:v>
                </c:pt>
                <c:pt idx="1475">
                  <c:v>40505</c:v>
                </c:pt>
                <c:pt idx="1476">
                  <c:v>40506</c:v>
                </c:pt>
                <c:pt idx="1477">
                  <c:v>40507</c:v>
                </c:pt>
                <c:pt idx="1478">
                  <c:v>40508</c:v>
                </c:pt>
                <c:pt idx="1479">
                  <c:v>40511</c:v>
                </c:pt>
                <c:pt idx="1480">
                  <c:v>40512</c:v>
                </c:pt>
                <c:pt idx="1481">
                  <c:v>40513</c:v>
                </c:pt>
                <c:pt idx="1482">
                  <c:v>40514</c:v>
                </c:pt>
                <c:pt idx="1483">
                  <c:v>40515</c:v>
                </c:pt>
                <c:pt idx="1484">
                  <c:v>40518</c:v>
                </c:pt>
                <c:pt idx="1485">
                  <c:v>40519</c:v>
                </c:pt>
                <c:pt idx="1486">
                  <c:v>40520</c:v>
                </c:pt>
                <c:pt idx="1487">
                  <c:v>40521</c:v>
                </c:pt>
                <c:pt idx="1488">
                  <c:v>40522</c:v>
                </c:pt>
                <c:pt idx="1489">
                  <c:v>40525</c:v>
                </c:pt>
                <c:pt idx="1490">
                  <c:v>40526</c:v>
                </c:pt>
                <c:pt idx="1491">
                  <c:v>40527</c:v>
                </c:pt>
                <c:pt idx="1492">
                  <c:v>40528</c:v>
                </c:pt>
                <c:pt idx="1493">
                  <c:v>40529</c:v>
                </c:pt>
                <c:pt idx="1494">
                  <c:v>40532</c:v>
                </c:pt>
                <c:pt idx="1495">
                  <c:v>40533</c:v>
                </c:pt>
                <c:pt idx="1496">
                  <c:v>40534</c:v>
                </c:pt>
                <c:pt idx="1497">
                  <c:v>40535</c:v>
                </c:pt>
                <c:pt idx="1498">
                  <c:v>40536</c:v>
                </c:pt>
                <c:pt idx="1499">
                  <c:v>40539</c:v>
                </c:pt>
                <c:pt idx="1500">
                  <c:v>40540</c:v>
                </c:pt>
                <c:pt idx="1501">
                  <c:v>40541</c:v>
                </c:pt>
                <c:pt idx="1502">
                  <c:v>40542</c:v>
                </c:pt>
                <c:pt idx="1503">
                  <c:v>40543</c:v>
                </c:pt>
                <c:pt idx="1504">
                  <c:v>40546</c:v>
                </c:pt>
                <c:pt idx="1505">
                  <c:v>40547</c:v>
                </c:pt>
                <c:pt idx="1506">
                  <c:v>40548</c:v>
                </c:pt>
                <c:pt idx="1507">
                  <c:v>40549</c:v>
                </c:pt>
                <c:pt idx="1508">
                  <c:v>40550</c:v>
                </c:pt>
                <c:pt idx="1509">
                  <c:v>40553</c:v>
                </c:pt>
                <c:pt idx="1510">
                  <c:v>40554</c:v>
                </c:pt>
                <c:pt idx="1511">
                  <c:v>40555</c:v>
                </c:pt>
                <c:pt idx="1512">
                  <c:v>40556</c:v>
                </c:pt>
                <c:pt idx="1513">
                  <c:v>40557</c:v>
                </c:pt>
                <c:pt idx="1514">
                  <c:v>40560</c:v>
                </c:pt>
                <c:pt idx="1515">
                  <c:v>40561</c:v>
                </c:pt>
                <c:pt idx="1516">
                  <c:v>40562</c:v>
                </c:pt>
                <c:pt idx="1517">
                  <c:v>40563</c:v>
                </c:pt>
                <c:pt idx="1518">
                  <c:v>40564</c:v>
                </c:pt>
                <c:pt idx="1519">
                  <c:v>40567</c:v>
                </c:pt>
                <c:pt idx="1520">
                  <c:v>40568</c:v>
                </c:pt>
                <c:pt idx="1521">
                  <c:v>40569</c:v>
                </c:pt>
                <c:pt idx="1522">
                  <c:v>40570</c:v>
                </c:pt>
                <c:pt idx="1523">
                  <c:v>40571</c:v>
                </c:pt>
                <c:pt idx="1524">
                  <c:v>40574</c:v>
                </c:pt>
                <c:pt idx="1525">
                  <c:v>40575</c:v>
                </c:pt>
                <c:pt idx="1526">
                  <c:v>40576</c:v>
                </c:pt>
                <c:pt idx="1527">
                  <c:v>40577</c:v>
                </c:pt>
                <c:pt idx="1528">
                  <c:v>40578</c:v>
                </c:pt>
                <c:pt idx="1529">
                  <c:v>40581</c:v>
                </c:pt>
                <c:pt idx="1530">
                  <c:v>40582</c:v>
                </c:pt>
                <c:pt idx="1531">
                  <c:v>40583</c:v>
                </c:pt>
                <c:pt idx="1532">
                  <c:v>40584</c:v>
                </c:pt>
                <c:pt idx="1533">
                  <c:v>40585</c:v>
                </c:pt>
                <c:pt idx="1534">
                  <c:v>40588</c:v>
                </c:pt>
                <c:pt idx="1535">
                  <c:v>40589</c:v>
                </c:pt>
                <c:pt idx="1536">
                  <c:v>40590</c:v>
                </c:pt>
                <c:pt idx="1537">
                  <c:v>40591</c:v>
                </c:pt>
                <c:pt idx="1538">
                  <c:v>40592</c:v>
                </c:pt>
                <c:pt idx="1539">
                  <c:v>40595</c:v>
                </c:pt>
                <c:pt idx="1540">
                  <c:v>40596</c:v>
                </c:pt>
                <c:pt idx="1541">
                  <c:v>40597</c:v>
                </c:pt>
                <c:pt idx="1542">
                  <c:v>40598</c:v>
                </c:pt>
                <c:pt idx="1543">
                  <c:v>40599</c:v>
                </c:pt>
                <c:pt idx="1544">
                  <c:v>40602</c:v>
                </c:pt>
                <c:pt idx="1545">
                  <c:v>40603</c:v>
                </c:pt>
                <c:pt idx="1546">
                  <c:v>40604</c:v>
                </c:pt>
                <c:pt idx="1547">
                  <c:v>40605</c:v>
                </c:pt>
                <c:pt idx="1548">
                  <c:v>40606</c:v>
                </c:pt>
                <c:pt idx="1549">
                  <c:v>40611</c:v>
                </c:pt>
                <c:pt idx="1550">
                  <c:v>40612</c:v>
                </c:pt>
                <c:pt idx="1551">
                  <c:v>40613</c:v>
                </c:pt>
                <c:pt idx="1552">
                  <c:v>40616</c:v>
                </c:pt>
                <c:pt idx="1553">
                  <c:v>40617</c:v>
                </c:pt>
                <c:pt idx="1554">
                  <c:v>40618</c:v>
                </c:pt>
                <c:pt idx="1555">
                  <c:v>40619</c:v>
                </c:pt>
                <c:pt idx="1556">
                  <c:v>40620</c:v>
                </c:pt>
                <c:pt idx="1557">
                  <c:v>40623</c:v>
                </c:pt>
                <c:pt idx="1558">
                  <c:v>40624</c:v>
                </c:pt>
                <c:pt idx="1559">
                  <c:v>40625</c:v>
                </c:pt>
                <c:pt idx="1560">
                  <c:v>40626</c:v>
                </c:pt>
                <c:pt idx="1561">
                  <c:v>40627</c:v>
                </c:pt>
                <c:pt idx="1562">
                  <c:v>40630</c:v>
                </c:pt>
                <c:pt idx="1563">
                  <c:v>40631</c:v>
                </c:pt>
                <c:pt idx="1564">
                  <c:v>40632</c:v>
                </c:pt>
                <c:pt idx="1565">
                  <c:v>40633</c:v>
                </c:pt>
                <c:pt idx="1566">
                  <c:v>40634</c:v>
                </c:pt>
                <c:pt idx="1567">
                  <c:v>40637</c:v>
                </c:pt>
                <c:pt idx="1568">
                  <c:v>40638</c:v>
                </c:pt>
                <c:pt idx="1569">
                  <c:v>40639</c:v>
                </c:pt>
                <c:pt idx="1570">
                  <c:v>40640</c:v>
                </c:pt>
                <c:pt idx="1571">
                  <c:v>40641</c:v>
                </c:pt>
                <c:pt idx="1572">
                  <c:v>40644</c:v>
                </c:pt>
                <c:pt idx="1573">
                  <c:v>40645</c:v>
                </c:pt>
                <c:pt idx="1574">
                  <c:v>40646</c:v>
                </c:pt>
                <c:pt idx="1575">
                  <c:v>40647</c:v>
                </c:pt>
                <c:pt idx="1576">
                  <c:v>40648</c:v>
                </c:pt>
                <c:pt idx="1577">
                  <c:v>40651</c:v>
                </c:pt>
                <c:pt idx="1578">
                  <c:v>40652</c:v>
                </c:pt>
                <c:pt idx="1579">
                  <c:v>40653</c:v>
                </c:pt>
                <c:pt idx="1580">
                  <c:v>40658</c:v>
                </c:pt>
                <c:pt idx="1581">
                  <c:v>40659</c:v>
                </c:pt>
                <c:pt idx="1582">
                  <c:v>40660</c:v>
                </c:pt>
                <c:pt idx="1583">
                  <c:v>40661</c:v>
                </c:pt>
                <c:pt idx="1584">
                  <c:v>40662</c:v>
                </c:pt>
                <c:pt idx="1585">
                  <c:v>40665</c:v>
                </c:pt>
                <c:pt idx="1586">
                  <c:v>40666</c:v>
                </c:pt>
                <c:pt idx="1587">
                  <c:v>40667</c:v>
                </c:pt>
                <c:pt idx="1588">
                  <c:v>40668</c:v>
                </c:pt>
                <c:pt idx="1589">
                  <c:v>40669</c:v>
                </c:pt>
                <c:pt idx="1590">
                  <c:v>40672</c:v>
                </c:pt>
                <c:pt idx="1591">
                  <c:v>40673</c:v>
                </c:pt>
                <c:pt idx="1592">
                  <c:v>40674</c:v>
                </c:pt>
                <c:pt idx="1593">
                  <c:v>40675</c:v>
                </c:pt>
                <c:pt idx="1594">
                  <c:v>40676</c:v>
                </c:pt>
                <c:pt idx="1595">
                  <c:v>40679</c:v>
                </c:pt>
                <c:pt idx="1596">
                  <c:v>40680</c:v>
                </c:pt>
                <c:pt idx="1597">
                  <c:v>40681</c:v>
                </c:pt>
                <c:pt idx="1598">
                  <c:v>40682</c:v>
                </c:pt>
                <c:pt idx="1599">
                  <c:v>40683</c:v>
                </c:pt>
                <c:pt idx="1600">
                  <c:v>40686</c:v>
                </c:pt>
                <c:pt idx="1601">
                  <c:v>40687</c:v>
                </c:pt>
                <c:pt idx="1602">
                  <c:v>40688</c:v>
                </c:pt>
                <c:pt idx="1603">
                  <c:v>40689</c:v>
                </c:pt>
                <c:pt idx="1604">
                  <c:v>40690</c:v>
                </c:pt>
                <c:pt idx="1605">
                  <c:v>40693</c:v>
                </c:pt>
                <c:pt idx="1606">
                  <c:v>40694</c:v>
                </c:pt>
                <c:pt idx="1607">
                  <c:v>40695</c:v>
                </c:pt>
                <c:pt idx="1608">
                  <c:v>40696</c:v>
                </c:pt>
                <c:pt idx="1609">
                  <c:v>40697</c:v>
                </c:pt>
                <c:pt idx="1610">
                  <c:v>40700</c:v>
                </c:pt>
                <c:pt idx="1611">
                  <c:v>40701</c:v>
                </c:pt>
                <c:pt idx="1612">
                  <c:v>40702</c:v>
                </c:pt>
                <c:pt idx="1613">
                  <c:v>40703</c:v>
                </c:pt>
                <c:pt idx="1614">
                  <c:v>40704</c:v>
                </c:pt>
                <c:pt idx="1615">
                  <c:v>40707</c:v>
                </c:pt>
                <c:pt idx="1616">
                  <c:v>40708</c:v>
                </c:pt>
                <c:pt idx="1617">
                  <c:v>40709</c:v>
                </c:pt>
                <c:pt idx="1618">
                  <c:v>40710</c:v>
                </c:pt>
                <c:pt idx="1619">
                  <c:v>40711</c:v>
                </c:pt>
                <c:pt idx="1620">
                  <c:v>40714</c:v>
                </c:pt>
                <c:pt idx="1621">
                  <c:v>40715</c:v>
                </c:pt>
                <c:pt idx="1622">
                  <c:v>40716</c:v>
                </c:pt>
                <c:pt idx="1623">
                  <c:v>40718</c:v>
                </c:pt>
                <c:pt idx="1624">
                  <c:v>40721</c:v>
                </c:pt>
                <c:pt idx="1625">
                  <c:v>40722</c:v>
                </c:pt>
                <c:pt idx="1626">
                  <c:v>40723</c:v>
                </c:pt>
                <c:pt idx="1627">
                  <c:v>40724</c:v>
                </c:pt>
                <c:pt idx="1628">
                  <c:v>40725</c:v>
                </c:pt>
                <c:pt idx="1629">
                  <c:v>40728</c:v>
                </c:pt>
                <c:pt idx="1630">
                  <c:v>40729</c:v>
                </c:pt>
                <c:pt idx="1631">
                  <c:v>40730</c:v>
                </c:pt>
                <c:pt idx="1632">
                  <c:v>40731</c:v>
                </c:pt>
                <c:pt idx="1633">
                  <c:v>40732</c:v>
                </c:pt>
                <c:pt idx="1634">
                  <c:v>40735</c:v>
                </c:pt>
                <c:pt idx="1635">
                  <c:v>40736</c:v>
                </c:pt>
                <c:pt idx="1636">
                  <c:v>40737</c:v>
                </c:pt>
                <c:pt idx="1637">
                  <c:v>40738</c:v>
                </c:pt>
                <c:pt idx="1638">
                  <c:v>40739</c:v>
                </c:pt>
                <c:pt idx="1639">
                  <c:v>40742</c:v>
                </c:pt>
                <c:pt idx="1640">
                  <c:v>40743</c:v>
                </c:pt>
                <c:pt idx="1641">
                  <c:v>40744</c:v>
                </c:pt>
                <c:pt idx="1642">
                  <c:v>40745</c:v>
                </c:pt>
                <c:pt idx="1643">
                  <c:v>40746</c:v>
                </c:pt>
                <c:pt idx="1644">
                  <c:v>40749</c:v>
                </c:pt>
                <c:pt idx="1645">
                  <c:v>40750</c:v>
                </c:pt>
                <c:pt idx="1646">
                  <c:v>40751</c:v>
                </c:pt>
                <c:pt idx="1647">
                  <c:v>40752</c:v>
                </c:pt>
                <c:pt idx="1648">
                  <c:v>40753</c:v>
                </c:pt>
                <c:pt idx="1649">
                  <c:v>40756</c:v>
                </c:pt>
                <c:pt idx="1650">
                  <c:v>40757</c:v>
                </c:pt>
                <c:pt idx="1651">
                  <c:v>40758</c:v>
                </c:pt>
                <c:pt idx="1652">
                  <c:v>40759</c:v>
                </c:pt>
                <c:pt idx="1653">
                  <c:v>40760</c:v>
                </c:pt>
                <c:pt idx="1654">
                  <c:v>40763</c:v>
                </c:pt>
                <c:pt idx="1655">
                  <c:v>40764</c:v>
                </c:pt>
                <c:pt idx="1656">
                  <c:v>40765</c:v>
                </c:pt>
                <c:pt idx="1657">
                  <c:v>40766</c:v>
                </c:pt>
                <c:pt idx="1658">
                  <c:v>40767</c:v>
                </c:pt>
                <c:pt idx="1659">
                  <c:v>40770</c:v>
                </c:pt>
                <c:pt idx="1660">
                  <c:v>40771</c:v>
                </c:pt>
                <c:pt idx="1661">
                  <c:v>40772</c:v>
                </c:pt>
                <c:pt idx="1662">
                  <c:v>40773</c:v>
                </c:pt>
                <c:pt idx="1663">
                  <c:v>40774</c:v>
                </c:pt>
                <c:pt idx="1664">
                  <c:v>40777</c:v>
                </c:pt>
                <c:pt idx="1665">
                  <c:v>40778</c:v>
                </c:pt>
                <c:pt idx="1666">
                  <c:v>40779</c:v>
                </c:pt>
                <c:pt idx="1667">
                  <c:v>40780</c:v>
                </c:pt>
                <c:pt idx="1668">
                  <c:v>40781</c:v>
                </c:pt>
                <c:pt idx="1669">
                  <c:v>40784</c:v>
                </c:pt>
                <c:pt idx="1670">
                  <c:v>40785</c:v>
                </c:pt>
                <c:pt idx="1671">
                  <c:v>40786</c:v>
                </c:pt>
                <c:pt idx="1672">
                  <c:v>40787</c:v>
                </c:pt>
                <c:pt idx="1673">
                  <c:v>40788</c:v>
                </c:pt>
                <c:pt idx="1674">
                  <c:v>40791</c:v>
                </c:pt>
                <c:pt idx="1675">
                  <c:v>40792</c:v>
                </c:pt>
                <c:pt idx="1676">
                  <c:v>40794</c:v>
                </c:pt>
                <c:pt idx="1677">
                  <c:v>40795</c:v>
                </c:pt>
                <c:pt idx="1678">
                  <c:v>40798</c:v>
                </c:pt>
                <c:pt idx="1679">
                  <c:v>40799</c:v>
                </c:pt>
                <c:pt idx="1680">
                  <c:v>40800</c:v>
                </c:pt>
                <c:pt idx="1681">
                  <c:v>40801</c:v>
                </c:pt>
                <c:pt idx="1682">
                  <c:v>40802</c:v>
                </c:pt>
                <c:pt idx="1683">
                  <c:v>40805</c:v>
                </c:pt>
                <c:pt idx="1684">
                  <c:v>40806</c:v>
                </c:pt>
                <c:pt idx="1685">
                  <c:v>40807</c:v>
                </c:pt>
                <c:pt idx="1686">
                  <c:v>40808</c:v>
                </c:pt>
                <c:pt idx="1687">
                  <c:v>40809</c:v>
                </c:pt>
                <c:pt idx="1688">
                  <c:v>40812</c:v>
                </c:pt>
                <c:pt idx="1689">
                  <c:v>40813</c:v>
                </c:pt>
                <c:pt idx="1690">
                  <c:v>40814</c:v>
                </c:pt>
                <c:pt idx="1691">
                  <c:v>40815</c:v>
                </c:pt>
                <c:pt idx="1692">
                  <c:v>40816</c:v>
                </c:pt>
                <c:pt idx="1693">
                  <c:v>40819</c:v>
                </c:pt>
                <c:pt idx="1694">
                  <c:v>40820</c:v>
                </c:pt>
                <c:pt idx="1695">
                  <c:v>40821</c:v>
                </c:pt>
                <c:pt idx="1696">
                  <c:v>40822</c:v>
                </c:pt>
                <c:pt idx="1697">
                  <c:v>40823</c:v>
                </c:pt>
                <c:pt idx="1698">
                  <c:v>40826</c:v>
                </c:pt>
                <c:pt idx="1699">
                  <c:v>40827</c:v>
                </c:pt>
                <c:pt idx="1700">
                  <c:v>40829</c:v>
                </c:pt>
                <c:pt idx="1701">
                  <c:v>40830</c:v>
                </c:pt>
                <c:pt idx="1702">
                  <c:v>40833</c:v>
                </c:pt>
                <c:pt idx="1703">
                  <c:v>40834</c:v>
                </c:pt>
                <c:pt idx="1704">
                  <c:v>40835</c:v>
                </c:pt>
                <c:pt idx="1705">
                  <c:v>40836</c:v>
                </c:pt>
                <c:pt idx="1706">
                  <c:v>40837</c:v>
                </c:pt>
                <c:pt idx="1707">
                  <c:v>40840</c:v>
                </c:pt>
                <c:pt idx="1708">
                  <c:v>40841</c:v>
                </c:pt>
                <c:pt idx="1709">
                  <c:v>40842</c:v>
                </c:pt>
                <c:pt idx="1710">
                  <c:v>40843</c:v>
                </c:pt>
                <c:pt idx="1711">
                  <c:v>40844</c:v>
                </c:pt>
                <c:pt idx="1712">
                  <c:v>40847</c:v>
                </c:pt>
                <c:pt idx="1713">
                  <c:v>40848</c:v>
                </c:pt>
                <c:pt idx="1714">
                  <c:v>40850</c:v>
                </c:pt>
                <c:pt idx="1715">
                  <c:v>40851</c:v>
                </c:pt>
                <c:pt idx="1716">
                  <c:v>40854</c:v>
                </c:pt>
                <c:pt idx="1717">
                  <c:v>40855</c:v>
                </c:pt>
                <c:pt idx="1718">
                  <c:v>40856</c:v>
                </c:pt>
                <c:pt idx="1719">
                  <c:v>40857</c:v>
                </c:pt>
                <c:pt idx="1720">
                  <c:v>40858</c:v>
                </c:pt>
                <c:pt idx="1721">
                  <c:v>40861</c:v>
                </c:pt>
                <c:pt idx="1722">
                  <c:v>40863</c:v>
                </c:pt>
                <c:pt idx="1723">
                  <c:v>40864</c:v>
                </c:pt>
                <c:pt idx="1724">
                  <c:v>40865</c:v>
                </c:pt>
                <c:pt idx="1725">
                  <c:v>40868</c:v>
                </c:pt>
                <c:pt idx="1726">
                  <c:v>40869</c:v>
                </c:pt>
                <c:pt idx="1727">
                  <c:v>40870</c:v>
                </c:pt>
                <c:pt idx="1728">
                  <c:v>40871</c:v>
                </c:pt>
                <c:pt idx="1729">
                  <c:v>40872</c:v>
                </c:pt>
                <c:pt idx="1730">
                  <c:v>40875</c:v>
                </c:pt>
                <c:pt idx="1731">
                  <c:v>40876</c:v>
                </c:pt>
                <c:pt idx="1732">
                  <c:v>40877</c:v>
                </c:pt>
                <c:pt idx="1733">
                  <c:v>40878</c:v>
                </c:pt>
                <c:pt idx="1734">
                  <c:v>40879</c:v>
                </c:pt>
                <c:pt idx="1735">
                  <c:v>40882</c:v>
                </c:pt>
                <c:pt idx="1736">
                  <c:v>40883</c:v>
                </c:pt>
                <c:pt idx="1737">
                  <c:v>40884</c:v>
                </c:pt>
                <c:pt idx="1738">
                  <c:v>40885</c:v>
                </c:pt>
                <c:pt idx="1739">
                  <c:v>40886</c:v>
                </c:pt>
                <c:pt idx="1740">
                  <c:v>40889</c:v>
                </c:pt>
                <c:pt idx="1741">
                  <c:v>40890</c:v>
                </c:pt>
                <c:pt idx="1742">
                  <c:v>40891</c:v>
                </c:pt>
                <c:pt idx="1743">
                  <c:v>40892</c:v>
                </c:pt>
                <c:pt idx="1744">
                  <c:v>40893</c:v>
                </c:pt>
                <c:pt idx="1745">
                  <c:v>40896</c:v>
                </c:pt>
                <c:pt idx="1746">
                  <c:v>40897</c:v>
                </c:pt>
                <c:pt idx="1747">
                  <c:v>40898</c:v>
                </c:pt>
                <c:pt idx="1748">
                  <c:v>40899</c:v>
                </c:pt>
                <c:pt idx="1749">
                  <c:v>40900</c:v>
                </c:pt>
                <c:pt idx="1750">
                  <c:v>40903</c:v>
                </c:pt>
                <c:pt idx="1751">
                  <c:v>40904</c:v>
                </c:pt>
                <c:pt idx="1752">
                  <c:v>40905</c:v>
                </c:pt>
                <c:pt idx="1753">
                  <c:v>40906</c:v>
                </c:pt>
                <c:pt idx="1754">
                  <c:v>40907</c:v>
                </c:pt>
                <c:pt idx="1755">
                  <c:v>40910</c:v>
                </c:pt>
                <c:pt idx="1756">
                  <c:v>40911</c:v>
                </c:pt>
                <c:pt idx="1757">
                  <c:v>40912</c:v>
                </c:pt>
                <c:pt idx="1758">
                  <c:v>40913</c:v>
                </c:pt>
                <c:pt idx="1759">
                  <c:v>40914</c:v>
                </c:pt>
                <c:pt idx="1760">
                  <c:v>40917</c:v>
                </c:pt>
                <c:pt idx="1761">
                  <c:v>40918</c:v>
                </c:pt>
                <c:pt idx="1762">
                  <c:v>40919</c:v>
                </c:pt>
                <c:pt idx="1763">
                  <c:v>40920</c:v>
                </c:pt>
                <c:pt idx="1764">
                  <c:v>40921</c:v>
                </c:pt>
                <c:pt idx="1765">
                  <c:v>40924</c:v>
                </c:pt>
                <c:pt idx="1766">
                  <c:v>40925</c:v>
                </c:pt>
                <c:pt idx="1767">
                  <c:v>40926</c:v>
                </c:pt>
                <c:pt idx="1768">
                  <c:v>40927</c:v>
                </c:pt>
                <c:pt idx="1769">
                  <c:v>40928</c:v>
                </c:pt>
                <c:pt idx="1770">
                  <c:v>40931</c:v>
                </c:pt>
                <c:pt idx="1771">
                  <c:v>40932</c:v>
                </c:pt>
                <c:pt idx="1772">
                  <c:v>40933</c:v>
                </c:pt>
                <c:pt idx="1773">
                  <c:v>40934</c:v>
                </c:pt>
                <c:pt idx="1774">
                  <c:v>40935</c:v>
                </c:pt>
                <c:pt idx="1775">
                  <c:v>40938</c:v>
                </c:pt>
                <c:pt idx="1776">
                  <c:v>40939</c:v>
                </c:pt>
                <c:pt idx="1777">
                  <c:v>40940</c:v>
                </c:pt>
                <c:pt idx="1778">
                  <c:v>40941</c:v>
                </c:pt>
                <c:pt idx="1779">
                  <c:v>40942</c:v>
                </c:pt>
                <c:pt idx="1780">
                  <c:v>40945</c:v>
                </c:pt>
                <c:pt idx="1781">
                  <c:v>40946</c:v>
                </c:pt>
                <c:pt idx="1782">
                  <c:v>40947</c:v>
                </c:pt>
                <c:pt idx="1783">
                  <c:v>40948</c:v>
                </c:pt>
                <c:pt idx="1784">
                  <c:v>40949</c:v>
                </c:pt>
                <c:pt idx="1785">
                  <c:v>40952</c:v>
                </c:pt>
                <c:pt idx="1786">
                  <c:v>40953</c:v>
                </c:pt>
                <c:pt idx="1787">
                  <c:v>40954</c:v>
                </c:pt>
                <c:pt idx="1788">
                  <c:v>40955</c:v>
                </c:pt>
                <c:pt idx="1789">
                  <c:v>40956</c:v>
                </c:pt>
                <c:pt idx="1790">
                  <c:v>40961</c:v>
                </c:pt>
                <c:pt idx="1791">
                  <c:v>40962</c:v>
                </c:pt>
                <c:pt idx="1792">
                  <c:v>40963</c:v>
                </c:pt>
                <c:pt idx="1793">
                  <c:v>40966</c:v>
                </c:pt>
                <c:pt idx="1794">
                  <c:v>40967</c:v>
                </c:pt>
                <c:pt idx="1795">
                  <c:v>40968</c:v>
                </c:pt>
                <c:pt idx="1796">
                  <c:v>40969</c:v>
                </c:pt>
                <c:pt idx="1797">
                  <c:v>40970</c:v>
                </c:pt>
                <c:pt idx="1798">
                  <c:v>40973</c:v>
                </c:pt>
                <c:pt idx="1799">
                  <c:v>40974</c:v>
                </c:pt>
                <c:pt idx="1800">
                  <c:v>40975</c:v>
                </c:pt>
                <c:pt idx="1801">
                  <c:v>40976</c:v>
                </c:pt>
                <c:pt idx="1802">
                  <c:v>40977</c:v>
                </c:pt>
                <c:pt idx="1803">
                  <c:v>40980</c:v>
                </c:pt>
                <c:pt idx="1804">
                  <c:v>40981</c:v>
                </c:pt>
                <c:pt idx="1805">
                  <c:v>40982</c:v>
                </c:pt>
                <c:pt idx="1806">
                  <c:v>40983</c:v>
                </c:pt>
                <c:pt idx="1807">
                  <c:v>40984</c:v>
                </c:pt>
                <c:pt idx="1808">
                  <c:v>40987</c:v>
                </c:pt>
                <c:pt idx="1809">
                  <c:v>40988</c:v>
                </c:pt>
                <c:pt idx="1810">
                  <c:v>40989</c:v>
                </c:pt>
                <c:pt idx="1811">
                  <c:v>40990</c:v>
                </c:pt>
                <c:pt idx="1812">
                  <c:v>40991</c:v>
                </c:pt>
                <c:pt idx="1813">
                  <c:v>40994</c:v>
                </c:pt>
                <c:pt idx="1814">
                  <c:v>40995</c:v>
                </c:pt>
                <c:pt idx="1815">
                  <c:v>40996</c:v>
                </c:pt>
                <c:pt idx="1816">
                  <c:v>40997</c:v>
                </c:pt>
                <c:pt idx="1817">
                  <c:v>40998</c:v>
                </c:pt>
                <c:pt idx="1818">
                  <c:v>41001</c:v>
                </c:pt>
                <c:pt idx="1819">
                  <c:v>41002</c:v>
                </c:pt>
                <c:pt idx="1820">
                  <c:v>41003</c:v>
                </c:pt>
                <c:pt idx="1821">
                  <c:v>41004</c:v>
                </c:pt>
                <c:pt idx="1822">
                  <c:v>41008</c:v>
                </c:pt>
                <c:pt idx="1823">
                  <c:v>41009</c:v>
                </c:pt>
                <c:pt idx="1824">
                  <c:v>41010</c:v>
                </c:pt>
                <c:pt idx="1825">
                  <c:v>41011</c:v>
                </c:pt>
                <c:pt idx="1826">
                  <c:v>41012</c:v>
                </c:pt>
                <c:pt idx="1827">
                  <c:v>41015</c:v>
                </c:pt>
                <c:pt idx="1828">
                  <c:v>41016</c:v>
                </c:pt>
                <c:pt idx="1829">
                  <c:v>41017</c:v>
                </c:pt>
                <c:pt idx="1830">
                  <c:v>41018</c:v>
                </c:pt>
                <c:pt idx="1831">
                  <c:v>41019</c:v>
                </c:pt>
                <c:pt idx="1832">
                  <c:v>41022</c:v>
                </c:pt>
                <c:pt idx="1833">
                  <c:v>41023</c:v>
                </c:pt>
                <c:pt idx="1834">
                  <c:v>41024</c:v>
                </c:pt>
                <c:pt idx="1835">
                  <c:v>41025</c:v>
                </c:pt>
                <c:pt idx="1836">
                  <c:v>41026</c:v>
                </c:pt>
                <c:pt idx="1837">
                  <c:v>41029</c:v>
                </c:pt>
                <c:pt idx="1838">
                  <c:v>41031</c:v>
                </c:pt>
                <c:pt idx="1839">
                  <c:v>41032</c:v>
                </c:pt>
                <c:pt idx="1840">
                  <c:v>41033</c:v>
                </c:pt>
                <c:pt idx="1841">
                  <c:v>41036</c:v>
                </c:pt>
                <c:pt idx="1842">
                  <c:v>41037</c:v>
                </c:pt>
                <c:pt idx="1843">
                  <c:v>41038</c:v>
                </c:pt>
                <c:pt idx="1844">
                  <c:v>41039</c:v>
                </c:pt>
                <c:pt idx="1845">
                  <c:v>41040</c:v>
                </c:pt>
                <c:pt idx="1846">
                  <c:v>41043</c:v>
                </c:pt>
                <c:pt idx="1847">
                  <c:v>41044</c:v>
                </c:pt>
                <c:pt idx="1848">
                  <c:v>41045</c:v>
                </c:pt>
                <c:pt idx="1849">
                  <c:v>41046</c:v>
                </c:pt>
                <c:pt idx="1850">
                  <c:v>41047</c:v>
                </c:pt>
                <c:pt idx="1851">
                  <c:v>41050</c:v>
                </c:pt>
                <c:pt idx="1852">
                  <c:v>41051</c:v>
                </c:pt>
                <c:pt idx="1853">
                  <c:v>41052</c:v>
                </c:pt>
                <c:pt idx="1854">
                  <c:v>41053</c:v>
                </c:pt>
                <c:pt idx="1855">
                  <c:v>41054</c:v>
                </c:pt>
                <c:pt idx="1856">
                  <c:v>41057</c:v>
                </c:pt>
                <c:pt idx="1857">
                  <c:v>41058</c:v>
                </c:pt>
                <c:pt idx="1858">
                  <c:v>41059</c:v>
                </c:pt>
                <c:pt idx="1859">
                  <c:v>41060</c:v>
                </c:pt>
                <c:pt idx="1860">
                  <c:v>41061</c:v>
                </c:pt>
                <c:pt idx="1861">
                  <c:v>41064</c:v>
                </c:pt>
                <c:pt idx="1862">
                  <c:v>41065</c:v>
                </c:pt>
                <c:pt idx="1863">
                  <c:v>41066</c:v>
                </c:pt>
                <c:pt idx="1864">
                  <c:v>41068</c:v>
                </c:pt>
                <c:pt idx="1865">
                  <c:v>41071</c:v>
                </c:pt>
                <c:pt idx="1866">
                  <c:v>41072</c:v>
                </c:pt>
                <c:pt idx="1867">
                  <c:v>41073</c:v>
                </c:pt>
                <c:pt idx="1868">
                  <c:v>41074</c:v>
                </c:pt>
                <c:pt idx="1869">
                  <c:v>41075</c:v>
                </c:pt>
                <c:pt idx="1870">
                  <c:v>41078</c:v>
                </c:pt>
                <c:pt idx="1871">
                  <c:v>41079</c:v>
                </c:pt>
                <c:pt idx="1872">
                  <c:v>41080</c:v>
                </c:pt>
                <c:pt idx="1873">
                  <c:v>41081</c:v>
                </c:pt>
                <c:pt idx="1874">
                  <c:v>41082</c:v>
                </c:pt>
                <c:pt idx="1875">
                  <c:v>41085</c:v>
                </c:pt>
                <c:pt idx="1876">
                  <c:v>41086</c:v>
                </c:pt>
                <c:pt idx="1877">
                  <c:v>41087</c:v>
                </c:pt>
                <c:pt idx="1878">
                  <c:v>41088</c:v>
                </c:pt>
                <c:pt idx="1879">
                  <c:v>41089</c:v>
                </c:pt>
                <c:pt idx="1880">
                  <c:v>41092</c:v>
                </c:pt>
                <c:pt idx="1881">
                  <c:v>41093</c:v>
                </c:pt>
                <c:pt idx="1882">
                  <c:v>41094</c:v>
                </c:pt>
                <c:pt idx="1883">
                  <c:v>41095</c:v>
                </c:pt>
                <c:pt idx="1884">
                  <c:v>41096</c:v>
                </c:pt>
                <c:pt idx="1885">
                  <c:v>41100</c:v>
                </c:pt>
                <c:pt idx="1886">
                  <c:v>41101</c:v>
                </c:pt>
                <c:pt idx="1887">
                  <c:v>41102</c:v>
                </c:pt>
                <c:pt idx="1888">
                  <c:v>41103</c:v>
                </c:pt>
                <c:pt idx="1889">
                  <c:v>41106</c:v>
                </c:pt>
                <c:pt idx="1890">
                  <c:v>41107</c:v>
                </c:pt>
                <c:pt idx="1891">
                  <c:v>41108</c:v>
                </c:pt>
                <c:pt idx="1892">
                  <c:v>41109</c:v>
                </c:pt>
                <c:pt idx="1893">
                  <c:v>41110</c:v>
                </c:pt>
                <c:pt idx="1894">
                  <c:v>41113</c:v>
                </c:pt>
                <c:pt idx="1895">
                  <c:v>41114</c:v>
                </c:pt>
                <c:pt idx="1896">
                  <c:v>41115</c:v>
                </c:pt>
                <c:pt idx="1897">
                  <c:v>41116</c:v>
                </c:pt>
                <c:pt idx="1898">
                  <c:v>41117</c:v>
                </c:pt>
                <c:pt idx="1899">
                  <c:v>41120</c:v>
                </c:pt>
                <c:pt idx="1900">
                  <c:v>41121</c:v>
                </c:pt>
                <c:pt idx="1901">
                  <c:v>41122</c:v>
                </c:pt>
                <c:pt idx="1902">
                  <c:v>41123</c:v>
                </c:pt>
                <c:pt idx="1903">
                  <c:v>41124</c:v>
                </c:pt>
                <c:pt idx="1904">
                  <c:v>41127</c:v>
                </c:pt>
                <c:pt idx="1905">
                  <c:v>41128</c:v>
                </c:pt>
                <c:pt idx="1906">
                  <c:v>41129</c:v>
                </c:pt>
                <c:pt idx="1907">
                  <c:v>41130</c:v>
                </c:pt>
                <c:pt idx="1908">
                  <c:v>41131</c:v>
                </c:pt>
                <c:pt idx="1909">
                  <c:v>41134</c:v>
                </c:pt>
                <c:pt idx="1910">
                  <c:v>41135</c:v>
                </c:pt>
                <c:pt idx="1911">
                  <c:v>41136</c:v>
                </c:pt>
                <c:pt idx="1912">
                  <c:v>41137</c:v>
                </c:pt>
                <c:pt idx="1913">
                  <c:v>41138</c:v>
                </c:pt>
                <c:pt idx="1914">
                  <c:v>41141</c:v>
                </c:pt>
                <c:pt idx="1915">
                  <c:v>41142</c:v>
                </c:pt>
                <c:pt idx="1916">
                  <c:v>41143</c:v>
                </c:pt>
                <c:pt idx="1917">
                  <c:v>41144</c:v>
                </c:pt>
                <c:pt idx="1918">
                  <c:v>41145</c:v>
                </c:pt>
                <c:pt idx="1919">
                  <c:v>41148</c:v>
                </c:pt>
                <c:pt idx="1920">
                  <c:v>41149</c:v>
                </c:pt>
                <c:pt idx="1921">
                  <c:v>41150</c:v>
                </c:pt>
                <c:pt idx="1922">
                  <c:v>41151</c:v>
                </c:pt>
                <c:pt idx="1923">
                  <c:v>41152</c:v>
                </c:pt>
                <c:pt idx="1924">
                  <c:v>41155</c:v>
                </c:pt>
                <c:pt idx="1925">
                  <c:v>41156</c:v>
                </c:pt>
                <c:pt idx="1926">
                  <c:v>41157</c:v>
                </c:pt>
                <c:pt idx="1927">
                  <c:v>41158</c:v>
                </c:pt>
                <c:pt idx="1928">
                  <c:v>41162</c:v>
                </c:pt>
                <c:pt idx="1929">
                  <c:v>41163</c:v>
                </c:pt>
                <c:pt idx="1930">
                  <c:v>41164</c:v>
                </c:pt>
                <c:pt idx="1931">
                  <c:v>41165</c:v>
                </c:pt>
                <c:pt idx="1932">
                  <c:v>41166</c:v>
                </c:pt>
                <c:pt idx="1933">
                  <c:v>41169</c:v>
                </c:pt>
                <c:pt idx="1934">
                  <c:v>41170</c:v>
                </c:pt>
                <c:pt idx="1935">
                  <c:v>41171</c:v>
                </c:pt>
                <c:pt idx="1936">
                  <c:v>41172</c:v>
                </c:pt>
                <c:pt idx="1937">
                  <c:v>41173</c:v>
                </c:pt>
                <c:pt idx="1938">
                  <c:v>41176</c:v>
                </c:pt>
                <c:pt idx="1939">
                  <c:v>41177</c:v>
                </c:pt>
                <c:pt idx="1940">
                  <c:v>41178</c:v>
                </c:pt>
                <c:pt idx="1941">
                  <c:v>41179</c:v>
                </c:pt>
                <c:pt idx="1942">
                  <c:v>41180</c:v>
                </c:pt>
                <c:pt idx="1943">
                  <c:v>41183</c:v>
                </c:pt>
                <c:pt idx="1944">
                  <c:v>41184</c:v>
                </c:pt>
                <c:pt idx="1945">
                  <c:v>41185</c:v>
                </c:pt>
                <c:pt idx="1946">
                  <c:v>41186</c:v>
                </c:pt>
                <c:pt idx="1947">
                  <c:v>41187</c:v>
                </c:pt>
                <c:pt idx="1948">
                  <c:v>41190</c:v>
                </c:pt>
                <c:pt idx="1949">
                  <c:v>41191</c:v>
                </c:pt>
                <c:pt idx="1950">
                  <c:v>41192</c:v>
                </c:pt>
                <c:pt idx="1951">
                  <c:v>41193</c:v>
                </c:pt>
                <c:pt idx="1952">
                  <c:v>41197</c:v>
                </c:pt>
                <c:pt idx="1953">
                  <c:v>41198</c:v>
                </c:pt>
                <c:pt idx="1954">
                  <c:v>41199</c:v>
                </c:pt>
                <c:pt idx="1955">
                  <c:v>41200</c:v>
                </c:pt>
                <c:pt idx="1956">
                  <c:v>41201</c:v>
                </c:pt>
                <c:pt idx="1957">
                  <c:v>41204</c:v>
                </c:pt>
                <c:pt idx="1958">
                  <c:v>41205</c:v>
                </c:pt>
                <c:pt idx="1959">
                  <c:v>41206</c:v>
                </c:pt>
                <c:pt idx="1960">
                  <c:v>41207</c:v>
                </c:pt>
                <c:pt idx="1961">
                  <c:v>41208</c:v>
                </c:pt>
                <c:pt idx="1962">
                  <c:v>41211</c:v>
                </c:pt>
                <c:pt idx="1963">
                  <c:v>41212</c:v>
                </c:pt>
                <c:pt idx="1964">
                  <c:v>41213</c:v>
                </c:pt>
                <c:pt idx="1965">
                  <c:v>41214</c:v>
                </c:pt>
                <c:pt idx="1966">
                  <c:v>41218</c:v>
                </c:pt>
                <c:pt idx="1967">
                  <c:v>41219</c:v>
                </c:pt>
                <c:pt idx="1968">
                  <c:v>41220</c:v>
                </c:pt>
                <c:pt idx="1969">
                  <c:v>41221</c:v>
                </c:pt>
                <c:pt idx="1970">
                  <c:v>41222</c:v>
                </c:pt>
                <c:pt idx="1971">
                  <c:v>41225</c:v>
                </c:pt>
                <c:pt idx="1972">
                  <c:v>41226</c:v>
                </c:pt>
                <c:pt idx="1973">
                  <c:v>41227</c:v>
                </c:pt>
                <c:pt idx="1974">
                  <c:v>41229</c:v>
                </c:pt>
                <c:pt idx="1975">
                  <c:v>41232</c:v>
                </c:pt>
                <c:pt idx="1976">
                  <c:v>41233</c:v>
                </c:pt>
                <c:pt idx="1977">
                  <c:v>41234</c:v>
                </c:pt>
                <c:pt idx="1978">
                  <c:v>41235</c:v>
                </c:pt>
                <c:pt idx="1979">
                  <c:v>41236</c:v>
                </c:pt>
                <c:pt idx="1980">
                  <c:v>41239</c:v>
                </c:pt>
                <c:pt idx="1981">
                  <c:v>41240</c:v>
                </c:pt>
                <c:pt idx="1982">
                  <c:v>41241</c:v>
                </c:pt>
                <c:pt idx="1983">
                  <c:v>41242</c:v>
                </c:pt>
                <c:pt idx="1984">
                  <c:v>41243</c:v>
                </c:pt>
                <c:pt idx="1985">
                  <c:v>41246</c:v>
                </c:pt>
                <c:pt idx="1986">
                  <c:v>41247</c:v>
                </c:pt>
                <c:pt idx="1987">
                  <c:v>41248</c:v>
                </c:pt>
                <c:pt idx="1988">
                  <c:v>41249</c:v>
                </c:pt>
                <c:pt idx="1989">
                  <c:v>41250</c:v>
                </c:pt>
                <c:pt idx="1990">
                  <c:v>41253</c:v>
                </c:pt>
                <c:pt idx="1991">
                  <c:v>41254</c:v>
                </c:pt>
                <c:pt idx="1992">
                  <c:v>41255</c:v>
                </c:pt>
                <c:pt idx="1993">
                  <c:v>41256</c:v>
                </c:pt>
                <c:pt idx="1994">
                  <c:v>41257</c:v>
                </c:pt>
                <c:pt idx="1995">
                  <c:v>41260</c:v>
                </c:pt>
                <c:pt idx="1996">
                  <c:v>41261</c:v>
                </c:pt>
                <c:pt idx="1997">
                  <c:v>41262</c:v>
                </c:pt>
                <c:pt idx="1998">
                  <c:v>41263</c:v>
                </c:pt>
                <c:pt idx="1999">
                  <c:v>41264</c:v>
                </c:pt>
                <c:pt idx="2000">
                  <c:v>41267</c:v>
                </c:pt>
                <c:pt idx="2001">
                  <c:v>41269</c:v>
                </c:pt>
                <c:pt idx="2002">
                  <c:v>41270</c:v>
                </c:pt>
                <c:pt idx="2003">
                  <c:v>41271</c:v>
                </c:pt>
                <c:pt idx="2004">
                  <c:v>41274</c:v>
                </c:pt>
                <c:pt idx="2005">
                  <c:v>41276</c:v>
                </c:pt>
                <c:pt idx="2006">
                  <c:v>41277</c:v>
                </c:pt>
                <c:pt idx="2007">
                  <c:v>41278</c:v>
                </c:pt>
                <c:pt idx="2008">
                  <c:v>41281</c:v>
                </c:pt>
                <c:pt idx="2009">
                  <c:v>41282</c:v>
                </c:pt>
                <c:pt idx="2010">
                  <c:v>41283</c:v>
                </c:pt>
                <c:pt idx="2011">
                  <c:v>41284</c:v>
                </c:pt>
                <c:pt idx="2012">
                  <c:v>41285</c:v>
                </c:pt>
                <c:pt idx="2013">
                  <c:v>41288</c:v>
                </c:pt>
                <c:pt idx="2014">
                  <c:v>41289</c:v>
                </c:pt>
                <c:pt idx="2015">
                  <c:v>41290</c:v>
                </c:pt>
                <c:pt idx="2016">
                  <c:v>41291</c:v>
                </c:pt>
                <c:pt idx="2017">
                  <c:v>41292</c:v>
                </c:pt>
                <c:pt idx="2018">
                  <c:v>41295</c:v>
                </c:pt>
                <c:pt idx="2019">
                  <c:v>41296</c:v>
                </c:pt>
                <c:pt idx="2020">
                  <c:v>41297</c:v>
                </c:pt>
                <c:pt idx="2021">
                  <c:v>41298</c:v>
                </c:pt>
                <c:pt idx="2022">
                  <c:v>41299</c:v>
                </c:pt>
                <c:pt idx="2023">
                  <c:v>41302</c:v>
                </c:pt>
                <c:pt idx="2024">
                  <c:v>41303</c:v>
                </c:pt>
                <c:pt idx="2025">
                  <c:v>41304</c:v>
                </c:pt>
                <c:pt idx="2026">
                  <c:v>41305</c:v>
                </c:pt>
                <c:pt idx="2027">
                  <c:v>41306</c:v>
                </c:pt>
                <c:pt idx="2028">
                  <c:v>41309</c:v>
                </c:pt>
                <c:pt idx="2029">
                  <c:v>41310</c:v>
                </c:pt>
                <c:pt idx="2030">
                  <c:v>41311</c:v>
                </c:pt>
                <c:pt idx="2031">
                  <c:v>41312</c:v>
                </c:pt>
                <c:pt idx="2032">
                  <c:v>41313</c:v>
                </c:pt>
                <c:pt idx="2033">
                  <c:v>41318</c:v>
                </c:pt>
                <c:pt idx="2034">
                  <c:v>41319</c:v>
                </c:pt>
                <c:pt idx="2035">
                  <c:v>41320</c:v>
                </c:pt>
                <c:pt idx="2036">
                  <c:v>41323</c:v>
                </c:pt>
                <c:pt idx="2037">
                  <c:v>41324</c:v>
                </c:pt>
                <c:pt idx="2038">
                  <c:v>41325</c:v>
                </c:pt>
                <c:pt idx="2039">
                  <c:v>41326</c:v>
                </c:pt>
                <c:pt idx="2040">
                  <c:v>41327</c:v>
                </c:pt>
                <c:pt idx="2041">
                  <c:v>41330</c:v>
                </c:pt>
                <c:pt idx="2042">
                  <c:v>41331</c:v>
                </c:pt>
                <c:pt idx="2043">
                  <c:v>41332</c:v>
                </c:pt>
                <c:pt idx="2044">
                  <c:v>41333</c:v>
                </c:pt>
                <c:pt idx="2045">
                  <c:v>41334</c:v>
                </c:pt>
                <c:pt idx="2046">
                  <c:v>41337</c:v>
                </c:pt>
                <c:pt idx="2047">
                  <c:v>41338</c:v>
                </c:pt>
                <c:pt idx="2048">
                  <c:v>41339</c:v>
                </c:pt>
                <c:pt idx="2049">
                  <c:v>41340</c:v>
                </c:pt>
                <c:pt idx="2050">
                  <c:v>41341</c:v>
                </c:pt>
                <c:pt idx="2051">
                  <c:v>41344</c:v>
                </c:pt>
                <c:pt idx="2052">
                  <c:v>41345</c:v>
                </c:pt>
                <c:pt idx="2053">
                  <c:v>41346</c:v>
                </c:pt>
                <c:pt idx="2054">
                  <c:v>41347</c:v>
                </c:pt>
                <c:pt idx="2055">
                  <c:v>41348</c:v>
                </c:pt>
                <c:pt idx="2056">
                  <c:v>41351</c:v>
                </c:pt>
                <c:pt idx="2057">
                  <c:v>41352</c:v>
                </c:pt>
                <c:pt idx="2058">
                  <c:v>41353</c:v>
                </c:pt>
                <c:pt idx="2059">
                  <c:v>41354</c:v>
                </c:pt>
                <c:pt idx="2060">
                  <c:v>41355</c:v>
                </c:pt>
                <c:pt idx="2061">
                  <c:v>41358</c:v>
                </c:pt>
                <c:pt idx="2062">
                  <c:v>41359</c:v>
                </c:pt>
                <c:pt idx="2063">
                  <c:v>41360</c:v>
                </c:pt>
                <c:pt idx="2064">
                  <c:v>41361</c:v>
                </c:pt>
                <c:pt idx="2065">
                  <c:v>41365</c:v>
                </c:pt>
                <c:pt idx="2066">
                  <c:v>41366</c:v>
                </c:pt>
                <c:pt idx="2067">
                  <c:v>41367</c:v>
                </c:pt>
                <c:pt idx="2068">
                  <c:v>41368</c:v>
                </c:pt>
                <c:pt idx="2069">
                  <c:v>41369</c:v>
                </c:pt>
                <c:pt idx="2070">
                  <c:v>41372</c:v>
                </c:pt>
                <c:pt idx="2071">
                  <c:v>41373</c:v>
                </c:pt>
                <c:pt idx="2072">
                  <c:v>41374</c:v>
                </c:pt>
                <c:pt idx="2073">
                  <c:v>41375</c:v>
                </c:pt>
                <c:pt idx="2074">
                  <c:v>41376</c:v>
                </c:pt>
                <c:pt idx="2075">
                  <c:v>41379</c:v>
                </c:pt>
                <c:pt idx="2076">
                  <c:v>41380</c:v>
                </c:pt>
                <c:pt idx="2077">
                  <c:v>41381</c:v>
                </c:pt>
                <c:pt idx="2078">
                  <c:v>41382</c:v>
                </c:pt>
                <c:pt idx="2079">
                  <c:v>41383</c:v>
                </c:pt>
                <c:pt idx="2080">
                  <c:v>41386</c:v>
                </c:pt>
                <c:pt idx="2081">
                  <c:v>41387</c:v>
                </c:pt>
                <c:pt idx="2082">
                  <c:v>41388</c:v>
                </c:pt>
                <c:pt idx="2083">
                  <c:v>41389</c:v>
                </c:pt>
                <c:pt idx="2084">
                  <c:v>41390</c:v>
                </c:pt>
                <c:pt idx="2085">
                  <c:v>41393</c:v>
                </c:pt>
                <c:pt idx="2086">
                  <c:v>41394</c:v>
                </c:pt>
                <c:pt idx="2087">
                  <c:v>41396</c:v>
                </c:pt>
                <c:pt idx="2088">
                  <c:v>41397</c:v>
                </c:pt>
                <c:pt idx="2089">
                  <c:v>41400</c:v>
                </c:pt>
                <c:pt idx="2090">
                  <c:v>41401</c:v>
                </c:pt>
                <c:pt idx="2091">
                  <c:v>41402</c:v>
                </c:pt>
                <c:pt idx="2092">
                  <c:v>41403</c:v>
                </c:pt>
                <c:pt idx="2093">
                  <c:v>41404</c:v>
                </c:pt>
                <c:pt idx="2094">
                  <c:v>41407</c:v>
                </c:pt>
                <c:pt idx="2095">
                  <c:v>41408</c:v>
                </c:pt>
                <c:pt idx="2096">
                  <c:v>41409</c:v>
                </c:pt>
                <c:pt idx="2097">
                  <c:v>41410</c:v>
                </c:pt>
                <c:pt idx="2098">
                  <c:v>41411</c:v>
                </c:pt>
                <c:pt idx="2099">
                  <c:v>41414</c:v>
                </c:pt>
                <c:pt idx="2100">
                  <c:v>41415</c:v>
                </c:pt>
                <c:pt idx="2101">
                  <c:v>41416</c:v>
                </c:pt>
                <c:pt idx="2102">
                  <c:v>41417</c:v>
                </c:pt>
                <c:pt idx="2103">
                  <c:v>41418</c:v>
                </c:pt>
                <c:pt idx="2104">
                  <c:v>41421</c:v>
                </c:pt>
                <c:pt idx="2105">
                  <c:v>41422</c:v>
                </c:pt>
                <c:pt idx="2106">
                  <c:v>41423</c:v>
                </c:pt>
                <c:pt idx="2107">
                  <c:v>41425</c:v>
                </c:pt>
                <c:pt idx="2108">
                  <c:v>41428</c:v>
                </c:pt>
                <c:pt idx="2109">
                  <c:v>41429</c:v>
                </c:pt>
                <c:pt idx="2110">
                  <c:v>41430</c:v>
                </c:pt>
                <c:pt idx="2111">
                  <c:v>41431</c:v>
                </c:pt>
                <c:pt idx="2112">
                  <c:v>41432</c:v>
                </c:pt>
                <c:pt idx="2113">
                  <c:v>41435</c:v>
                </c:pt>
                <c:pt idx="2114">
                  <c:v>41436</c:v>
                </c:pt>
                <c:pt idx="2115">
                  <c:v>41437</c:v>
                </c:pt>
                <c:pt idx="2116">
                  <c:v>41438</c:v>
                </c:pt>
                <c:pt idx="2117">
                  <c:v>41439</c:v>
                </c:pt>
                <c:pt idx="2118">
                  <c:v>41442</c:v>
                </c:pt>
                <c:pt idx="2119">
                  <c:v>41443</c:v>
                </c:pt>
                <c:pt idx="2120">
                  <c:v>41444</c:v>
                </c:pt>
                <c:pt idx="2121">
                  <c:v>41445</c:v>
                </c:pt>
                <c:pt idx="2122">
                  <c:v>41446</c:v>
                </c:pt>
                <c:pt idx="2123">
                  <c:v>41449</c:v>
                </c:pt>
                <c:pt idx="2124">
                  <c:v>41450</c:v>
                </c:pt>
                <c:pt idx="2125">
                  <c:v>41451</c:v>
                </c:pt>
                <c:pt idx="2126">
                  <c:v>41452</c:v>
                </c:pt>
              </c:numCache>
            </c:numRef>
          </c:cat>
          <c:val>
            <c:numRef>
              <c:f>'HistNTN-B'!$AK$8:$AK$2134</c:f>
              <c:numCache>
                <c:formatCode>General</c:formatCode>
                <c:ptCount val="212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  <c:pt idx="313">
                  <c:v>6</c:v>
                </c:pt>
                <c:pt idx="314">
                  <c:v>6</c:v>
                </c:pt>
                <c:pt idx="315">
                  <c:v>6</c:v>
                </c:pt>
                <c:pt idx="316">
                  <c:v>6</c:v>
                </c:pt>
                <c:pt idx="317">
                  <c:v>6</c:v>
                </c:pt>
                <c:pt idx="318">
                  <c:v>6</c:v>
                </c:pt>
                <c:pt idx="319">
                  <c:v>6</c:v>
                </c:pt>
                <c:pt idx="320">
                  <c:v>6</c:v>
                </c:pt>
                <c:pt idx="321">
                  <c:v>6</c:v>
                </c:pt>
                <c:pt idx="322">
                  <c:v>6</c:v>
                </c:pt>
                <c:pt idx="323">
                  <c:v>6</c:v>
                </c:pt>
                <c:pt idx="324">
                  <c:v>6</c:v>
                </c:pt>
                <c:pt idx="325">
                  <c:v>6</c:v>
                </c:pt>
                <c:pt idx="326">
                  <c:v>6</c:v>
                </c:pt>
                <c:pt idx="327">
                  <c:v>6</c:v>
                </c:pt>
                <c:pt idx="328">
                  <c:v>6</c:v>
                </c:pt>
                <c:pt idx="329">
                  <c:v>6</c:v>
                </c:pt>
                <c:pt idx="330">
                  <c:v>6</c:v>
                </c:pt>
                <c:pt idx="331">
                  <c:v>6</c:v>
                </c:pt>
                <c:pt idx="332">
                  <c:v>6</c:v>
                </c:pt>
                <c:pt idx="333">
                  <c:v>6</c:v>
                </c:pt>
                <c:pt idx="334">
                  <c:v>6</c:v>
                </c:pt>
                <c:pt idx="335">
                  <c:v>6</c:v>
                </c:pt>
                <c:pt idx="336">
                  <c:v>6</c:v>
                </c:pt>
                <c:pt idx="337">
                  <c:v>6</c:v>
                </c:pt>
                <c:pt idx="338">
                  <c:v>6</c:v>
                </c:pt>
                <c:pt idx="339">
                  <c:v>6</c:v>
                </c:pt>
                <c:pt idx="340">
                  <c:v>6</c:v>
                </c:pt>
                <c:pt idx="341">
                  <c:v>6</c:v>
                </c:pt>
                <c:pt idx="342">
                  <c:v>6</c:v>
                </c:pt>
                <c:pt idx="343">
                  <c:v>6</c:v>
                </c:pt>
                <c:pt idx="344">
                  <c:v>6</c:v>
                </c:pt>
                <c:pt idx="345">
                  <c:v>6</c:v>
                </c:pt>
                <c:pt idx="346">
                  <c:v>6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6</c:v>
                </c:pt>
                <c:pt idx="351">
                  <c:v>6</c:v>
                </c:pt>
                <c:pt idx="352">
                  <c:v>6</c:v>
                </c:pt>
                <c:pt idx="353">
                  <c:v>6</c:v>
                </c:pt>
                <c:pt idx="354">
                  <c:v>6</c:v>
                </c:pt>
                <c:pt idx="355">
                  <c:v>6</c:v>
                </c:pt>
                <c:pt idx="356">
                  <c:v>6</c:v>
                </c:pt>
                <c:pt idx="357">
                  <c:v>6</c:v>
                </c:pt>
                <c:pt idx="358">
                  <c:v>6</c:v>
                </c:pt>
                <c:pt idx="359">
                  <c:v>6</c:v>
                </c:pt>
                <c:pt idx="360">
                  <c:v>6</c:v>
                </c:pt>
                <c:pt idx="361">
                  <c:v>6</c:v>
                </c:pt>
                <c:pt idx="362">
                  <c:v>6</c:v>
                </c:pt>
                <c:pt idx="363">
                  <c:v>6</c:v>
                </c:pt>
                <c:pt idx="364">
                  <c:v>6</c:v>
                </c:pt>
                <c:pt idx="365">
                  <c:v>6</c:v>
                </c:pt>
                <c:pt idx="366">
                  <c:v>6</c:v>
                </c:pt>
                <c:pt idx="367">
                  <c:v>6</c:v>
                </c:pt>
                <c:pt idx="368">
                  <c:v>6</c:v>
                </c:pt>
                <c:pt idx="369">
                  <c:v>6</c:v>
                </c:pt>
                <c:pt idx="370">
                  <c:v>6</c:v>
                </c:pt>
                <c:pt idx="371">
                  <c:v>6</c:v>
                </c:pt>
                <c:pt idx="372">
                  <c:v>6</c:v>
                </c:pt>
                <c:pt idx="373">
                  <c:v>6</c:v>
                </c:pt>
                <c:pt idx="374">
                  <c:v>6</c:v>
                </c:pt>
                <c:pt idx="375">
                  <c:v>6</c:v>
                </c:pt>
                <c:pt idx="376">
                  <c:v>6</c:v>
                </c:pt>
                <c:pt idx="377">
                  <c:v>6</c:v>
                </c:pt>
                <c:pt idx="378">
                  <c:v>6</c:v>
                </c:pt>
                <c:pt idx="379">
                  <c:v>6</c:v>
                </c:pt>
                <c:pt idx="380">
                  <c:v>6</c:v>
                </c:pt>
                <c:pt idx="381">
                  <c:v>6</c:v>
                </c:pt>
                <c:pt idx="382">
                  <c:v>6</c:v>
                </c:pt>
                <c:pt idx="383">
                  <c:v>6</c:v>
                </c:pt>
                <c:pt idx="384">
                  <c:v>6</c:v>
                </c:pt>
                <c:pt idx="385">
                  <c:v>6</c:v>
                </c:pt>
                <c:pt idx="386">
                  <c:v>6</c:v>
                </c:pt>
                <c:pt idx="387">
                  <c:v>6</c:v>
                </c:pt>
                <c:pt idx="388">
                  <c:v>6</c:v>
                </c:pt>
                <c:pt idx="389">
                  <c:v>6</c:v>
                </c:pt>
                <c:pt idx="390">
                  <c:v>6</c:v>
                </c:pt>
                <c:pt idx="391">
                  <c:v>6</c:v>
                </c:pt>
                <c:pt idx="392">
                  <c:v>6</c:v>
                </c:pt>
                <c:pt idx="393">
                  <c:v>6</c:v>
                </c:pt>
                <c:pt idx="394">
                  <c:v>6</c:v>
                </c:pt>
                <c:pt idx="395">
                  <c:v>6</c:v>
                </c:pt>
                <c:pt idx="396">
                  <c:v>6</c:v>
                </c:pt>
                <c:pt idx="397">
                  <c:v>6</c:v>
                </c:pt>
                <c:pt idx="398">
                  <c:v>6</c:v>
                </c:pt>
                <c:pt idx="399">
                  <c:v>6</c:v>
                </c:pt>
                <c:pt idx="400">
                  <c:v>6</c:v>
                </c:pt>
                <c:pt idx="401">
                  <c:v>6</c:v>
                </c:pt>
                <c:pt idx="402">
                  <c:v>6</c:v>
                </c:pt>
                <c:pt idx="403">
                  <c:v>6</c:v>
                </c:pt>
                <c:pt idx="404">
                  <c:v>6</c:v>
                </c:pt>
                <c:pt idx="405">
                  <c:v>6</c:v>
                </c:pt>
                <c:pt idx="406">
                  <c:v>6</c:v>
                </c:pt>
                <c:pt idx="407">
                  <c:v>6</c:v>
                </c:pt>
                <c:pt idx="408">
                  <c:v>6</c:v>
                </c:pt>
                <c:pt idx="409">
                  <c:v>6</c:v>
                </c:pt>
                <c:pt idx="410">
                  <c:v>6</c:v>
                </c:pt>
                <c:pt idx="411">
                  <c:v>6</c:v>
                </c:pt>
                <c:pt idx="412">
                  <c:v>6</c:v>
                </c:pt>
                <c:pt idx="413">
                  <c:v>6</c:v>
                </c:pt>
                <c:pt idx="414">
                  <c:v>6</c:v>
                </c:pt>
                <c:pt idx="415">
                  <c:v>6</c:v>
                </c:pt>
                <c:pt idx="416">
                  <c:v>6</c:v>
                </c:pt>
                <c:pt idx="417">
                  <c:v>6</c:v>
                </c:pt>
                <c:pt idx="418">
                  <c:v>6</c:v>
                </c:pt>
                <c:pt idx="419">
                  <c:v>6</c:v>
                </c:pt>
                <c:pt idx="420">
                  <c:v>6</c:v>
                </c:pt>
                <c:pt idx="421">
                  <c:v>6</c:v>
                </c:pt>
                <c:pt idx="422">
                  <c:v>6</c:v>
                </c:pt>
                <c:pt idx="423">
                  <c:v>6</c:v>
                </c:pt>
                <c:pt idx="424">
                  <c:v>6</c:v>
                </c:pt>
                <c:pt idx="425">
                  <c:v>6</c:v>
                </c:pt>
                <c:pt idx="426">
                  <c:v>6</c:v>
                </c:pt>
                <c:pt idx="427">
                  <c:v>6</c:v>
                </c:pt>
                <c:pt idx="428">
                  <c:v>6</c:v>
                </c:pt>
                <c:pt idx="429">
                  <c:v>6</c:v>
                </c:pt>
                <c:pt idx="430">
                  <c:v>6</c:v>
                </c:pt>
                <c:pt idx="431">
                  <c:v>6</c:v>
                </c:pt>
                <c:pt idx="432">
                  <c:v>6</c:v>
                </c:pt>
                <c:pt idx="433">
                  <c:v>6</c:v>
                </c:pt>
                <c:pt idx="434">
                  <c:v>6</c:v>
                </c:pt>
                <c:pt idx="435">
                  <c:v>6</c:v>
                </c:pt>
                <c:pt idx="436">
                  <c:v>6</c:v>
                </c:pt>
                <c:pt idx="437">
                  <c:v>6</c:v>
                </c:pt>
                <c:pt idx="438">
                  <c:v>6</c:v>
                </c:pt>
                <c:pt idx="439">
                  <c:v>6</c:v>
                </c:pt>
                <c:pt idx="440">
                  <c:v>6</c:v>
                </c:pt>
                <c:pt idx="441">
                  <c:v>6</c:v>
                </c:pt>
                <c:pt idx="442">
                  <c:v>6</c:v>
                </c:pt>
                <c:pt idx="443">
                  <c:v>6</c:v>
                </c:pt>
                <c:pt idx="444">
                  <c:v>6</c:v>
                </c:pt>
                <c:pt idx="445">
                  <c:v>6</c:v>
                </c:pt>
                <c:pt idx="446">
                  <c:v>6</c:v>
                </c:pt>
                <c:pt idx="447">
                  <c:v>6</c:v>
                </c:pt>
                <c:pt idx="448">
                  <c:v>6</c:v>
                </c:pt>
                <c:pt idx="449">
                  <c:v>6</c:v>
                </c:pt>
                <c:pt idx="450">
                  <c:v>6</c:v>
                </c:pt>
                <c:pt idx="451">
                  <c:v>6</c:v>
                </c:pt>
                <c:pt idx="452">
                  <c:v>6</c:v>
                </c:pt>
                <c:pt idx="453">
                  <c:v>6</c:v>
                </c:pt>
                <c:pt idx="454">
                  <c:v>6</c:v>
                </c:pt>
                <c:pt idx="455">
                  <c:v>6</c:v>
                </c:pt>
                <c:pt idx="456">
                  <c:v>6</c:v>
                </c:pt>
                <c:pt idx="457">
                  <c:v>6</c:v>
                </c:pt>
                <c:pt idx="458">
                  <c:v>6</c:v>
                </c:pt>
                <c:pt idx="459">
                  <c:v>6</c:v>
                </c:pt>
                <c:pt idx="460">
                  <c:v>6</c:v>
                </c:pt>
                <c:pt idx="461">
                  <c:v>6</c:v>
                </c:pt>
                <c:pt idx="462">
                  <c:v>6</c:v>
                </c:pt>
                <c:pt idx="463">
                  <c:v>6</c:v>
                </c:pt>
                <c:pt idx="464">
                  <c:v>6</c:v>
                </c:pt>
                <c:pt idx="465">
                  <c:v>6</c:v>
                </c:pt>
                <c:pt idx="466">
                  <c:v>6</c:v>
                </c:pt>
                <c:pt idx="467">
                  <c:v>6</c:v>
                </c:pt>
                <c:pt idx="468">
                  <c:v>6</c:v>
                </c:pt>
                <c:pt idx="469">
                  <c:v>6</c:v>
                </c:pt>
                <c:pt idx="470">
                  <c:v>6</c:v>
                </c:pt>
                <c:pt idx="471">
                  <c:v>6</c:v>
                </c:pt>
                <c:pt idx="472">
                  <c:v>6</c:v>
                </c:pt>
                <c:pt idx="473">
                  <c:v>6</c:v>
                </c:pt>
                <c:pt idx="474">
                  <c:v>6</c:v>
                </c:pt>
                <c:pt idx="475">
                  <c:v>6</c:v>
                </c:pt>
                <c:pt idx="476">
                  <c:v>6</c:v>
                </c:pt>
                <c:pt idx="477">
                  <c:v>6</c:v>
                </c:pt>
                <c:pt idx="478">
                  <c:v>6</c:v>
                </c:pt>
                <c:pt idx="479">
                  <c:v>6</c:v>
                </c:pt>
                <c:pt idx="480">
                  <c:v>6</c:v>
                </c:pt>
                <c:pt idx="481">
                  <c:v>6</c:v>
                </c:pt>
                <c:pt idx="482">
                  <c:v>6</c:v>
                </c:pt>
                <c:pt idx="483">
                  <c:v>6</c:v>
                </c:pt>
                <c:pt idx="484">
                  <c:v>6</c:v>
                </c:pt>
                <c:pt idx="485">
                  <c:v>6</c:v>
                </c:pt>
                <c:pt idx="486">
                  <c:v>6</c:v>
                </c:pt>
                <c:pt idx="487">
                  <c:v>6</c:v>
                </c:pt>
                <c:pt idx="488">
                  <c:v>6</c:v>
                </c:pt>
                <c:pt idx="489">
                  <c:v>6</c:v>
                </c:pt>
                <c:pt idx="490">
                  <c:v>6</c:v>
                </c:pt>
                <c:pt idx="491">
                  <c:v>6</c:v>
                </c:pt>
                <c:pt idx="492">
                  <c:v>6</c:v>
                </c:pt>
                <c:pt idx="493">
                  <c:v>6</c:v>
                </c:pt>
                <c:pt idx="494">
                  <c:v>6</c:v>
                </c:pt>
                <c:pt idx="495">
                  <c:v>6</c:v>
                </c:pt>
                <c:pt idx="496">
                  <c:v>6</c:v>
                </c:pt>
                <c:pt idx="497">
                  <c:v>6</c:v>
                </c:pt>
                <c:pt idx="498">
                  <c:v>6</c:v>
                </c:pt>
                <c:pt idx="499">
                  <c:v>6</c:v>
                </c:pt>
                <c:pt idx="500">
                  <c:v>5.5</c:v>
                </c:pt>
                <c:pt idx="501">
                  <c:v>5.5</c:v>
                </c:pt>
                <c:pt idx="502">
                  <c:v>5.5</c:v>
                </c:pt>
                <c:pt idx="503">
                  <c:v>5.5</c:v>
                </c:pt>
                <c:pt idx="504">
                  <c:v>5.5</c:v>
                </c:pt>
                <c:pt idx="505">
                  <c:v>5.5</c:v>
                </c:pt>
                <c:pt idx="506">
                  <c:v>5.5</c:v>
                </c:pt>
                <c:pt idx="507">
                  <c:v>5.5</c:v>
                </c:pt>
                <c:pt idx="508">
                  <c:v>5.5</c:v>
                </c:pt>
                <c:pt idx="509">
                  <c:v>5.5</c:v>
                </c:pt>
                <c:pt idx="510">
                  <c:v>5.5</c:v>
                </c:pt>
                <c:pt idx="511">
                  <c:v>5.5</c:v>
                </c:pt>
                <c:pt idx="512">
                  <c:v>5.5</c:v>
                </c:pt>
                <c:pt idx="513">
                  <c:v>5.5</c:v>
                </c:pt>
                <c:pt idx="514">
                  <c:v>5.5</c:v>
                </c:pt>
                <c:pt idx="515">
                  <c:v>5.5</c:v>
                </c:pt>
                <c:pt idx="516">
                  <c:v>5.5</c:v>
                </c:pt>
                <c:pt idx="517">
                  <c:v>5.5</c:v>
                </c:pt>
                <c:pt idx="518">
                  <c:v>5.5</c:v>
                </c:pt>
                <c:pt idx="519">
                  <c:v>5.5</c:v>
                </c:pt>
                <c:pt idx="520">
                  <c:v>5.5</c:v>
                </c:pt>
                <c:pt idx="521">
                  <c:v>5.5</c:v>
                </c:pt>
                <c:pt idx="522">
                  <c:v>5.5</c:v>
                </c:pt>
                <c:pt idx="523">
                  <c:v>5.5</c:v>
                </c:pt>
                <c:pt idx="524">
                  <c:v>5.5</c:v>
                </c:pt>
                <c:pt idx="525">
                  <c:v>5.5</c:v>
                </c:pt>
                <c:pt idx="526">
                  <c:v>5.5</c:v>
                </c:pt>
                <c:pt idx="527">
                  <c:v>5.5</c:v>
                </c:pt>
                <c:pt idx="528">
                  <c:v>5.5</c:v>
                </c:pt>
                <c:pt idx="529">
                  <c:v>5.5</c:v>
                </c:pt>
                <c:pt idx="530">
                  <c:v>5.5</c:v>
                </c:pt>
                <c:pt idx="531">
                  <c:v>5.5</c:v>
                </c:pt>
                <c:pt idx="532">
                  <c:v>5.5</c:v>
                </c:pt>
                <c:pt idx="533">
                  <c:v>5.5</c:v>
                </c:pt>
                <c:pt idx="534">
                  <c:v>5.5</c:v>
                </c:pt>
                <c:pt idx="535">
                  <c:v>5.5</c:v>
                </c:pt>
                <c:pt idx="536">
                  <c:v>5.5</c:v>
                </c:pt>
                <c:pt idx="537">
                  <c:v>5.5</c:v>
                </c:pt>
                <c:pt idx="538">
                  <c:v>5.5</c:v>
                </c:pt>
                <c:pt idx="539">
                  <c:v>5.5</c:v>
                </c:pt>
                <c:pt idx="540">
                  <c:v>5.5</c:v>
                </c:pt>
                <c:pt idx="541">
                  <c:v>5.5</c:v>
                </c:pt>
                <c:pt idx="542">
                  <c:v>5.5</c:v>
                </c:pt>
                <c:pt idx="543">
                  <c:v>5.5</c:v>
                </c:pt>
                <c:pt idx="544">
                  <c:v>5.5</c:v>
                </c:pt>
                <c:pt idx="545">
                  <c:v>5.5</c:v>
                </c:pt>
                <c:pt idx="546">
                  <c:v>5.5</c:v>
                </c:pt>
                <c:pt idx="547">
                  <c:v>5.5</c:v>
                </c:pt>
                <c:pt idx="548">
                  <c:v>5.5</c:v>
                </c:pt>
                <c:pt idx="549">
                  <c:v>5.5</c:v>
                </c:pt>
                <c:pt idx="550">
                  <c:v>5.5</c:v>
                </c:pt>
                <c:pt idx="551">
                  <c:v>5.5</c:v>
                </c:pt>
                <c:pt idx="552">
                  <c:v>5.5</c:v>
                </c:pt>
                <c:pt idx="553">
                  <c:v>5.5</c:v>
                </c:pt>
                <c:pt idx="554">
                  <c:v>5.5</c:v>
                </c:pt>
                <c:pt idx="555">
                  <c:v>5.5</c:v>
                </c:pt>
                <c:pt idx="556">
                  <c:v>5.5</c:v>
                </c:pt>
                <c:pt idx="557">
                  <c:v>5.5</c:v>
                </c:pt>
                <c:pt idx="558">
                  <c:v>5.5</c:v>
                </c:pt>
                <c:pt idx="559">
                  <c:v>5.5</c:v>
                </c:pt>
                <c:pt idx="560">
                  <c:v>5.5</c:v>
                </c:pt>
                <c:pt idx="561">
                  <c:v>5.5</c:v>
                </c:pt>
                <c:pt idx="562">
                  <c:v>5.5</c:v>
                </c:pt>
                <c:pt idx="563">
                  <c:v>5.5</c:v>
                </c:pt>
                <c:pt idx="564">
                  <c:v>5.5</c:v>
                </c:pt>
                <c:pt idx="565">
                  <c:v>5.5</c:v>
                </c:pt>
                <c:pt idx="566">
                  <c:v>5.5</c:v>
                </c:pt>
                <c:pt idx="567">
                  <c:v>5.5</c:v>
                </c:pt>
                <c:pt idx="568">
                  <c:v>5.5</c:v>
                </c:pt>
                <c:pt idx="569">
                  <c:v>5.5</c:v>
                </c:pt>
                <c:pt idx="570">
                  <c:v>5.5</c:v>
                </c:pt>
                <c:pt idx="571">
                  <c:v>5.5</c:v>
                </c:pt>
                <c:pt idx="572">
                  <c:v>5.5</c:v>
                </c:pt>
                <c:pt idx="573">
                  <c:v>5.5</c:v>
                </c:pt>
                <c:pt idx="574">
                  <c:v>5.5</c:v>
                </c:pt>
                <c:pt idx="575">
                  <c:v>5.5</c:v>
                </c:pt>
                <c:pt idx="576">
                  <c:v>5.5</c:v>
                </c:pt>
                <c:pt idx="577">
                  <c:v>5.5</c:v>
                </c:pt>
                <c:pt idx="578">
                  <c:v>5.5</c:v>
                </c:pt>
                <c:pt idx="579">
                  <c:v>5.5</c:v>
                </c:pt>
                <c:pt idx="580">
                  <c:v>5.5</c:v>
                </c:pt>
                <c:pt idx="581">
                  <c:v>5.5</c:v>
                </c:pt>
                <c:pt idx="582">
                  <c:v>5.5</c:v>
                </c:pt>
                <c:pt idx="583">
                  <c:v>5.5</c:v>
                </c:pt>
                <c:pt idx="584">
                  <c:v>5.5</c:v>
                </c:pt>
                <c:pt idx="585">
                  <c:v>5.5</c:v>
                </c:pt>
                <c:pt idx="586">
                  <c:v>5.5</c:v>
                </c:pt>
                <c:pt idx="587">
                  <c:v>5.5</c:v>
                </c:pt>
                <c:pt idx="588">
                  <c:v>5.5</c:v>
                </c:pt>
                <c:pt idx="589">
                  <c:v>5.5</c:v>
                </c:pt>
                <c:pt idx="590">
                  <c:v>5.5</c:v>
                </c:pt>
                <c:pt idx="591">
                  <c:v>5.5</c:v>
                </c:pt>
                <c:pt idx="592">
                  <c:v>5.5</c:v>
                </c:pt>
                <c:pt idx="593">
                  <c:v>5.5</c:v>
                </c:pt>
                <c:pt idx="594">
                  <c:v>5.5</c:v>
                </c:pt>
                <c:pt idx="595">
                  <c:v>5.5</c:v>
                </c:pt>
                <c:pt idx="596">
                  <c:v>5.5</c:v>
                </c:pt>
                <c:pt idx="597">
                  <c:v>5.5</c:v>
                </c:pt>
                <c:pt idx="598">
                  <c:v>5.5</c:v>
                </c:pt>
                <c:pt idx="599">
                  <c:v>5.5</c:v>
                </c:pt>
                <c:pt idx="600">
                  <c:v>5.5</c:v>
                </c:pt>
                <c:pt idx="601">
                  <c:v>5.5</c:v>
                </c:pt>
                <c:pt idx="602">
                  <c:v>5.5</c:v>
                </c:pt>
                <c:pt idx="603">
                  <c:v>5.5</c:v>
                </c:pt>
                <c:pt idx="604">
                  <c:v>5.5</c:v>
                </c:pt>
                <c:pt idx="605">
                  <c:v>5.5</c:v>
                </c:pt>
                <c:pt idx="606">
                  <c:v>5.5</c:v>
                </c:pt>
                <c:pt idx="607">
                  <c:v>5.5</c:v>
                </c:pt>
                <c:pt idx="608">
                  <c:v>5.5</c:v>
                </c:pt>
                <c:pt idx="609">
                  <c:v>5.5</c:v>
                </c:pt>
                <c:pt idx="610">
                  <c:v>5.5</c:v>
                </c:pt>
                <c:pt idx="611">
                  <c:v>5.5</c:v>
                </c:pt>
                <c:pt idx="612">
                  <c:v>5.5</c:v>
                </c:pt>
                <c:pt idx="613">
                  <c:v>5.5</c:v>
                </c:pt>
                <c:pt idx="614">
                  <c:v>5.5</c:v>
                </c:pt>
                <c:pt idx="615">
                  <c:v>5.5</c:v>
                </c:pt>
                <c:pt idx="616">
                  <c:v>5.5</c:v>
                </c:pt>
                <c:pt idx="617">
                  <c:v>5.5</c:v>
                </c:pt>
                <c:pt idx="618">
                  <c:v>5.5</c:v>
                </c:pt>
                <c:pt idx="619">
                  <c:v>5.5</c:v>
                </c:pt>
                <c:pt idx="620">
                  <c:v>5.5</c:v>
                </c:pt>
                <c:pt idx="621">
                  <c:v>5.5</c:v>
                </c:pt>
                <c:pt idx="622">
                  <c:v>5.5</c:v>
                </c:pt>
                <c:pt idx="623">
                  <c:v>5.5</c:v>
                </c:pt>
                <c:pt idx="624">
                  <c:v>5.5</c:v>
                </c:pt>
                <c:pt idx="625">
                  <c:v>5.5</c:v>
                </c:pt>
                <c:pt idx="626">
                  <c:v>5.5</c:v>
                </c:pt>
                <c:pt idx="627">
                  <c:v>5.5</c:v>
                </c:pt>
                <c:pt idx="628">
                  <c:v>5.5</c:v>
                </c:pt>
                <c:pt idx="629">
                  <c:v>5.5</c:v>
                </c:pt>
                <c:pt idx="630">
                  <c:v>5.5</c:v>
                </c:pt>
                <c:pt idx="631">
                  <c:v>5.5</c:v>
                </c:pt>
                <c:pt idx="632">
                  <c:v>5.5</c:v>
                </c:pt>
                <c:pt idx="633">
                  <c:v>5.5</c:v>
                </c:pt>
                <c:pt idx="634">
                  <c:v>5.5</c:v>
                </c:pt>
                <c:pt idx="635">
                  <c:v>5.5</c:v>
                </c:pt>
                <c:pt idx="636">
                  <c:v>5.5</c:v>
                </c:pt>
                <c:pt idx="637">
                  <c:v>5.5</c:v>
                </c:pt>
                <c:pt idx="638">
                  <c:v>5.5</c:v>
                </c:pt>
                <c:pt idx="639">
                  <c:v>5.5</c:v>
                </c:pt>
                <c:pt idx="640">
                  <c:v>5.5</c:v>
                </c:pt>
                <c:pt idx="641">
                  <c:v>5.5</c:v>
                </c:pt>
                <c:pt idx="642">
                  <c:v>5.5</c:v>
                </c:pt>
                <c:pt idx="643">
                  <c:v>5.5</c:v>
                </c:pt>
                <c:pt idx="644">
                  <c:v>5.5</c:v>
                </c:pt>
                <c:pt idx="645">
                  <c:v>5.5</c:v>
                </c:pt>
                <c:pt idx="646">
                  <c:v>5.5</c:v>
                </c:pt>
                <c:pt idx="647">
                  <c:v>5.5</c:v>
                </c:pt>
                <c:pt idx="648">
                  <c:v>5.5</c:v>
                </c:pt>
                <c:pt idx="649">
                  <c:v>5.5</c:v>
                </c:pt>
                <c:pt idx="650">
                  <c:v>5.5</c:v>
                </c:pt>
                <c:pt idx="651">
                  <c:v>5.5</c:v>
                </c:pt>
                <c:pt idx="652">
                  <c:v>5.5</c:v>
                </c:pt>
                <c:pt idx="653">
                  <c:v>5.5</c:v>
                </c:pt>
                <c:pt idx="654">
                  <c:v>5.5</c:v>
                </c:pt>
                <c:pt idx="655">
                  <c:v>5.5</c:v>
                </c:pt>
                <c:pt idx="656">
                  <c:v>5.5</c:v>
                </c:pt>
                <c:pt idx="657">
                  <c:v>5.5</c:v>
                </c:pt>
                <c:pt idx="658">
                  <c:v>5.5</c:v>
                </c:pt>
                <c:pt idx="659">
                  <c:v>5.5</c:v>
                </c:pt>
                <c:pt idx="660">
                  <c:v>5.5</c:v>
                </c:pt>
                <c:pt idx="661">
                  <c:v>5.5</c:v>
                </c:pt>
                <c:pt idx="662">
                  <c:v>5.5</c:v>
                </c:pt>
                <c:pt idx="663">
                  <c:v>5.5</c:v>
                </c:pt>
                <c:pt idx="664">
                  <c:v>5.5</c:v>
                </c:pt>
                <c:pt idx="665">
                  <c:v>5.5</c:v>
                </c:pt>
                <c:pt idx="666">
                  <c:v>5.5</c:v>
                </c:pt>
                <c:pt idx="667">
                  <c:v>5.5</c:v>
                </c:pt>
                <c:pt idx="668">
                  <c:v>5.5</c:v>
                </c:pt>
                <c:pt idx="669">
                  <c:v>5.5</c:v>
                </c:pt>
                <c:pt idx="670">
                  <c:v>5.5</c:v>
                </c:pt>
                <c:pt idx="671">
                  <c:v>5.5</c:v>
                </c:pt>
                <c:pt idx="672">
                  <c:v>5.5</c:v>
                </c:pt>
                <c:pt idx="673">
                  <c:v>5.5</c:v>
                </c:pt>
                <c:pt idx="674">
                  <c:v>5.5</c:v>
                </c:pt>
                <c:pt idx="675">
                  <c:v>5.5</c:v>
                </c:pt>
                <c:pt idx="676">
                  <c:v>5.5</c:v>
                </c:pt>
                <c:pt idx="677">
                  <c:v>5.5</c:v>
                </c:pt>
                <c:pt idx="678">
                  <c:v>5.5</c:v>
                </c:pt>
                <c:pt idx="679">
                  <c:v>5.5</c:v>
                </c:pt>
                <c:pt idx="680">
                  <c:v>5.5</c:v>
                </c:pt>
                <c:pt idx="681">
                  <c:v>5.5</c:v>
                </c:pt>
                <c:pt idx="682">
                  <c:v>5.5</c:v>
                </c:pt>
                <c:pt idx="683">
                  <c:v>5.5</c:v>
                </c:pt>
                <c:pt idx="684">
                  <c:v>5.5</c:v>
                </c:pt>
                <c:pt idx="685">
                  <c:v>5.5</c:v>
                </c:pt>
                <c:pt idx="686">
                  <c:v>5.5</c:v>
                </c:pt>
                <c:pt idx="687">
                  <c:v>5.5</c:v>
                </c:pt>
                <c:pt idx="688">
                  <c:v>5.5</c:v>
                </c:pt>
                <c:pt idx="689">
                  <c:v>5.5</c:v>
                </c:pt>
                <c:pt idx="690">
                  <c:v>5.5</c:v>
                </c:pt>
                <c:pt idx="691">
                  <c:v>5.5</c:v>
                </c:pt>
                <c:pt idx="692">
                  <c:v>5.5</c:v>
                </c:pt>
                <c:pt idx="693">
                  <c:v>5.5</c:v>
                </c:pt>
                <c:pt idx="694">
                  <c:v>5.5</c:v>
                </c:pt>
                <c:pt idx="695">
                  <c:v>5.5</c:v>
                </c:pt>
                <c:pt idx="696">
                  <c:v>5.5</c:v>
                </c:pt>
                <c:pt idx="697">
                  <c:v>5.5</c:v>
                </c:pt>
                <c:pt idx="698">
                  <c:v>5.5</c:v>
                </c:pt>
                <c:pt idx="699">
                  <c:v>5.5</c:v>
                </c:pt>
                <c:pt idx="700">
                  <c:v>5.5</c:v>
                </c:pt>
                <c:pt idx="701">
                  <c:v>5.5</c:v>
                </c:pt>
                <c:pt idx="702">
                  <c:v>5.5</c:v>
                </c:pt>
                <c:pt idx="703">
                  <c:v>5.5</c:v>
                </c:pt>
                <c:pt idx="704">
                  <c:v>5.5</c:v>
                </c:pt>
                <c:pt idx="705">
                  <c:v>5.5</c:v>
                </c:pt>
                <c:pt idx="706">
                  <c:v>5.5</c:v>
                </c:pt>
                <c:pt idx="707">
                  <c:v>5.5</c:v>
                </c:pt>
                <c:pt idx="708">
                  <c:v>5.5</c:v>
                </c:pt>
                <c:pt idx="709">
                  <c:v>5.5</c:v>
                </c:pt>
                <c:pt idx="710">
                  <c:v>5.5</c:v>
                </c:pt>
                <c:pt idx="711">
                  <c:v>5.5</c:v>
                </c:pt>
                <c:pt idx="712">
                  <c:v>5.5</c:v>
                </c:pt>
                <c:pt idx="713">
                  <c:v>5.5</c:v>
                </c:pt>
                <c:pt idx="714">
                  <c:v>5.5</c:v>
                </c:pt>
                <c:pt idx="715">
                  <c:v>5.5</c:v>
                </c:pt>
                <c:pt idx="716">
                  <c:v>5.5</c:v>
                </c:pt>
                <c:pt idx="717">
                  <c:v>5.5</c:v>
                </c:pt>
                <c:pt idx="718">
                  <c:v>5.5</c:v>
                </c:pt>
                <c:pt idx="719">
                  <c:v>5.5</c:v>
                </c:pt>
                <c:pt idx="720">
                  <c:v>5.5</c:v>
                </c:pt>
                <c:pt idx="721">
                  <c:v>5.5</c:v>
                </c:pt>
                <c:pt idx="722">
                  <c:v>5.5</c:v>
                </c:pt>
                <c:pt idx="723">
                  <c:v>5.5</c:v>
                </c:pt>
                <c:pt idx="724">
                  <c:v>5.5</c:v>
                </c:pt>
                <c:pt idx="725">
                  <c:v>5.5</c:v>
                </c:pt>
                <c:pt idx="726">
                  <c:v>5.5</c:v>
                </c:pt>
                <c:pt idx="727">
                  <c:v>5.5</c:v>
                </c:pt>
                <c:pt idx="728">
                  <c:v>5.5</c:v>
                </c:pt>
                <c:pt idx="729">
                  <c:v>5.5</c:v>
                </c:pt>
                <c:pt idx="730">
                  <c:v>5.5</c:v>
                </c:pt>
                <c:pt idx="731">
                  <c:v>5.5</c:v>
                </c:pt>
                <c:pt idx="732">
                  <c:v>5.5</c:v>
                </c:pt>
                <c:pt idx="733">
                  <c:v>5.5</c:v>
                </c:pt>
                <c:pt idx="734">
                  <c:v>5.5</c:v>
                </c:pt>
                <c:pt idx="735">
                  <c:v>5.5</c:v>
                </c:pt>
                <c:pt idx="736">
                  <c:v>5.5</c:v>
                </c:pt>
                <c:pt idx="737">
                  <c:v>5.5</c:v>
                </c:pt>
                <c:pt idx="738">
                  <c:v>5.5</c:v>
                </c:pt>
                <c:pt idx="739">
                  <c:v>5.5</c:v>
                </c:pt>
                <c:pt idx="740">
                  <c:v>5.5</c:v>
                </c:pt>
                <c:pt idx="741">
                  <c:v>5.5</c:v>
                </c:pt>
                <c:pt idx="742">
                  <c:v>5.5</c:v>
                </c:pt>
                <c:pt idx="743">
                  <c:v>5.5</c:v>
                </c:pt>
                <c:pt idx="744">
                  <c:v>5.5</c:v>
                </c:pt>
                <c:pt idx="745">
                  <c:v>5.5</c:v>
                </c:pt>
                <c:pt idx="746">
                  <c:v>5.5</c:v>
                </c:pt>
                <c:pt idx="747">
                  <c:v>5.5</c:v>
                </c:pt>
                <c:pt idx="748">
                  <c:v>5.5</c:v>
                </c:pt>
                <c:pt idx="749">
                  <c:v>5.5</c:v>
                </c:pt>
                <c:pt idx="750">
                  <c:v>5.5</c:v>
                </c:pt>
                <c:pt idx="751">
                  <c:v>5.5</c:v>
                </c:pt>
                <c:pt idx="752">
                  <c:v>5.5</c:v>
                </c:pt>
                <c:pt idx="753">
                  <c:v>5.5</c:v>
                </c:pt>
                <c:pt idx="754">
                  <c:v>5.5</c:v>
                </c:pt>
                <c:pt idx="755">
                  <c:v>5.5</c:v>
                </c:pt>
                <c:pt idx="756">
                  <c:v>5.5</c:v>
                </c:pt>
                <c:pt idx="757">
                  <c:v>5.5</c:v>
                </c:pt>
                <c:pt idx="758">
                  <c:v>5.5</c:v>
                </c:pt>
                <c:pt idx="759">
                  <c:v>5.5</c:v>
                </c:pt>
                <c:pt idx="760">
                  <c:v>5.5</c:v>
                </c:pt>
                <c:pt idx="761">
                  <c:v>5.5</c:v>
                </c:pt>
                <c:pt idx="762">
                  <c:v>5.5</c:v>
                </c:pt>
                <c:pt idx="763">
                  <c:v>5.5</c:v>
                </c:pt>
                <c:pt idx="764">
                  <c:v>5.5</c:v>
                </c:pt>
                <c:pt idx="765">
                  <c:v>5.5</c:v>
                </c:pt>
                <c:pt idx="766">
                  <c:v>5.5</c:v>
                </c:pt>
                <c:pt idx="767">
                  <c:v>5.5</c:v>
                </c:pt>
                <c:pt idx="768">
                  <c:v>5.5</c:v>
                </c:pt>
                <c:pt idx="769">
                  <c:v>5.5</c:v>
                </c:pt>
                <c:pt idx="770">
                  <c:v>5.5</c:v>
                </c:pt>
                <c:pt idx="771">
                  <c:v>5.5</c:v>
                </c:pt>
                <c:pt idx="772">
                  <c:v>5.5</c:v>
                </c:pt>
                <c:pt idx="773">
                  <c:v>5.5</c:v>
                </c:pt>
                <c:pt idx="774">
                  <c:v>5.5</c:v>
                </c:pt>
                <c:pt idx="775">
                  <c:v>5.5</c:v>
                </c:pt>
                <c:pt idx="776">
                  <c:v>5.5</c:v>
                </c:pt>
                <c:pt idx="777">
                  <c:v>5.5</c:v>
                </c:pt>
                <c:pt idx="778">
                  <c:v>5.5</c:v>
                </c:pt>
                <c:pt idx="779">
                  <c:v>5.5</c:v>
                </c:pt>
                <c:pt idx="780">
                  <c:v>5.5</c:v>
                </c:pt>
                <c:pt idx="781">
                  <c:v>5.5</c:v>
                </c:pt>
                <c:pt idx="782">
                  <c:v>5.5</c:v>
                </c:pt>
                <c:pt idx="783">
                  <c:v>5.5</c:v>
                </c:pt>
                <c:pt idx="784">
                  <c:v>5.5</c:v>
                </c:pt>
                <c:pt idx="785">
                  <c:v>5.5</c:v>
                </c:pt>
                <c:pt idx="786">
                  <c:v>5.5</c:v>
                </c:pt>
                <c:pt idx="787">
                  <c:v>5.5</c:v>
                </c:pt>
                <c:pt idx="788">
                  <c:v>5.5</c:v>
                </c:pt>
                <c:pt idx="789">
                  <c:v>5.5</c:v>
                </c:pt>
                <c:pt idx="790">
                  <c:v>5.5</c:v>
                </c:pt>
                <c:pt idx="791">
                  <c:v>5.5</c:v>
                </c:pt>
                <c:pt idx="792">
                  <c:v>5.5</c:v>
                </c:pt>
                <c:pt idx="793">
                  <c:v>5.5</c:v>
                </c:pt>
                <c:pt idx="794">
                  <c:v>5.5</c:v>
                </c:pt>
                <c:pt idx="795">
                  <c:v>5.5</c:v>
                </c:pt>
                <c:pt idx="796">
                  <c:v>5.5</c:v>
                </c:pt>
                <c:pt idx="797">
                  <c:v>5.5</c:v>
                </c:pt>
                <c:pt idx="798">
                  <c:v>5.5</c:v>
                </c:pt>
                <c:pt idx="799">
                  <c:v>5.5</c:v>
                </c:pt>
                <c:pt idx="800">
                  <c:v>5.5</c:v>
                </c:pt>
                <c:pt idx="801">
                  <c:v>5.5</c:v>
                </c:pt>
                <c:pt idx="802">
                  <c:v>5.5</c:v>
                </c:pt>
                <c:pt idx="803">
                  <c:v>5.5</c:v>
                </c:pt>
                <c:pt idx="804">
                  <c:v>5.5</c:v>
                </c:pt>
                <c:pt idx="805">
                  <c:v>5.5</c:v>
                </c:pt>
                <c:pt idx="806">
                  <c:v>5.5</c:v>
                </c:pt>
                <c:pt idx="807">
                  <c:v>5.5</c:v>
                </c:pt>
                <c:pt idx="808">
                  <c:v>5.5</c:v>
                </c:pt>
                <c:pt idx="809">
                  <c:v>5.5</c:v>
                </c:pt>
                <c:pt idx="810">
                  <c:v>5.5</c:v>
                </c:pt>
                <c:pt idx="811">
                  <c:v>5.5</c:v>
                </c:pt>
                <c:pt idx="812">
                  <c:v>5.5</c:v>
                </c:pt>
                <c:pt idx="813">
                  <c:v>5.5</c:v>
                </c:pt>
                <c:pt idx="814">
                  <c:v>5.5</c:v>
                </c:pt>
                <c:pt idx="815">
                  <c:v>5.5</c:v>
                </c:pt>
                <c:pt idx="816">
                  <c:v>5.5</c:v>
                </c:pt>
                <c:pt idx="817">
                  <c:v>5.5</c:v>
                </c:pt>
                <c:pt idx="818">
                  <c:v>5.5</c:v>
                </c:pt>
                <c:pt idx="819">
                  <c:v>5.5</c:v>
                </c:pt>
                <c:pt idx="820">
                  <c:v>5.5</c:v>
                </c:pt>
                <c:pt idx="821">
                  <c:v>5.5</c:v>
                </c:pt>
                <c:pt idx="822">
                  <c:v>5.5</c:v>
                </c:pt>
                <c:pt idx="823">
                  <c:v>5.5</c:v>
                </c:pt>
                <c:pt idx="824">
                  <c:v>5.5</c:v>
                </c:pt>
                <c:pt idx="825">
                  <c:v>5.5</c:v>
                </c:pt>
                <c:pt idx="826">
                  <c:v>5.5</c:v>
                </c:pt>
                <c:pt idx="827">
                  <c:v>5.5</c:v>
                </c:pt>
                <c:pt idx="828">
                  <c:v>5.5</c:v>
                </c:pt>
                <c:pt idx="829">
                  <c:v>5.5</c:v>
                </c:pt>
                <c:pt idx="830">
                  <c:v>5.5</c:v>
                </c:pt>
                <c:pt idx="831">
                  <c:v>5.5</c:v>
                </c:pt>
                <c:pt idx="832">
                  <c:v>5.5</c:v>
                </c:pt>
                <c:pt idx="833">
                  <c:v>5.5</c:v>
                </c:pt>
                <c:pt idx="834">
                  <c:v>5.5</c:v>
                </c:pt>
                <c:pt idx="835">
                  <c:v>5.5</c:v>
                </c:pt>
                <c:pt idx="836">
                  <c:v>5.5</c:v>
                </c:pt>
                <c:pt idx="837">
                  <c:v>5.5</c:v>
                </c:pt>
                <c:pt idx="838">
                  <c:v>5.5</c:v>
                </c:pt>
                <c:pt idx="839">
                  <c:v>5.5</c:v>
                </c:pt>
                <c:pt idx="840">
                  <c:v>5.5</c:v>
                </c:pt>
                <c:pt idx="841">
                  <c:v>5.5</c:v>
                </c:pt>
                <c:pt idx="842">
                  <c:v>5.5</c:v>
                </c:pt>
                <c:pt idx="843">
                  <c:v>5.5</c:v>
                </c:pt>
                <c:pt idx="844">
                  <c:v>5.5</c:v>
                </c:pt>
                <c:pt idx="845">
                  <c:v>5.5</c:v>
                </c:pt>
                <c:pt idx="846">
                  <c:v>5.5</c:v>
                </c:pt>
                <c:pt idx="847">
                  <c:v>5.5</c:v>
                </c:pt>
                <c:pt idx="848">
                  <c:v>5.5</c:v>
                </c:pt>
                <c:pt idx="849">
                  <c:v>5.5</c:v>
                </c:pt>
                <c:pt idx="850">
                  <c:v>5.5</c:v>
                </c:pt>
                <c:pt idx="851">
                  <c:v>5.5</c:v>
                </c:pt>
                <c:pt idx="852">
                  <c:v>5.5</c:v>
                </c:pt>
                <c:pt idx="853">
                  <c:v>5.5</c:v>
                </c:pt>
                <c:pt idx="854">
                  <c:v>5.5</c:v>
                </c:pt>
                <c:pt idx="855">
                  <c:v>5.5</c:v>
                </c:pt>
                <c:pt idx="856">
                  <c:v>5.5</c:v>
                </c:pt>
                <c:pt idx="857">
                  <c:v>5.5</c:v>
                </c:pt>
                <c:pt idx="858">
                  <c:v>5.5</c:v>
                </c:pt>
                <c:pt idx="859">
                  <c:v>5.5</c:v>
                </c:pt>
                <c:pt idx="860">
                  <c:v>5.5</c:v>
                </c:pt>
                <c:pt idx="861">
                  <c:v>5.5</c:v>
                </c:pt>
                <c:pt idx="862">
                  <c:v>5.5</c:v>
                </c:pt>
                <c:pt idx="863">
                  <c:v>5.5</c:v>
                </c:pt>
                <c:pt idx="864">
                  <c:v>5.5</c:v>
                </c:pt>
                <c:pt idx="865">
                  <c:v>5.5</c:v>
                </c:pt>
                <c:pt idx="866">
                  <c:v>5.5</c:v>
                </c:pt>
                <c:pt idx="867">
                  <c:v>5.5</c:v>
                </c:pt>
                <c:pt idx="868">
                  <c:v>5.5</c:v>
                </c:pt>
                <c:pt idx="869">
                  <c:v>5.5</c:v>
                </c:pt>
                <c:pt idx="870">
                  <c:v>5.5</c:v>
                </c:pt>
                <c:pt idx="871">
                  <c:v>5.5</c:v>
                </c:pt>
                <c:pt idx="872">
                  <c:v>5.5</c:v>
                </c:pt>
                <c:pt idx="873">
                  <c:v>5.5</c:v>
                </c:pt>
                <c:pt idx="874">
                  <c:v>5.5</c:v>
                </c:pt>
                <c:pt idx="875">
                  <c:v>5.5</c:v>
                </c:pt>
                <c:pt idx="876">
                  <c:v>5.5</c:v>
                </c:pt>
                <c:pt idx="877">
                  <c:v>5.5</c:v>
                </c:pt>
                <c:pt idx="878">
                  <c:v>5.5</c:v>
                </c:pt>
                <c:pt idx="879">
                  <c:v>5.5</c:v>
                </c:pt>
                <c:pt idx="880">
                  <c:v>5.5</c:v>
                </c:pt>
                <c:pt idx="881">
                  <c:v>5.5</c:v>
                </c:pt>
                <c:pt idx="882">
                  <c:v>5.5</c:v>
                </c:pt>
                <c:pt idx="883">
                  <c:v>5.5</c:v>
                </c:pt>
                <c:pt idx="884">
                  <c:v>5.5</c:v>
                </c:pt>
                <c:pt idx="885">
                  <c:v>5.5</c:v>
                </c:pt>
                <c:pt idx="886">
                  <c:v>5.5</c:v>
                </c:pt>
                <c:pt idx="887">
                  <c:v>5.5</c:v>
                </c:pt>
                <c:pt idx="888">
                  <c:v>5.5</c:v>
                </c:pt>
                <c:pt idx="889">
                  <c:v>5.5</c:v>
                </c:pt>
                <c:pt idx="890">
                  <c:v>5.5</c:v>
                </c:pt>
                <c:pt idx="891">
                  <c:v>5.5</c:v>
                </c:pt>
                <c:pt idx="892">
                  <c:v>5.5</c:v>
                </c:pt>
                <c:pt idx="893">
                  <c:v>5.5</c:v>
                </c:pt>
                <c:pt idx="894">
                  <c:v>5.5</c:v>
                </c:pt>
                <c:pt idx="895">
                  <c:v>5.5</c:v>
                </c:pt>
                <c:pt idx="896">
                  <c:v>5.5</c:v>
                </c:pt>
                <c:pt idx="897">
                  <c:v>5.5</c:v>
                </c:pt>
                <c:pt idx="898">
                  <c:v>5.5</c:v>
                </c:pt>
                <c:pt idx="899">
                  <c:v>5.5</c:v>
                </c:pt>
                <c:pt idx="900">
                  <c:v>5.5</c:v>
                </c:pt>
                <c:pt idx="901">
                  <c:v>5.5</c:v>
                </c:pt>
                <c:pt idx="902">
                  <c:v>5.5</c:v>
                </c:pt>
                <c:pt idx="903">
                  <c:v>5.5</c:v>
                </c:pt>
                <c:pt idx="904">
                  <c:v>5.5</c:v>
                </c:pt>
                <c:pt idx="905">
                  <c:v>5.5</c:v>
                </c:pt>
                <c:pt idx="906">
                  <c:v>5.5</c:v>
                </c:pt>
                <c:pt idx="907">
                  <c:v>5.5</c:v>
                </c:pt>
                <c:pt idx="908">
                  <c:v>5.5</c:v>
                </c:pt>
                <c:pt idx="909">
                  <c:v>5.5</c:v>
                </c:pt>
                <c:pt idx="910">
                  <c:v>5.5</c:v>
                </c:pt>
                <c:pt idx="911">
                  <c:v>5.5</c:v>
                </c:pt>
                <c:pt idx="912">
                  <c:v>5.5</c:v>
                </c:pt>
                <c:pt idx="913">
                  <c:v>5.5</c:v>
                </c:pt>
                <c:pt idx="914">
                  <c:v>5.5</c:v>
                </c:pt>
                <c:pt idx="915">
                  <c:v>5.5</c:v>
                </c:pt>
                <c:pt idx="916">
                  <c:v>5.5</c:v>
                </c:pt>
                <c:pt idx="917">
                  <c:v>5.5</c:v>
                </c:pt>
                <c:pt idx="918">
                  <c:v>5.5</c:v>
                </c:pt>
                <c:pt idx="919">
                  <c:v>5.5</c:v>
                </c:pt>
                <c:pt idx="920">
                  <c:v>5.5</c:v>
                </c:pt>
                <c:pt idx="921">
                  <c:v>5.5</c:v>
                </c:pt>
                <c:pt idx="922">
                  <c:v>5.5</c:v>
                </c:pt>
                <c:pt idx="923">
                  <c:v>5.5</c:v>
                </c:pt>
                <c:pt idx="924">
                  <c:v>5.5</c:v>
                </c:pt>
                <c:pt idx="925">
                  <c:v>5.5</c:v>
                </c:pt>
                <c:pt idx="926">
                  <c:v>5.5</c:v>
                </c:pt>
                <c:pt idx="927">
                  <c:v>5.5</c:v>
                </c:pt>
                <c:pt idx="928">
                  <c:v>5.5</c:v>
                </c:pt>
                <c:pt idx="929">
                  <c:v>5.5</c:v>
                </c:pt>
                <c:pt idx="930">
                  <c:v>5.5</c:v>
                </c:pt>
                <c:pt idx="931">
                  <c:v>5.5</c:v>
                </c:pt>
                <c:pt idx="932">
                  <c:v>5.5</c:v>
                </c:pt>
                <c:pt idx="933">
                  <c:v>5.5</c:v>
                </c:pt>
                <c:pt idx="934">
                  <c:v>5.5</c:v>
                </c:pt>
                <c:pt idx="935">
                  <c:v>5.5</c:v>
                </c:pt>
                <c:pt idx="936">
                  <c:v>5.5</c:v>
                </c:pt>
                <c:pt idx="937">
                  <c:v>5.5</c:v>
                </c:pt>
                <c:pt idx="938">
                  <c:v>5.5</c:v>
                </c:pt>
                <c:pt idx="939">
                  <c:v>5.5</c:v>
                </c:pt>
                <c:pt idx="940">
                  <c:v>5.5</c:v>
                </c:pt>
                <c:pt idx="941">
                  <c:v>5.5</c:v>
                </c:pt>
                <c:pt idx="942">
                  <c:v>5.5</c:v>
                </c:pt>
                <c:pt idx="943">
                  <c:v>5.5</c:v>
                </c:pt>
                <c:pt idx="944">
                  <c:v>5.5</c:v>
                </c:pt>
                <c:pt idx="945">
                  <c:v>5.5</c:v>
                </c:pt>
                <c:pt idx="946">
                  <c:v>5.5</c:v>
                </c:pt>
                <c:pt idx="947">
                  <c:v>5.5</c:v>
                </c:pt>
                <c:pt idx="948">
                  <c:v>5.5</c:v>
                </c:pt>
                <c:pt idx="949">
                  <c:v>5.5</c:v>
                </c:pt>
                <c:pt idx="950">
                  <c:v>5.5</c:v>
                </c:pt>
                <c:pt idx="951">
                  <c:v>5.5</c:v>
                </c:pt>
                <c:pt idx="952">
                  <c:v>5.5</c:v>
                </c:pt>
                <c:pt idx="953">
                  <c:v>5.5</c:v>
                </c:pt>
                <c:pt idx="954">
                  <c:v>5.5</c:v>
                </c:pt>
                <c:pt idx="955">
                  <c:v>5.5</c:v>
                </c:pt>
                <c:pt idx="956">
                  <c:v>5.5</c:v>
                </c:pt>
                <c:pt idx="957">
                  <c:v>5.5</c:v>
                </c:pt>
                <c:pt idx="958">
                  <c:v>5.5</c:v>
                </c:pt>
                <c:pt idx="959">
                  <c:v>5.5</c:v>
                </c:pt>
                <c:pt idx="960">
                  <c:v>5.5</c:v>
                </c:pt>
                <c:pt idx="961">
                  <c:v>5.5</c:v>
                </c:pt>
                <c:pt idx="962">
                  <c:v>5.5</c:v>
                </c:pt>
                <c:pt idx="963">
                  <c:v>5.5</c:v>
                </c:pt>
                <c:pt idx="964">
                  <c:v>5.5</c:v>
                </c:pt>
                <c:pt idx="965">
                  <c:v>5.5</c:v>
                </c:pt>
                <c:pt idx="966">
                  <c:v>5.5</c:v>
                </c:pt>
                <c:pt idx="967">
                  <c:v>5.5</c:v>
                </c:pt>
                <c:pt idx="968">
                  <c:v>5.5</c:v>
                </c:pt>
                <c:pt idx="969">
                  <c:v>5.5</c:v>
                </c:pt>
                <c:pt idx="970">
                  <c:v>5.5</c:v>
                </c:pt>
                <c:pt idx="971">
                  <c:v>5.5</c:v>
                </c:pt>
                <c:pt idx="972">
                  <c:v>5.5</c:v>
                </c:pt>
                <c:pt idx="973">
                  <c:v>5.5</c:v>
                </c:pt>
                <c:pt idx="974">
                  <c:v>5.5</c:v>
                </c:pt>
                <c:pt idx="975">
                  <c:v>5.5</c:v>
                </c:pt>
                <c:pt idx="976">
                  <c:v>5.5</c:v>
                </c:pt>
                <c:pt idx="977">
                  <c:v>5.5</c:v>
                </c:pt>
                <c:pt idx="978">
                  <c:v>5.5</c:v>
                </c:pt>
                <c:pt idx="979">
                  <c:v>5.5</c:v>
                </c:pt>
                <c:pt idx="980">
                  <c:v>5.5</c:v>
                </c:pt>
                <c:pt idx="981">
                  <c:v>5.5</c:v>
                </c:pt>
                <c:pt idx="982">
                  <c:v>5.5</c:v>
                </c:pt>
                <c:pt idx="983">
                  <c:v>5.5</c:v>
                </c:pt>
                <c:pt idx="984">
                  <c:v>5.5</c:v>
                </c:pt>
                <c:pt idx="985">
                  <c:v>5.5</c:v>
                </c:pt>
                <c:pt idx="986">
                  <c:v>5.5</c:v>
                </c:pt>
                <c:pt idx="987">
                  <c:v>5.5</c:v>
                </c:pt>
                <c:pt idx="988">
                  <c:v>5.5</c:v>
                </c:pt>
                <c:pt idx="989">
                  <c:v>5.5</c:v>
                </c:pt>
                <c:pt idx="990">
                  <c:v>5.5</c:v>
                </c:pt>
                <c:pt idx="991">
                  <c:v>5.5</c:v>
                </c:pt>
                <c:pt idx="992">
                  <c:v>5.5</c:v>
                </c:pt>
                <c:pt idx="993">
                  <c:v>5.5</c:v>
                </c:pt>
                <c:pt idx="994">
                  <c:v>5.5</c:v>
                </c:pt>
                <c:pt idx="995">
                  <c:v>5.5</c:v>
                </c:pt>
                <c:pt idx="996">
                  <c:v>5.5</c:v>
                </c:pt>
                <c:pt idx="997">
                  <c:v>5.5</c:v>
                </c:pt>
                <c:pt idx="998">
                  <c:v>5.5</c:v>
                </c:pt>
                <c:pt idx="999">
                  <c:v>5.5</c:v>
                </c:pt>
                <c:pt idx="1000">
                  <c:v>5.5</c:v>
                </c:pt>
                <c:pt idx="1001">
                  <c:v>5.5</c:v>
                </c:pt>
                <c:pt idx="1002">
                  <c:v>5.5</c:v>
                </c:pt>
                <c:pt idx="1003">
                  <c:v>5.5</c:v>
                </c:pt>
                <c:pt idx="1004">
                  <c:v>5.5</c:v>
                </c:pt>
                <c:pt idx="1005">
                  <c:v>5.5</c:v>
                </c:pt>
                <c:pt idx="1006">
                  <c:v>5.5</c:v>
                </c:pt>
                <c:pt idx="1007">
                  <c:v>5.5</c:v>
                </c:pt>
                <c:pt idx="1008">
                  <c:v>5.5</c:v>
                </c:pt>
                <c:pt idx="1009">
                  <c:v>5.5</c:v>
                </c:pt>
                <c:pt idx="1010">
                  <c:v>5.5</c:v>
                </c:pt>
                <c:pt idx="1011">
                  <c:v>5.5</c:v>
                </c:pt>
                <c:pt idx="1012">
                  <c:v>5.5</c:v>
                </c:pt>
                <c:pt idx="1013">
                  <c:v>5.5</c:v>
                </c:pt>
                <c:pt idx="1014">
                  <c:v>5.5</c:v>
                </c:pt>
                <c:pt idx="1015">
                  <c:v>5.5</c:v>
                </c:pt>
                <c:pt idx="1016">
                  <c:v>5.5</c:v>
                </c:pt>
                <c:pt idx="1017">
                  <c:v>5.5</c:v>
                </c:pt>
                <c:pt idx="1018">
                  <c:v>5.5</c:v>
                </c:pt>
                <c:pt idx="1019">
                  <c:v>5.5</c:v>
                </c:pt>
                <c:pt idx="1020">
                  <c:v>5.5</c:v>
                </c:pt>
                <c:pt idx="1021">
                  <c:v>5.5</c:v>
                </c:pt>
                <c:pt idx="1022">
                  <c:v>5.5</c:v>
                </c:pt>
                <c:pt idx="1023">
                  <c:v>5.5</c:v>
                </c:pt>
                <c:pt idx="1024">
                  <c:v>5.5</c:v>
                </c:pt>
                <c:pt idx="1025">
                  <c:v>5.5</c:v>
                </c:pt>
                <c:pt idx="1026">
                  <c:v>5.5</c:v>
                </c:pt>
                <c:pt idx="1027">
                  <c:v>5.5</c:v>
                </c:pt>
                <c:pt idx="1028">
                  <c:v>5.5</c:v>
                </c:pt>
                <c:pt idx="1029">
                  <c:v>5.5</c:v>
                </c:pt>
                <c:pt idx="1030">
                  <c:v>5.5</c:v>
                </c:pt>
                <c:pt idx="1031">
                  <c:v>5.5</c:v>
                </c:pt>
                <c:pt idx="1032">
                  <c:v>5.5</c:v>
                </c:pt>
                <c:pt idx="1033">
                  <c:v>5.5</c:v>
                </c:pt>
                <c:pt idx="1034">
                  <c:v>5.5</c:v>
                </c:pt>
                <c:pt idx="1035">
                  <c:v>5.5</c:v>
                </c:pt>
                <c:pt idx="1036">
                  <c:v>5.5</c:v>
                </c:pt>
                <c:pt idx="1037">
                  <c:v>5.5</c:v>
                </c:pt>
                <c:pt idx="1038">
                  <c:v>5.5</c:v>
                </c:pt>
                <c:pt idx="1039">
                  <c:v>5.5</c:v>
                </c:pt>
                <c:pt idx="1040">
                  <c:v>5.5</c:v>
                </c:pt>
                <c:pt idx="1041">
                  <c:v>5.5</c:v>
                </c:pt>
                <c:pt idx="1042">
                  <c:v>5.5</c:v>
                </c:pt>
                <c:pt idx="1043">
                  <c:v>5.5</c:v>
                </c:pt>
                <c:pt idx="1044">
                  <c:v>5.5</c:v>
                </c:pt>
                <c:pt idx="1045">
                  <c:v>5.5</c:v>
                </c:pt>
                <c:pt idx="1046">
                  <c:v>5.5</c:v>
                </c:pt>
                <c:pt idx="1047">
                  <c:v>5.5</c:v>
                </c:pt>
                <c:pt idx="1048">
                  <c:v>5.5</c:v>
                </c:pt>
                <c:pt idx="1049">
                  <c:v>5.5</c:v>
                </c:pt>
                <c:pt idx="1050">
                  <c:v>5.5</c:v>
                </c:pt>
                <c:pt idx="1051">
                  <c:v>5.5</c:v>
                </c:pt>
                <c:pt idx="1052">
                  <c:v>5.5</c:v>
                </c:pt>
                <c:pt idx="1053">
                  <c:v>5.5</c:v>
                </c:pt>
                <c:pt idx="1054">
                  <c:v>5.5</c:v>
                </c:pt>
                <c:pt idx="1055">
                  <c:v>5.5</c:v>
                </c:pt>
                <c:pt idx="1056">
                  <c:v>5.5</c:v>
                </c:pt>
                <c:pt idx="1057">
                  <c:v>5.5</c:v>
                </c:pt>
                <c:pt idx="1058">
                  <c:v>5.5</c:v>
                </c:pt>
                <c:pt idx="1059">
                  <c:v>5.5</c:v>
                </c:pt>
                <c:pt idx="1060">
                  <c:v>5.5</c:v>
                </c:pt>
                <c:pt idx="1061">
                  <c:v>5.5</c:v>
                </c:pt>
                <c:pt idx="1062">
                  <c:v>5.5</c:v>
                </c:pt>
                <c:pt idx="1063">
                  <c:v>5.5</c:v>
                </c:pt>
                <c:pt idx="1064">
                  <c:v>5.5</c:v>
                </c:pt>
                <c:pt idx="1065">
                  <c:v>5.5</c:v>
                </c:pt>
                <c:pt idx="1066">
                  <c:v>5.5</c:v>
                </c:pt>
                <c:pt idx="1067">
                  <c:v>5.5</c:v>
                </c:pt>
                <c:pt idx="1068">
                  <c:v>5.5</c:v>
                </c:pt>
                <c:pt idx="1069">
                  <c:v>5.5</c:v>
                </c:pt>
                <c:pt idx="1070">
                  <c:v>5.5</c:v>
                </c:pt>
                <c:pt idx="1071">
                  <c:v>5.5</c:v>
                </c:pt>
                <c:pt idx="1072">
                  <c:v>5.5</c:v>
                </c:pt>
                <c:pt idx="1073">
                  <c:v>5.5</c:v>
                </c:pt>
                <c:pt idx="1074">
                  <c:v>5.5</c:v>
                </c:pt>
                <c:pt idx="1075">
                  <c:v>5.5</c:v>
                </c:pt>
                <c:pt idx="1076">
                  <c:v>5.5</c:v>
                </c:pt>
                <c:pt idx="1077">
                  <c:v>5.5</c:v>
                </c:pt>
                <c:pt idx="1078">
                  <c:v>5.5</c:v>
                </c:pt>
                <c:pt idx="1079">
                  <c:v>5.5</c:v>
                </c:pt>
                <c:pt idx="1080">
                  <c:v>5.5</c:v>
                </c:pt>
                <c:pt idx="1081">
                  <c:v>5.5</c:v>
                </c:pt>
                <c:pt idx="1082">
                  <c:v>5.5</c:v>
                </c:pt>
                <c:pt idx="1083">
                  <c:v>5.5</c:v>
                </c:pt>
                <c:pt idx="1084">
                  <c:v>5.5</c:v>
                </c:pt>
                <c:pt idx="1085">
                  <c:v>5.5</c:v>
                </c:pt>
                <c:pt idx="1086">
                  <c:v>5.5</c:v>
                </c:pt>
                <c:pt idx="1087">
                  <c:v>5.5</c:v>
                </c:pt>
                <c:pt idx="1088">
                  <c:v>5.5</c:v>
                </c:pt>
                <c:pt idx="1089">
                  <c:v>5.5</c:v>
                </c:pt>
                <c:pt idx="1090">
                  <c:v>5.5</c:v>
                </c:pt>
                <c:pt idx="1091">
                  <c:v>5.5</c:v>
                </c:pt>
                <c:pt idx="1092">
                  <c:v>5.5</c:v>
                </c:pt>
                <c:pt idx="1093">
                  <c:v>5.5</c:v>
                </c:pt>
                <c:pt idx="1094">
                  <c:v>5.5</c:v>
                </c:pt>
                <c:pt idx="1095">
                  <c:v>5.5</c:v>
                </c:pt>
                <c:pt idx="1096">
                  <c:v>5.5</c:v>
                </c:pt>
                <c:pt idx="1097">
                  <c:v>5.5</c:v>
                </c:pt>
                <c:pt idx="1098">
                  <c:v>5.5</c:v>
                </c:pt>
                <c:pt idx="1099">
                  <c:v>5.5</c:v>
                </c:pt>
                <c:pt idx="1100">
                  <c:v>5.5</c:v>
                </c:pt>
                <c:pt idx="1101">
                  <c:v>5.5</c:v>
                </c:pt>
                <c:pt idx="1102">
                  <c:v>5.5</c:v>
                </c:pt>
                <c:pt idx="1103">
                  <c:v>5.5</c:v>
                </c:pt>
                <c:pt idx="1104">
                  <c:v>5.5</c:v>
                </c:pt>
                <c:pt idx="1105">
                  <c:v>5.5</c:v>
                </c:pt>
                <c:pt idx="1106">
                  <c:v>5.5</c:v>
                </c:pt>
                <c:pt idx="1107">
                  <c:v>5.5</c:v>
                </c:pt>
                <c:pt idx="1108">
                  <c:v>5.5</c:v>
                </c:pt>
                <c:pt idx="1109">
                  <c:v>5.5</c:v>
                </c:pt>
                <c:pt idx="1110">
                  <c:v>5.5</c:v>
                </c:pt>
                <c:pt idx="1111">
                  <c:v>5.5</c:v>
                </c:pt>
                <c:pt idx="1112">
                  <c:v>5.5</c:v>
                </c:pt>
                <c:pt idx="1113">
                  <c:v>5.5</c:v>
                </c:pt>
                <c:pt idx="1114">
                  <c:v>5.5</c:v>
                </c:pt>
                <c:pt idx="1115">
                  <c:v>5.5</c:v>
                </c:pt>
                <c:pt idx="1116">
                  <c:v>5.5</c:v>
                </c:pt>
                <c:pt idx="1117">
                  <c:v>5.5</c:v>
                </c:pt>
                <c:pt idx="1118">
                  <c:v>5.5</c:v>
                </c:pt>
                <c:pt idx="1119">
                  <c:v>5.5</c:v>
                </c:pt>
                <c:pt idx="1120">
                  <c:v>5.5</c:v>
                </c:pt>
                <c:pt idx="1121">
                  <c:v>5.5</c:v>
                </c:pt>
                <c:pt idx="1122">
                  <c:v>5.5</c:v>
                </c:pt>
                <c:pt idx="1123">
                  <c:v>5.5</c:v>
                </c:pt>
                <c:pt idx="1124">
                  <c:v>5.5</c:v>
                </c:pt>
                <c:pt idx="1125">
                  <c:v>5.5</c:v>
                </c:pt>
                <c:pt idx="1126">
                  <c:v>5.5</c:v>
                </c:pt>
                <c:pt idx="1127">
                  <c:v>5.5</c:v>
                </c:pt>
                <c:pt idx="1128">
                  <c:v>5.5</c:v>
                </c:pt>
                <c:pt idx="1129">
                  <c:v>5.5</c:v>
                </c:pt>
                <c:pt idx="1130">
                  <c:v>5.5</c:v>
                </c:pt>
                <c:pt idx="1131">
                  <c:v>5.5</c:v>
                </c:pt>
                <c:pt idx="1132">
                  <c:v>5.5</c:v>
                </c:pt>
                <c:pt idx="1133">
                  <c:v>5.5</c:v>
                </c:pt>
                <c:pt idx="1134">
                  <c:v>5.5</c:v>
                </c:pt>
                <c:pt idx="1135">
                  <c:v>5.5</c:v>
                </c:pt>
                <c:pt idx="1136">
                  <c:v>5.5</c:v>
                </c:pt>
                <c:pt idx="1137">
                  <c:v>5.5</c:v>
                </c:pt>
                <c:pt idx="1138">
                  <c:v>5.5</c:v>
                </c:pt>
                <c:pt idx="1139">
                  <c:v>5.5</c:v>
                </c:pt>
                <c:pt idx="1140">
                  <c:v>5.5</c:v>
                </c:pt>
                <c:pt idx="1141">
                  <c:v>5.5</c:v>
                </c:pt>
                <c:pt idx="1142">
                  <c:v>5.5</c:v>
                </c:pt>
                <c:pt idx="1143">
                  <c:v>5.5</c:v>
                </c:pt>
                <c:pt idx="1144">
                  <c:v>5.5</c:v>
                </c:pt>
                <c:pt idx="1145">
                  <c:v>5.5</c:v>
                </c:pt>
                <c:pt idx="1146">
                  <c:v>5.5</c:v>
                </c:pt>
                <c:pt idx="1147">
                  <c:v>5.5</c:v>
                </c:pt>
                <c:pt idx="1148">
                  <c:v>5.5</c:v>
                </c:pt>
                <c:pt idx="1149">
                  <c:v>5.5</c:v>
                </c:pt>
                <c:pt idx="1150">
                  <c:v>5.5</c:v>
                </c:pt>
                <c:pt idx="1151">
                  <c:v>5.5</c:v>
                </c:pt>
                <c:pt idx="1152">
                  <c:v>5.5</c:v>
                </c:pt>
                <c:pt idx="1153">
                  <c:v>5.5</c:v>
                </c:pt>
                <c:pt idx="1154">
                  <c:v>5.5</c:v>
                </c:pt>
                <c:pt idx="1155">
                  <c:v>5.5</c:v>
                </c:pt>
                <c:pt idx="1156">
                  <c:v>5.5</c:v>
                </c:pt>
                <c:pt idx="1157">
                  <c:v>5.5</c:v>
                </c:pt>
                <c:pt idx="1158">
                  <c:v>5.5</c:v>
                </c:pt>
                <c:pt idx="1159">
                  <c:v>5.5</c:v>
                </c:pt>
                <c:pt idx="1160">
                  <c:v>5.5</c:v>
                </c:pt>
                <c:pt idx="1161">
                  <c:v>5.5</c:v>
                </c:pt>
                <c:pt idx="1162">
                  <c:v>5.5</c:v>
                </c:pt>
                <c:pt idx="1163">
                  <c:v>5.5</c:v>
                </c:pt>
                <c:pt idx="1164">
                  <c:v>5.5</c:v>
                </c:pt>
                <c:pt idx="1165">
                  <c:v>5.5</c:v>
                </c:pt>
                <c:pt idx="1166">
                  <c:v>5.5</c:v>
                </c:pt>
                <c:pt idx="1167">
                  <c:v>5.5</c:v>
                </c:pt>
                <c:pt idx="1168">
                  <c:v>5.5</c:v>
                </c:pt>
                <c:pt idx="1169">
                  <c:v>5.5</c:v>
                </c:pt>
                <c:pt idx="1170">
                  <c:v>5.5</c:v>
                </c:pt>
                <c:pt idx="1171">
                  <c:v>5.5</c:v>
                </c:pt>
                <c:pt idx="1172">
                  <c:v>5.5</c:v>
                </c:pt>
                <c:pt idx="1173">
                  <c:v>5.5</c:v>
                </c:pt>
                <c:pt idx="1174">
                  <c:v>5.5</c:v>
                </c:pt>
                <c:pt idx="1175">
                  <c:v>5.5</c:v>
                </c:pt>
                <c:pt idx="1176">
                  <c:v>5.5</c:v>
                </c:pt>
                <c:pt idx="1177">
                  <c:v>5.5</c:v>
                </c:pt>
                <c:pt idx="1178">
                  <c:v>5.5</c:v>
                </c:pt>
                <c:pt idx="1179">
                  <c:v>5.5</c:v>
                </c:pt>
                <c:pt idx="1180">
                  <c:v>5.5</c:v>
                </c:pt>
                <c:pt idx="1181">
                  <c:v>5.5</c:v>
                </c:pt>
                <c:pt idx="1182">
                  <c:v>5.5</c:v>
                </c:pt>
                <c:pt idx="1183">
                  <c:v>5.5</c:v>
                </c:pt>
                <c:pt idx="1184">
                  <c:v>5.5</c:v>
                </c:pt>
                <c:pt idx="1185">
                  <c:v>5.5</c:v>
                </c:pt>
                <c:pt idx="1186">
                  <c:v>5.5</c:v>
                </c:pt>
                <c:pt idx="1187">
                  <c:v>5.5</c:v>
                </c:pt>
                <c:pt idx="1188">
                  <c:v>5.5</c:v>
                </c:pt>
                <c:pt idx="1189">
                  <c:v>5.5</c:v>
                </c:pt>
                <c:pt idx="1190">
                  <c:v>5.5</c:v>
                </c:pt>
                <c:pt idx="1191">
                  <c:v>5.5</c:v>
                </c:pt>
                <c:pt idx="1192">
                  <c:v>5.5</c:v>
                </c:pt>
                <c:pt idx="1193">
                  <c:v>5.5</c:v>
                </c:pt>
                <c:pt idx="1194">
                  <c:v>5.5</c:v>
                </c:pt>
                <c:pt idx="1195">
                  <c:v>5.5</c:v>
                </c:pt>
                <c:pt idx="1196">
                  <c:v>5.5</c:v>
                </c:pt>
                <c:pt idx="1197">
                  <c:v>5.5</c:v>
                </c:pt>
                <c:pt idx="1198">
                  <c:v>5.5</c:v>
                </c:pt>
                <c:pt idx="1199">
                  <c:v>5.5</c:v>
                </c:pt>
                <c:pt idx="1200">
                  <c:v>5.5</c:v>
                </c:pt>
                <c:pt idx="1201">
                  <c:v>5.5</c:v>
                </c:pt>
                <c:pt idx="1202">
                  <c:v>5.5</c:v>
                </c:pt>
                <c:pt idx="1203">
                  <c:v>5.5</c:v>
                </c:pt>
                <c:pt idx="1204">
                  <c:v>5.5</c:v>
                </c:pt>
                <c:pt idx="1205">
                  <c:v>5.5</c:v>
                </c:pt>
                <c:pt idx="1206">
                  <c:v>5.5</c:v>
                </c:pt>
                <c:pt idx="1207">
                  <c:v>5.5</c:v>
                </c:pt>
                <c:pt idx="1208">
                  <c:v>5.5</c:v>
                </c:pt>
                <c:pt idx="1209">
                  <c:v>5.5</c:v>
                </c:pt>
                <c:pt idx="1210">
                  <c:v>5.5</c:v>
                </c:pt>
                <c:pt idx="1211">
                  <c:v>5.5</c:v>
                </c:pt>
                <c:pt idx="1212">
                  <c:v>5.5</c:v>
                </c:pt>
                <c:pt idx="1213">
                  <c:v>5.5</c:v>
                </c:pt>
                <c:pt idx="1214">
                  <c:v>5.5</c:v>
                </c:pt>
                <c:pt idx="1215">
                  <c:v>5.5</c:v>
                </c:pt>
                <c:pt idx="1216">
                  <c:v>5.5</c:v>
                </c:pt>
                <c:pt idx="1217">
                  <c:v>5.5</c:v>
                </c:pt>
                <c:pt idx="1218">
                  <c:v>5.5</c:v>
                </c:pt>
                <c:pt idx="1219">
                  <c:v>5.5</c:v>
                </c:pt>
                <c:pt idx="1220">
                  <c:v>5.5</c:v>
                </c:pt>
                <c:pt idx="1221">
                  <c:v>5.5</c:v>
                </c:pt>
                <c:pt idx="1222">
                  <c:v>5.5</c:v>
                </c:pt>
                <c:pt idx="1223">
                  <c:v>5.5</c:v>
                </c:pt>
                <c:pt idx="1224">
                  <c:v>5.5</c:v>
                </c:pt>
                <c:pt idx="1225">
                  <c:v>5.5</c:v>
                </c:pt>
                <c:pt idx="1226">
                  <c:v>5.5</c:v>
                </c:pt>
                <c:pt idx="1227">
                  <c:v>5.5</c:v>
                </c:pt>
                <c:pt idx="1228">
                  <c:v>5.5</c:v>
                </c:pt>
                <c:pt idx="1229">
                  <c:v>5.5</c:v>
                </c:pt>
                <c:pt idx="1230">
                  <c:v>5.5</c:v>
                </c:pt>
                <c:pt idx="1231">
                  <c:v>5.5</c:v>
                </c:pt>
                <c:pt idx="1232">
                  <c:v>5.5</c:v>
                </c:pt>
                <c:pt idx="1233">
                  <c:v>5.5</c:v>
                </c:pt>
                <c:pt idx="1234">
                  <c:v>5.5</c:v>
                </c:pt>
                <c:pt idx="1235">
                  <c:v>5.5</c:v>
                </c:pt>
                <c:pt idx="1236">
                  <c:v>5.5</c:v>
                </c:pt>
                <c:pt idx="1237">
                  <c:v>5.5</c:v>
                </c:pt>
                <c:pt idx="1238">
                  <c:v>5.5</c:v>
                </c:pt>
                <c:pt idx="1239">
                  <c:v>5.5</c:v>
                </c:pt>
                <c:pt idx="1240">
                  <c:v>5.5</c:v>
                </c:pt>
                <c:pt idx="1241">
                  <c:v>5.5</c:v>
                </c:pt>
                <c:pt idx="1242">
                  <c:v>5.5</c:v>
                </c:pt>
                <c:pt idx="1243">
                  <c:v>5.5</c:v>
                </c:pt>
                <c:pt idx="1244">
                  <c:v>5.5</c:v>
                </c:pt>
                <c:pt idx="1245">
                  <c:v>5.5</c:v>
                </c:pt>
                <c:pt idx="1246">
                  <c:v>5.5</c:v>
                </c:pt>
                <c:pt idx="1247">
                  <c:v>5.5</c:v>
                </c:pt>
                <c:pt idx="1248">
                  <c:v>5.5</c:v>
                </c:pt>
                <c:pt idx="1249">
                  <c:v>5.5</c:v>
                </c:pt>
                <c:pt idx="1250">
                  <c:v>5.5</c:v>
                </c:pt>
                <c:pt idx="1251">
                  <c:v>5.5</c:v>
                </c:pt>
                <c:pt idx="1252">
                  <c:v>5.5</c:v>
                </c:pt>
                <c:pt idx="1253">
                  <c:v>5.5</c:v>
                </c:pt>
                <c:pt idx="1254">
                  <c:v>5.5</c:v>
                </c:pt>
                <c:pt idx="1255">
                  <c:v>5.5</c:v>
                </c:pt>
                <c:pt idx="1256">
                  <c:v>5.5</c:v>
                </c:pt>
                <c:pt idx="1257">
                  <c:v>5.5</c:v>
                </c:pt>
                <c:pt idx="1258">
                  <c:v>5.5</c:v>
                </c:pt>
                <c:pt idx="1259">
                  <c:v>5.5</c:v>
                </c:pt>
                <c:pt idx="1260">
                  <c:v>5.5</c:v>
                </c:pt>
                <c:pt idx="1261">
                  <c:v>5.5</c:v>
                </c:pt>
                <c:pt idx="1262">
                  <c:v>5.5</c:v>
                </c:pt>
                <c:pt idx="1263">
                  <c:v>5.5</c:v>
                </c:pt>
                <c:pt idx="1264">
                  <c:v>5.5</c:v>
                </c:pt>
                <c:pt idx="1265">
                  <c:v>5.5</c:v>
                </c:pt>
                <c:pt idx="1266">
                  <c:v>5.5</c:v>
                </c:pt>
                <c:pt idx="1267">
                  <c:v>5.5</c:v>
                </c:pt>
                <c:pt idx="1268">
                  <c:v>5.5</c:v>
                </c:pt>
                <c:pt idx="1269">
                  <c:v>5.5</c:v>
                </c:pt>
                <c:pt idx="1270">
                  <c:v>5.5</c:v>
                </c:pt>
                <c:pt idx="1271">
                  <c:v>5.5</c:v>
                </c:pt>
                <c:pt idx="1272">
                  <c:v>5.5</c:v>
                </c:pt>
                <c:pt idx="1273">
                  <c:v>5.5</c:v>
                </c:pt>
                <c:pt idx="1274">
                  <c:v>5.5</c:v>
                </c:pt>
                <c:pt idx="1275">
                  <c:v>5.5</c:v>
                </c:pt>
                <c:pt idx="1276">
                  <c:v>5.5</c:v>
                </c:pt>
                <c:pt idx="1277">
                  <c:v>5.5</c:v>
                </c:pt>
                <c:pt idx="1278">
                  <c:v>5.5</c:v>
                </c:pt>
                <c:pt idx="1279">
                  <c:v>5.5</c:v>
                </c:pt>
                <c:pt idx="1280">
                  <c:v>5.5</c:v>
                </c:pt>
                <c:pt idx="1281">
                  <c:v>5.5</c:v>
                </c:pt>
                <c:pt idx="1282">
                  <c:v>5.5</c:v>
                </c:pt>
                <c:pt idx="1283">
                  <c:v>5.5</c:v>
                </c:pt>
                <c:pt idx="1284">
                  <c:v>5.5</c:v>
                </c:pt>
                <c:pt idx="1285">
                  <c:v>5.5</c:v>
                </c:pt>
                <c:pt idx="1286">
                  <c:v>5.5</c:v>
                </c:pt>
                <c:pt idx="1287">
                  <c:v>5.5</c:v>
                </c:pt>
                <c:pt idx="1288">
                  <c:v>5.5</c:v>
                </c:pt>
                <c:pt idx="1289">
                  <c:v>5.5</c:v>
                </c:pt>
                <c:pt idx="1290">
                  <c:v>5.5</c:v>
                </c:pt>
                <c:pt idx="1291">
                  <c:v>5.5</c:v>
                </c:pt>
                <c:pt idx="1292">
                  <c:v>5.5</c:v>
                </c:pt>
                <c:pt idx="1293">
                  <c:v>5.5</c:v>
                </c:pt>
                <c:pt idx="1294">
                  <c:v>5.5</c:v>
                </c:pt>
                <c:pt idx="1295">
                  <c:v>5.5</c:v>
                </c:pt>
                <c:pt idx="1296">
                  <c:v>5.5</c:v>
                </c:pt>
                <c:pt idx="1297">
                  <c:v>5.5</c:v>
                </c:pt>
                <c:pt idx="1298">
                  <c:v>5.5</c:v>
                </c:pt>
                <c:pt idx="1299">
                  <c:v>5.5</c:v>
                </c:pt>
                <c:pt idx="1300">
                  <c:v>5.5</c:v>
                </c:pt>
                <c:pt idx="1301">
                  <c:v>5.5</c:v>
                </c:pt>
                <c:pt idx="1302">
                  <c:v>5.5</c:v>
                </c:pt>
                <c:pt idx="1303">
                  <c:v>5.5</c:v>
                </c:pt>
                <c:pt idx="1304">
                  <c:v>5.5</c:v>
                </c:pt>
                <c:pt idx="1305">
                  <c:v>5.5</c:v>
                </c:pt>
                <c:pt idx="1306">
                  <c:v>5.5</c:v>
                </c:pt>
                <c:pt idx="1307">
                  <c:v>5.5</c:v>
                </c:pt>
                <c:pt idx="1308">
                  <c:v>5.5</c:v>
                </c:pt>
                <c:pt idx="1309">
                  <c:v>5.5</c:v>
                </c:pt>
                <c:pt idx="1310">
                  <c:v>5.5</c:v>
                </c:pt>
                <c:pt idx="1311">
                  <c:v>5.5</c:v>
                </c:pt>
                <c:pt idx="1312">
                  <c:v>5.5</c:v>
                </c:pt>
                <c:pt idx="1313">
                  <c:v>5.5</c:v>
                </c:pt>
                <c:pt idx="1314">
                  <c:v>5.5</c:v>
                </c:pt>
                <c:pt idx="1315">
                  <c:v>5.5</c:v>
                </c:pt>
                <c:pt idx="1316">
                  <c:v>5.5</c:v>
                </c:pt>
                <c:pt idx="1317">
                  <c:v>5.5</c:v>
                </c:pt>
                <c:pt idx="1318">
                  <c:v>5.5</c:v>
                </c:pt>
                <c:pt idx="1319">
                  <c:v>5.5</c:v>
                </c:pt>
                <c:pt idx="1320">
                  <c:v>5.5</c:v>
                </c:pt>
                <c:pt idx="1321">
                  <c:v>5.5</c:v>
                </c:pt>
                <c:pt idx="1322">
                  <c:v>5.5</c:v>
                </c:pt>
                <c:pt idx="1323">
                  <c:v>5.5</c:v>
                </c:pt>
                <c:pt idx="1324">
                  <c:v>5.5</c:v>
                </c:pt>
                <c:pt idx="1325">
                  <c:v>5.5</c:v>
                </c:pt>
                <c:pt idx="1326">
                  <c:v>5.5</c:v>
                </c:pt>
                <c:pt idx="1327">
                  <c:v>5.5</c:v>
                </c:pt>
                <c:pt idx="1328">
                  <c:v>5.5</c:v>
                </c:pt>
                <c:pt idx="1329">
                  <c:v>5.5</c:v>
                </c:pt>
                <c:pt idx="1330">
                  <c:v>5.5</c:v>
                </c:pt>
                <c:pt idx="1331">
                  <c:v>5.5</c:v>
                </c:pt>
                <c:pt idx="1332">
                  <c:v>5.5</c:v>
                </c:pt>
                <c:pt idx="1333">
                  <c:v>5.5</c:v>
                </c:pt>
                <c:pt idx="1334">
                  <c:v>5.5</c:v>
                </c:pt>
                <c:pt idx="1335">
                  <c:v>5.5</c:v>
                </c:pt>
                <c:pt idx="1336">
                  <c:v>5.5</c:v>
                </c:pt>
                <c:pt idx="1337">
                  <c:v>5.5</c:v>
                </c:pt>
                <c:pt idx="1338">
                  <c:v>5.5</c:v>
                </c:pt>
                <c:pt idx="1339">
                  <c:v>5.5</c:v>
                </c:pt>
                <c:pt idx="1340">
                  <c:v>5.5</c:v>
                </c:pt>
                <c:pt idx="1341">
                  <c:v>5.5</c:v>
                </c:pt>
                <c:pt idx="1342">
                  <c:v>5.5</c:v>
                </c:pt>
                <c:pt idx="1343">
                  <c:v>5.5</c:v>
                </c:pt>
                <c:pt idx="1344">
                  <c:v>5.5</c:v>
                </c:pt>
                <c:pt idx="1345">
                  <c:v>5.5</c:v>
                </c:pt>
                <c:pt idx="1346">
                  <c:v>5.5</c:v>
                </c:pt>
                <c:pt idx="1347">
                  <c:v>5.5</c:v>
                </c:pt>
                <c:pt idx="1348">
                  <c:v>5.5</c:v>
                </c:pt>
                <c:pt idx="1349">
                  <c:v>5.5</c:v>
                </c:pt>
                <c:pt idx="1350">
                  <c:v>5.5</c:v>
                </c:pt>
                <c:pt idx="1351">
                  <c:v>5.5</c:v>
                </c:pt>
                <c:pt idx="1352">
                  <c:v>5.5</c:v>
                </c:pt>
                <c:pt idx="1353">
                  <c:v>5.5</c:v>
                </c:pt>
                <c:pt idx="1354">
                  <c:v>5.5</c:v>
                </c:pt>
                <c:pt idx="1355">
                  <c:v>5.5</c:v>
                </c:pt>
                <c:pt idx="1356">
                  <c:v>5.5</c:v>
                </c:pt>
                <c:pt idx="1357">
                  <c:v>5.5</c:v>
                </c:pt>
                <c:pt idx="1358">
                  <c:v>5.5</c:v>
                </c:pt>
                <c:pt idx="1359">
                  <c:v>5.5</c:v>
                </c:pt>
                <c:pt idx="1360">
                  <c:v>5.5</c:v>
                </c:pt>
                <c:pt idx="1361">
                  <c:v>5.5</c:v>
                </c:pt>
                <c:pt idx="1362">
                  <c:v>5.5</c:v>
                </c:pt>
                <c:pt idx="1363">
                  <c:v>5.5</c:v>
                </c:pt>
                <c:pt idx="1364">
                  <c:v>5.5</c:v>
                </c:pt>
                <c:pt idx="1365">
                  <c:v>5.5</c:v>
                </c:pt>
                <c:pt idx="1366">
                  <c:v>5.5</c:v>
                </c:pt>
                <c:pt idx="1367">
                  <c:v>5.5</c:v>
                </c:pt>
                <c:pt idx="1368">
                  <c:v>5.5</c:v>
                </c:pt>
                <c:pt idx="1369">
                  <c:v>5.5</c:v>
                </c:pt>
                <c:pt idx="1370">
                  <c:v>5.5</c:v>
                </c:pt>
                <c:pt idx="1371">
                  <c:v>5.5</c:v>
                </c:pt>
                <c:pt idx="1372">
                  <c:v>5.5</c:v>
                </c:pt>
                <c:pt idx="1373">
                  <c:v>5.5</c:v>
                </c:pt>
                <c:pt idx="1374">
                  <c:v>5.5</c:v>
                </c:pt>
                <c:pt idx="1375">
                  <c:v>5.5</c:v>
                </c:pt>
                <c:pt idx="1376">
                  <c:v>5.5</c:v>
                </c:pt>
                <c:pt idx="1377">
                  <c:v>5.5</c:v>
                </c:pt>
                <c:pt idx="1378">
                  <c:v>5.5</c:v>
                </c:pt>
                <c:pt idx="1379">
                  <c:v>5.5</c:v>
                </c:pt>
                <c:pt idx="1380">
                  <c:v>5.5</c:v>
                </c:pt>
                <c:pt idx="1381">
                  <c:v>5.5</c:v>
                </c:pt>
                <c:pt idx="1382">
                  <c:v>5.5</c:v>
                </c:pt>
                <c:pt idx="1383">
                  <c:v>5.5</c:v>
                </c:pt>
                <c:pt idx="1384">
                  <c:v>5.5</c:v>
                </c:pt>
                <c:pt idx="1385">
                  <c:v>5.5</c:v>
                </c:pt>
                <c:pt idx="1386">
                  <c:v>5.5</c:v>
                </c:pt>
                <c:pt idx="1387">
                  <c:v>5.5</c:v>
                </c:pt>
                <c:pt idx="1388">
                  <c:v>5.5</c:v>
                </c:pt>
                <c:pt idx="1389">
                  <c:v>5.5</c:v>
                </c:pt>
                <c:pt idx="1390">
                  <c:v>5.5</c:v>
                </c:pt>
                <c:pt idx="1391">
                  <c:v>5.5</c:v>
                </c:pt>
                <c:pt idx="1392">
                  <c:v>5.5</c:v>
                </c:pt>
                <c:pt idx="1393">
                  <c:v>5.5</c:v>
                </c:pt>
                <c:pt idx="1394">
                  <c:v>5.5</c:v>
                </c:pt>
                <c:pt idx="1395">
                  <c:v>5.5</c:v>
                </c:pt>
                <c:pt idx="1396">
                  <c:v>5.5</c:v>
                </c:pt>
                <c:pt idx="1397">
                  <c:v>5.5</c:v>
                </c:pt>
                <c:pt idx="1398">
                  <c:v>5.5</c:v>
                </c:pt>
                <c:pt idx="1399">
                  <c:v>5.5</c:v>
                </c:pt>
                <c:pt idx="1400">
                  <c:v>5.5</c:v>
                </c:pt>
                <c:pt idx="1401">
                  <c:v>5.5</c:v>
                </c:pt>
                <c:pt idx="1402">
                  <c:v>5.5</c:v>
                </c:pt>
                <c:pt idx="1403">
                  <c:v>5.5</c:v>
                </c:pt>
                <c:pt idx="1404">
                  <c:v>5.5</c:v>
                </c:pt>
                <c:pt idx="1405">
                  <c:v>5.5</c:v>
                </c:pt>
                <c:pt idx="1406">
                  <c:v>5.5</c:v>
                </c:pt>
                <c:pt idx="1407">
                  <c:v>5.5</c:v>
                </c:pt>
                <c:pt idx="1408">
                  <c:v>5.5</c:v>
                </c:pt>
                <c:pt idx="1409">
                  <c:v>5.5</c:v>
                </c:pt>
                <c:pt idx="1410">
                  <c:v>5.5</c:v>
                </c:pt>
                <c:pt idx="1411">
                  <c:v>5.5</c:v>
                </c:pt>
                <c:pt idx="1412">
                  <c:v>5.5</c:v>
                </c:pt>
                <c:pt idx="1413">
                  <c:v>5.5</c:v>
                </c:pt>
                <c:pt idx="1414">
                  <c:v>5.5</c:v>
                </c:pt>
                <c:pt idx="1415">
                  <c:v>5.5</c:v>
                </c:pt>
                <c:pt idx="1416">
                  <c:v>5.5</c:v>
                </c:pt>
                <c:pt idx="1417">
                  <c:v>5.5</c:v>
                </c:pt>
                <c:pt idx="1418">
                  <c:v>5.5</c:v>
                </c:pt>
                <c:pt idx="1419">
                  <c:v>5.5</c:v>
                </c:pt>
                <c:pt idx="1420">
                  <c:v>5.5</c:v>
                </c:pt>
                <c:pt idx="1421">
                  <c:v>5.5</c:v>
                </c:pt>
                <c:pt idx="1422">
                  <c:v>5.5</c:v>
                </c:pt>
                <c:pt idx="1423">
                  <c:v>5.5</c:v>
                </c:pt>
                <c:pt idx="1424">
                  <c:v>5.5</c:v>
                </c:pt>
                <c:pt idx="1425">
                  <c:v>5.5</c:v>
                </c:pt>
                <c:pt idx="1426">
                  <c:v>5.5</c:v>
                </c:pt>
                <c:pt idx="1427">
                  <c:v>5.5</c:v>
                </c:pt>
                <c:pt idx="1428">
                  <c:v>5.5</c:v>
                </c:pt>
                <c:pt idx="1429">
                  <c:v>5.5</c:v>
                </c:pt>
                <c:pt idx="1430">
                  <c:v>5.5</c:v>
                </c:pt>
                <c:pt idx="1431">
                  <c:v>5.5</c:v>
                </c:pt>
                <c:pt idx="1432">
                  <c:v>5.5</c:v>
                </c:pt>
                <c:pt idx="1433">
                  <c:v>5.5</c:v>
                </c:pt>
                <c:pt idx="1434">
                  <c:v>5.5</c:v>
                </c:pt>
                <c:pt idx="1435">
                  <c:v>5.5</c:v>
                </c:pt>
                <c:pt idx="1436">
                  <c:v>5.5</c:v>
                </c:pt>
                <c:pt idx="1437">
                  <c:v>5.5</c:v>
                </c:pt>
                <c:pt idx="1438">
                  <c:v>5.5</c:v>
                </c:pt>
                <c:pt idx="1439">
                  <c:v>5.5</c:v>
                </c:pt>
                <c:pt idx="1440">
                  <c:v>5.5</c:v>
                </c:pt>
                <c:pt idx="1441">
                  <c:v>5.5</c:v>
                </c:pt>
                <c:pt idx="1442">
                  <c:v>5.5</c:v>
                </c:pt>
                <c:pt idx="1443">
                  <c:v>5.5</c:v>
                </c:pt>
                <c:pt idx="1444">
                  <c:v>5.5</c:v>
                </c:pt>
                <c:pt idx="1445">
                  <c:v>5.5</c:v>
                </c:pt>
                <c:pt idx="1446">
                  <c:v>5.5</c:v>
                </c:pt>
                <c:pt idx="1447">
                  <c:v>5.5</c:v>
                </c:pt>
                <c:pt idx="1448">
                  <c:v>5.5</c:v>
                </c:pt>
                <c:pt idx="1449">
                  <c:v>5.5</c:v>
                </c:pt>
                <c:pt idx="1450">
                  <c:v>5.5</c:v>
                </c:pt>
                <c:pt idx="1451">
                  <c:v>5.5</c:v>
                </c:pt>
                <c:pt idx="1452">
                  <c:v>5.5</c:v>
                </c:pt>
                <c:pt idx="1453">
                  <c:v>5.5</c:v>
                </c:pt>
                <c:pt idx="1454">
                  <c:v>5.5</c:v>
                </c:pt>
                <c:pt idx="1455">
                  <c:v>5.5</c:v>
                </c:pt>
                <c:pt idx="1456">
                  <c:v>5.5</c:v>
                </c:pt>
                <c:pt idx="1457">
                  <c:v>5.5</c:v>
                </c:pt>
                <c:pt idx="1458">
                  <c:v>5.5</c:v>
                </c:pt>
                <c:pt idx="1459">
                  <c:v>5.5</c:v>
                </c:pt>
                <c:pt idx="1460">
                  <c:v>5.5</c:v>
                </c:pt>
                <c:pt idx="1461">
                  <c:v>5.5</c:v>
                </c:pt>
                <c:pt idx="1462">
                  <c:v>5.5</c:v>
                </c:pt>
                <c:pt idx="1463">
                  <c:v>5.5</c:v>
                </c:pt>
                <c:pt idx="1464">
                  <c:v>5.5</c:v>
                </c:pt>
                <c:pt idx="1465">
                  <c:v>5.5</c:v>
                </c:pt>
                <c:pt idx="1466">
                  <c:v>5.5</c:v>
                </c:pt>
                <c:pt idx="1467">
                  <c:v>5.5</c:v>
                </c:pt>
                <c:pt idx="1468">
                  <c:v>5.5</c:v>
                </c:pt>
                <c:pt idx="1469">
                  <c:v>5.5</c:v>
                </c:pt>
                <c:pt idx="1470">
                  <c:v>5.5</c:v>
                </c:pt>
                <c:pt idx="1471">
                  <c:v>5.5</c:v>
                </c:pt>
                <c:pt idx="1472">
                  <c:v>5.5</c:v>
                </c:pt>
                <c:pt idx="1473">
                  <c:v>5.5</c:v>
                </c:pt>
                <c:pt idx="1474">
                  <c:v>5.5</c:v>
                </c:pt>
                <c:pt idx="1475">
                  <c:v>5.5</c:v>
                </c:pt>
                <c:pt idx="1476">
                  <c:v>5.5</c:v>
                </c:pt>
                <c:pt idx="1477">
                  <c:v>5.5</c:v>
                </c:pt>
                <c:pt idx="1478">
                  <c:v>5.5</c:v>
                </c:pt>
                <c:pt idx="1479">
                  <c:v>5.5</c:v>
                </c:pt>
                <c:pt idx="1480">
                  <c:v>5.5</c:v>
                </c:pt>
                <c:pt idx="1481">
                  <c:v>5.5</c:v>
                </c:pt>
                <c:pt idx="1482">
                  <c:v>5.5</c:v>
                </c:pt>
                <c:pt idx="1483">
                  <c:v>5.5</c:v>
                </c:pt>
                <c:pt idx="1484">
                  <c:v>5.5</c:v>
                </c:pt>
                <c:pt idx="1485">
                  <c:v>5.5</c:v>
                </c:pt>
                <c:pt idx="1486">
                  <c:v>5.5</c:v>
                </c:pt>
                <c:pt idx="1487">
                  <c:v>5.5</c:v>
                </c:pt>
                <c:pt idx="1488">
                  <c:v>5.5</c:v>
                </c:pt>
                <c:pt idx="1489">
                  <c:v>5.5</c:v>
                </c:pt>
                <c:pt idx="1490">
                  <c:v>5.5</c:v>
                </c:pt>
                <c:pt idx="1491">
                  <c:v>5.5</c:v>
                </c:pt>
                <c:pt idx="1492">
                  <c:v>5.5</c:v>
                </c:pt>
                <c:pt idx="1493">
                  <c:v>5.5</c:v>
                </c:pt>
                <c:pt idx="1494">
                  <c:v>5.5</c:v>
                </c:pt>
                <c:pt idx="1495">
                  <c:v>5.5</c:v>
                </c:pt>
                <c:pt idx="1496">
                  <c:v>5.5</c:v>
                </c:pt>
                <c:pt idx="1497">
                  <c:v>5.5</c:v>
                </c:pt>
                <c:pt idx="1498">
                  <c:v>5.5</c:v>
                </c:pt>
                <c:pt idx="1499">
                  <c:v>5.5</c:v>
                </c:pt>
                <c:pt idx="1500">
                  <c:v>5.5</c:v>
                </c:pt>
                <c:pt idx="1501">
                  <c:v>5.5</c:v>
                </c:pt>
                <c:pt idx="1502">
                  <c:v>5.5</c:v>
                </c:pt>
                <c:pt idx="1503">
                  <c:v>5.5</c:v>
                </c:pt>
                <c:pt idx="1504">
                  <c:v>5.5</c:v>
                </c:pt>
                <c:pt idx="1505">
                  <c:v>5.5</c:v>
                </c:pt>
                <c:pt idx="1506">
                  <c:v>5.5</c:v>
                </c:pt>
                <c:pt idx="1507">
                  <c:v>5.5</c:v>
                </c:pt>
                <c:pt idx="1508">
                  <c:v>5.5</c:v>
                </c:pt>
                <c:pt idx="1509">
                  <c:v>5.5</c:v>
                </c:pt>
                <c:pt idx="1510">
                  <c:v>5.5</c:v>
                </c:pt>
                <c:pt idx="1511">
                  <c:v>5.5</c:v>
                </c:pt>
                <c:pt idx="1512">
                  <c:v>5.5</c:v>
                </c:pt>
                <c:pt idx="1513">
                  <c:v>5.5</c:v>
                </c:pt>
                <c:pt idx="1514">
                  <c:v>5.5</c:v>
                </c:pt>
                <c:pt idx="1515">
                  <c:v>5.5</c:v>
                </c:pt>
                <c:pt idx="1516">
                  <c:v>5.5</c:v>
                </c:pt>
                <c:pt idx="1517">
                  <c:v>5.5</c:v>
                </c:pt>
                <c:pt idx="1518">
                  <c:v>5.5</c:v>
                </c:pt>
                <c:pt idx="1519">
                  <c:v>5.5</c:v>
                </c:pt>
                <c:pt idx="1520">
                  <c:v>5.5</c:v>
                </c:pt>
                <c:pt idx="1521">
                  <c:v>5.5</c:v>
                </c:pt>
                <c:pt idx="1522">
                  <c:v>5.5</c:v>
                </c:pt>
                <c:pt idx="1523">
                  <c:v>5.5</c:v>
                </c:pt>
                <c:pt idx="1524">
                  <c:v>5.5</c:v>
                </c:pt>
                <c:pt idx="1525">
                  <c:v>5.5</c:v>
                </c:pt>
                <c:pt idx="1526">
                  <c:v>5.5</c:v>
                </c:pt>
                <c:pt idx="1527">
                  <c:v>5.5</c:v>
                </c:pt>
                <c:pt idx="1528">
                  <c:v>5.5</c:v>
                </c:pt>
                <c:pt idx="1529">
                  <c:v>5.5</c:v>
                </c:pt>
                <c:pt idx="1530">
                  <c:v>5.5</c:v>
                </c:pt>
                <c:pt idx="1531">
                  <c:v>5.5</c:v>
                </c:pt>
                <c:pt idx="1532">
                  <c:v>5.5</c:v>
                </c:pt>
                <c:pt idx="1533">
                  <c:v>5.5</c:v>
                </c:pt>
                <c:pt idx="1534">
                  <c:v>5.5</c:v>
                </c:pt>
                <c:pt idx="1535">
                  <c:v>5.5</c:v>
                </c:pt>
                <c:pt idx="1536">
                  <c:v>5.5</c:v>
                </c:pt>
                <c:pt idx="1537">
                  <c:v>5.5</c:v>
                </c:pt>
                <c:pt idx="1538">
                  <c:v>5.5</c:v>
                </c:pt>
                <c:pt idx="1539">
                  <c:v>5.5</c:v>
                </c:pt>
                <c:pt idx="1540">
                  <c:v>5.5</c:v>
                </c:pt>
                <c:pt idx="1541">
                  <c:v>5.5</c:v>
                </c:pt>
                <c:pt idx="1542">
                  <c:v>5.5</c:v>
                </c:pt>
                <c:pt idx="1543">
                  <c:v>5.5</c:v>
                </c:pt>
                <c:pt idx="1544">
                  <c:v>5.5</c:v>
                </c:pt>
                <c:pt idx="1545">
                  <c:v>5.5</c:v>
                </c:pt>
                <c:pt idx="1546">
                  <c:v>5.5</c:v>
                </c:pt>
                <c:pt idx="1547">
                  <c:v>5.5</c:v>
                </c:pt>
                <c:pt idx="1548">
                  <c:v>5.5</c:v>
                </c:pt>
                <c:pt idx="1549">
                  <c:v>5.5</c:v>
                </c:pt>
                <c:pt idx="1550">
                  <c:v>5.5</c:v>
                </c:pt>
                <c:pt idx="1551">
                  <c:v>5.5</c:v>
                </c:pt>
                <c:pt idx="1552">
                  <c:v>5.5</c:v>
                </c:pt>
                <c:pt idx="1553">
                  <c:v>5.5</c:v>
                </c:pt>
                <c:pt idx="1554">
                  <c:v>5.5</c:v>
                </c:pt>
                <c:pt idx="1555">
                  <c:v>5.5</c:v>
                </c:pt>
                <c:pt idx="1556">
                  <c:v>5.5</c:v>
                </c:pt>
                <c:pt idx="1557">
                  <c:v>5.5</c:v>
                </c:pt>
                <c:pt idx="1558">
                  <c:v>5.5</c:v>
                </c:pt>
                <c:pt idx="1559">
                  <c:v>5.5</c:v>
                </c:pt>
                <c:pt idx="1560">
                  <c:v>5.5</c:v>
                </c:pt>
                <c:pt idx="1561">
                  <c:v>5.5</c:v>
                </c:pt>
                <c:pt idx="1562">
                  <c:v>5.5</c:v>
                </c:pt>
                <c:pt idx="1563">
                  <c:v>5.5</c:v>
                </c:pt>
                <c:pt idx="1564">
                  <c:v>5.5</c:v>
                </c:pt>
                <c:pt idx="1565">
                  <c:v>5.5</c:v>
                </c:pt>
                <c:pt idx="1566">
                  <c:v>5.5</c:v>
                </c:pt>
                <c:pt idx="1567">
                  <c:v>5.5</c:v>
                </c:pt>
                <c:pt idx="1568">
                  <c:v>5.5</c:v>
                </c:pt>
                <c:pt idx="1569">
                  <c:v>5.5</c:v>
                </c:pt>
                <c:pt idx="1570">
                  <c:v>5.5</c:v>
                </c:pt>
                <c:pt idx="1571">
                  <c:v>5.5</c:v>
                </c:pt>
                <c:pt idx="1572">
                  <c:v>5.5</c:v>
                </c:pt>
                <c:pt idx="1573">
                  <c:v>5.5</c:v>
                </c:pt>
                <c:pt idx="1574">
                  <c:v>5.5</c:v>
                </c:pt>
                <c:pt idx="1575">
                  <c:v>5.5</c:v>
                </c:pt>
                <c:pt idx="1576">
                  <c:v>5.5</c:v>
                </c:pt>
                <c:pt idx="1577">
                  <c:v>5.5</c:v>
                </c:pt>
                <c:pt idx="1578">
                  <c:v>5.5</c:v>
                </c:pt>
                <c:pt idx="1579">
                  <c:v>5.5</c:v>
                </c:pt>
                <c:pt idx="1580">
                  <c:v>5.5</c:v>
                </c:pt>
                <c:pt idx="1581">
                  <c:v>5.5</c:v>
                </c:pt>
                <c:pt idx="1582">
                  <c:v>5.5</c:v>
                </c:pt>
                <c:pt idx="1583">
                  <c:v>5.5</c:v>
                </c:pt>
                <c:pt idx="1584">
                  <c:v>5.5</c:v>
                </c:pt>
                <c:pt idx="1585">
                  <c:v>5.5</c:v>
                </c:pt>
                <c:pt idx="1586">
                  <c:v>5.5</c:v>
                </c:pt>
                <c:pt idx="1587">
                  <c:v>5.5</c:v>
                </c:pt>
                <c:pt idx="1588">
                  <c:v>5.5</c:v>
                </c:pt>
                <c:pt idx="1589">
                  <c:v>5.5</c:v>
                </c:pt>
                <c:pt idx="1590">
                  <c:v>5.5</c:v>
                </c:pt>
                <c:pt idx="1591">
                  <c:v>5.5</c:v>
                </c:pt>
                <c:pt idx="1592">
                  <c:v>5.5</c:v>
                </c:pt>
                <c:pt idx="1593">
                  <c:v>5.5</c:v>
                </c:pt>
                <c:pt idx="1594">
                  <c:v>5.5</c:v>
                </c:pt>
                <c:pt idx="1595">
                  <c:v>5.5</c:v>
                </c:pt>
                <c:pt idx="1596">
                  <c:v>5.5</c:v>
                </c:pt>
                <c:pt idx="1597">
                  <c:v>5.5</c:v>
                </c:pt>
                <c:pt idx="1598">
                  <c:v>5.5</c:v>
                </c:pt>
                <c:pt idx="1599">
                  <c:v>5.5</c:v>
                </c:pt>
                <c:pt idx="1600">
                  <c:v>5.5</c:v>
                </c:pt>
                <c:pt idx="1601">
                  <c:v>5.5</c:v>
                </c:pt>
                <c:pt idx="1602">
                  <c:v>5.5</c:v>
                </c:pt>
                <c:pt idx="1603">
                  <c:v>5.5</c:v>
                </c:pt>
                <c:pt idx="1604">
                  <c:v>5.5</c:v>
                </c:pt>
                <c:pt idx="1605">
                  <c:v>5.5</c:v>
                </c:pt>
                <c:pt idx="1606">
                  <c:v>5.5</c:v>
                </c:pt>
                <c:pt idx="1607">
                  <c:v>5.5</c:v>
                </c:pt>
                <c:pt idx="1608">
                  <c:v>5.5</c:v>
                </c:pt>
                <c:pt idx="1609">
                  <c:v>5.5</c:v>
                </c:pt>
                <c:pt idx="1610">
                  <c:v>5.5</c:v>
                </c:pt>
                <c:pt idx="1611">
                  <c:v>5.5</c:v>
                </c:pt>
                <c:pt idx="1612">
                  <c:v>5.5</c:v>
                </c:pt>
                <c:pt idx="1613">
                  <c:v>5.5</c:v>
                </c:pt>
                <c:pt idx="1614">
                  <c:v>5.5</c:v>
                </c:pt>
                <c:pt idx="1615">
                  <c:v>5.5</c:v>
                </c:pt>
                <c:pt idx="1616">
                  <c:v>5.5</c:v>
                </c:pt>
                <c:pt idx="1617">
                  <c:v>5.5</c:v>
                </c:pt>
                <c:pt idx="1618">
                  <c:v>5.5</c:v>
                </c:pt>
                <c:pt idx="1619">
                  <c:v>5.5</c:v>
                </c:pt>
                <c:pt idx="1620">
                  <c:v>5.5</c:v>
                </c:pt>
                <c:pt idx="1621">
                  <c:v>5.5</c:v>
                </c:pt>
                <c:pt idx="1622">
                  <c:v>5.5</c:v>
                </c:pt>
                <c:pt idx="1623">
                  <c:v>5.5</c:v>
                </c:pt>
                <c:pt idx="1624">
                  <c:v>5.5</c:v>
                </c:pt>
                <c:pt idx="1625">
                  <c:v>5.5</c:v>
                </c:pt>
                <c:pt idx="1626">
                  <c:v>5.5</c:v>
                </c:pt>
                <c:pt idx="1627">
                  <c:v>5.5</c:v>
                </c:pt>
                <c:pt idx="1628">
                  <c:v>5.5</c:v>
                </c:pt>
                <c:pt idx="1629">
                  <c:v>5.5</c:v>
                </c:pt>
                <c:pt idx="1630">
                  <c:v>5.5</c:v>
                </c:pt>
                <c:pt idx="1631">
                  <c:v>5.5</c:v>
                </c:pt>
                <c:pt idx="1632">
                  <c:v>5.5</c:v>
                </c:pt>
                <c:pt idx="1633">
                  <c:v>5.5</c:v>
                </c:pt>
                <c:pt idx="1634">
                  <c:v>5.5</c:v>
                </c:pt>
                <c:pt idx="1635">
                  <c:v>5.5</c:v>
                </c:pt>
                <c:pt idx="1636">
                  <c:v>5.5</c:v>
                </c:pt>
                <c:pt idx="1637">
                  <c:v>5.5</c:v>
                </c:pt>
                <c:pt idx="1638">
                  <c:v>5.5</c:v>
                </c:pt>
                <c:pt idx="1639">
                  <c:v>5.5</c:v>
                </c:pt>
                <c:pt idx="1640">
                  <c:v>5.5</c:v>
                </c:pt>
                <c:pt idx="1641">
                  <c:v>5.5</c:v>
                </c:pt>
                <c:pt idx="1642">
                  <c:v>5.5</c:v>
                </c:pt>
                <c:pt idx="1643">
                  <c:v>5.5</c:v>
                </c:pt>
                <c:pt idx="1644">
                  <c:v>5.5</c:v>
                </c:pt>
                <c:pt idx="1645">
                  <c:v>5.5</c:v>
                </c:pt>
                <c:pt idx="1646">
                  <c:v>5.5</c:v>
                </c:pt>
                <c:pt idx="1647">
                  <c:v>5.5</c:v>
                </c:pt>
                <c:pt idx="1648">
                  <c:v>5.5</c:v>
                </c:pt>
                <c:pt idx="1649">
                  <c:v>5.5</c:v>
                </c:pt>
                <c:pt idx="1650">
                  <c:v>5.5</c:v>
                </c:pt>
                <c:pt idx="1651">
                  <c:v>5.5</c:v>
                </c:pt>
                <c:pt idx="1652">
                  <c:v>5.5</c:v>
                </c:pt>
                <c:pt idx="1653">
                  <c:v>5.5</c:v>
                </c:pt>
                <c:pt idx="1654">
                  <c:v>5.5</c:v>
                </c:pt>
                <c:pt idx="1655">
                  <c:v>5.5</c:v>
                </c:pt>
                <c:pt idx="1656">
                  <c:v>5.5</c:v>
                </c:pt>
                <c:pt idx="1657">
                  <c:v>5.5</c:v>
                </c:pt>
                <c:pt idx="1658">
                  <c:v>5.5</c:v>
                </c:pt>
                <c:pt idx="1659">
                  <c:v>5.5</c:v>
                </c:pt>
                <c:pt idx="1660">
                  <c:v>5.5</c:v>
                </c:pt>
                <c:pt idx="1661">
                  <c:v>5.5</c:v>
                </c:pt>
                <c:pt idx="1662">
                  <c:v>5.5</c:v>
                </c:pt>
                <c:pt idx="1663">
                  <c:v>5.5</c:v>
                </c:pt>
                <c:pt idx="1664">
                  <c:v>5.5</c:v>
                </c:pt>
                <c:pt idx="1665">
                  <c:v>5.5</c:v>
                </c:pt>
                <c:pt idx="1666">
                  <c:v>5.5</c:v>
                </c:pt>
                <c:pt idx="1667">
                  <c:v>5.5</c:v>
                </c:pt>
                <c:pt idx="1668">
                  <c:v>5.5</c:v>
                </c:pt>
                <c:pt idx="1669">
                  <c:v>5.5</c:v>
                </c:pt>
                <c:pt idx="1670">
                  <c:v>5.5</c:v>
                </c:pt>
                <c:pt idx="1671">
                  <c:v>5.5</c:v>
                </c:pt>
                <c:pt idx="1672">
                  <c:v>5.5</c:v>
                </c:pt>
                <c:pt idx="1673">
                  <c:v>5.5</c:v>
                </c:pt>
                <c:pt idx="1674">
                  <c:v>5.5</c:v>
                </c:pt>
                <c:pt idx="1675">
                  <c:v>5.5</c:v>
                </c:pt>
                <c:pt idx="1676">
                  <c:v>5.5</c:v>
                </c:pt>
                <c:pt idx="1677">
                  <c:v>5.5</c:v>
                </c:pt>
                <c:pt idx="1678">
                  <c:v>5.5</c:v>
                </c:pt>
                <c:pt idx="1679">
                  <c:v>5.5</c:v>
                </c:pt>
                <c:pt idx="1680">
                  <c:v>5.5</c:v>
                </c:pt>
                <c:pt idx="1681">
                  <c:v>5.5</c:v>
                </c:pt>
                <c:pt idx="1682">
                  <c:v>5.5</c:v>
                </c:pt>
                <c:pt idx="1683">
                  <c:v>5.5</c:v>
                </c:pt>
                <c:pt idx="1684">
                  <c:v>5.5</c:v>
                </c:pt>
                <c:pt idx="1685">
                  <c:v>5.5</c:v>
                </c:pt>
                <c:pt idx="1686">
                  <c:v>5.5</c:v>
                </c:pt>
                <c:pt idx="1687">
                  <c:v>5.5</c:v>
                </c:pt>
                <c:pt idx="1688">
                  <c:v>5.5</c:v>
                </c:pt>
                <c:pt idx="1689">
                  <c:v>5.5</c:v>
                </c:pt>
                <c:pt idx="1690">
                  <c:v>5.5</c:v>
                </c:pt>
                <c:pt idx="1691">
                  <c:v>5.5</c:v>
                </c:pt>
                <c:pt idx="1692">
                  <c:v>5.5</c:v>
                </c:pt>
                <c:pt idx="1693">
                  <c:v>5.5</c:v>
                </c:pt>
                <c:pt idx="1694">
                  <c:v>5.5</c:v>
                </c:pt>
                <c:pt idx="1695">
                  <c:v>5.5</c:v>
                </c:pt>
                <c:pt idx="1696">
                  <c:v>5.5</c:v>
                </c:pt>
                <c:pt idx="1697">
                  <c:v>5.5</c:v>
                </c:pt>
                <c:pt idx="1698">
                  <c:v>5.5</c:v>
                </c:pt>
                <c:pt idx="1699">
                  <c:v>5.5</c:v>
                </c:pt>
                <c:pt idx="1700">
                  <c:v>5.5</c:v>
                </c:pt>
                <c:pt idx="1701">
                  <c:v>5.5</c:v>
                </c:pt>
                <c:pt idx="1702">
                  <c:v>5.5</c:v>
                </c:pt>
                <c:pt idx="1703">
                  <c:v>5.5</c:v>
                </c:pt>
                <c:pt idx="1704">
                  <c:v>5.5</c:v>
                </c:pt>
                <c:pt idx="1705">
                  <c:v>5.5</c:v>
                </c:pt>
                <c:pt idx="1706">
                  <c:v>5.5</c:v>
                </c:pt>
                <c:pt idx="1707">
                  <c:v>5.5</c:v>
                </c:pt>
                <c:pt idx="1708">
                  <c:v>5.5</c:v>
                </c:pt>
                <c:pt idx="1709">
                  <c:v>5.5</c:v>
                </c:pt>
                <c:pt idx="1710">
                  <c:v>5.5</c:v>
                </c:pt>
                <c:pt idx="1711">
                  <c:v>5.5</c:v>
                </c:pt>
                <c:pt idx="1712">
                  <c:v>5.5</c:v>
                </c:pt>
                <c:pt idx="1713">
                  <c:v>5.5</c:v>
                </c:pt>
                <c:pt idx="1714">
                  <c:v>5.5</c:v>
                </c:pt>
                <c:pt idx="1715">
                  <c:v>5.5</c:v>
                </c:pt>
                <c:pt idx="1716">
                  <c:v>5.5</c:v>
                </c:pt>
                <c:pt idx="1717">
                  <c:v>5.5</c:v>
                </c:pt>
                <c:pt idx="1718">
                  <c:v>5.5</c:v>
                </c:pt>
                <c:pt idx="1719">
                  <c:v>5.5</c:v>
                </c:pt>
                <c:pt idx="1720">
                  <c:v>5.5</c:v>
                </c:pt>
                <c:pt idx="1721">
                  <c:v>5.5</c:v>
                </c:pt>
                <c:pt idx="1722">
                  <c:v>5.5</c:v>
                </c:pt>
                <c:pt idx="1723">
                  <c:v>5.5</c:v>
                </c:pt>
                <c:pt idx="1724">
                  <c:v>5.5</c:v>
                </c:pt>
                <c:pt idx="1725">
                  <c:v>5.5</c:v>
                </c:pt>
                <c:pt idx="1726">
                  <c:v>5.5</c:v>
                </c:pt>
                <c:pt idx="1727">
                  <c:v>5.5</c:v>
                </c:pt>
                <c:pt idx="1728">
                  <c:v>5.5</c:v>
                </c:pt>
                <c:pt idx="1729">
                  <c:v>5.5</c:v>
                </c:pt>
                <c:pt idx="1730">
                  <c:v>5.5</c:v>
                </c:pt>
                <c:pt idx="1731">
                  <c:v>5.5</c:v>
                </c:pt>
                <c:pt idx="1732">
                  <c:v>5.5</c:v>
                </c:pt>
                <c:pt idx="1733">
                  <c:v>5.5</c:v>
                </c:pt>
                <c:pt idx="1734">
                  <c:v>5.5</c:v>
                </c:pt>
                <c:pt idx="1735">
                  <c:v>5.5</c:v>
                </c:pt>
                <c:pt idx="1736">
                  <c:v>5.5</c:v>
                </c:pt>
                <c:pt idx="1737">
                  <c:v>5.5</c:v>
                </c:pt>
                <c:pt idx="1738">
                  <c:v>5.5</c:v>
                </c:pt>
                <c:pt idx="1739">
                  <c:v>5.5</c:v>
                </c:pt>
                <c:pt idx="1740">
                  <c:v>5.5</c:v>
                </c:pt>
                <c:pt idx="1741">
                  <c:v>5.5</c:v>
                </c:pt>
                <c:pt idx="1742">
                  <c:v>5.5</c:v>
                </c:pt>
                <c:pt idx="1743">
                  <c:v>5.5</c:v>
                </c:pt>
                <c:pt idx="1744">
                  <c:v>5.5</c:v>
                </c:pt>
                <c:pt idx="1745">
                  <c:v>5.5</c:v>
                </c:pt>
                <c:pt idx="1746">
                  <c:v>5.5</c:v>
                </c:pt>
                <c:pt idx="1747">
                  <c:v>5.5</c:v>
                </c:pt>
                <c:pt idx="1748">
                  <c:v>5.5</c:v>
                </c:pt>
                <c:pt idx="1749">
                  <c:v>5.5</c:v>
                </c:pt>
                <c:pt idx="1750">
                  <c:v>5.5</c:v>
                </c:pt>
                <c:pt idx="1751">
                  <c:v>5.5</c:v>
                </c:pt>
                <c:pt idx="1752">
                  <c:v>5.5</c:v>
                </c:pt>
                <c:pt idx="1753">
                  <c:v>5.5</c:v>
                </c:pt>
                <c:pt idx="1754">
                  <c:v>5.5</c:v>
                </c:pt>
                <c:pt idx="1755">
                  <c:v>5.5</c:v>
                </c:pt>
                <c:pt idx="1756">
                  <c:v>5.5</c:v>
                </c:pt>
                <c:pt idx="1757">
                  <c:v>5.5</c:v>
                </c:pt>
                <c:pt idx="1758">
                  <c:v>5.5</c:v>
                </c:pt>
                <c:pt idx="1759">
                  <c:v>5.5</c:v>
                </c:pt>
                <c:pt idx="1760">
                  <c:v>5.5</c:v>
                </c:pt>
                <c:pt idx="1761">
                  <c:v>5.5</c:v>
                </c:pt>
                <c:pt idx="1762">
                  <c:v>5.5</c:v>
                </c:pt>
                <c:pt idx="1763">
                  <c:v>5.5</c:v>
                </c:pt>
                <c:pt idx="1764">
                  <c:v>5.5</c:v>
                </c:pt>
                <c:pt idx="1765">
                  <c:v>5.5</c:v>
                </c:pt>
                <c:pt idx="1766">
                  <c:v>5.5</c:v>
                </c:pt>
                <c:pt idx="1767">
                  <c:v>5.5</c:v>
                </c:pt>
                <c:pt idx="1768">
                  <c:v>5.5</c:v>
                </c:pt>
                <c:pt idx="1769">
                  <c:v>5.5</c:v>
                </c:pt>
                <c:pt idx="1770">
                  <c:v>5.5</c:v>
                </c:pt>
                <c:pt idx="1771">
                  <c:v>5.5</c:v>
                </c:pt>
                <c:pt idx="1772">
                  <c:v>5.5</c:v>
                </c:pt>
                <c:pt idx="1773">
                  <c:v>5.5</c:v>
                </c:pt>
                <c:pt idx="1774">
                  <c:v>5.5</c:v>
                </c:pt>
                <c:pt idx="1775">
                  <c:v>5.5</c:v>
                </c:pt>
                <c:pt idx="1776">
                  <c:v>5.5</c:v>
                </c:pt>
                <c:pt idx="1777">
                  <c:v>5.5</c:v>
                </c:pt>
                <c:pt idx="1778">
                  <c:v>5.5</c:v>
                </c:pt>
                <c:pt idx="1779">
                  <c:v>5.5</c:v>
                </c:pt>
                <c:pt idx="1780">
                  <c:v>5.5</c:v>
                </c:pt>
                <c:pt idx="1781">
                  <c:v>5.5</c:v>
                </c:pt>
                <c:pt idx="1782">
                  <c:v>5.5</c:v>
                </c:pt>
                <c:pt idx="1783">
                  <c:v>5.5</c:v>
                </c:pt>
                <c:pt idx="1784">
                  <c:v>5.5</c:v>
                </c:pt>
                <c:pt idx="1785">
                  <c:v>5.5</c:v>
                </c:pt>
                <c:pt idx="1786">
                  <c:v>5.5</c:v>
                </c:pt>
                <c:pt idx="1787">
                  <c:v>5.5</c:v>
                </c:pt>
                <c:pt idx="1788">
                  <c:v>5.5</c:v>
                </c:pt>
                <c:pt idx="1789">
                  <c:v>5.5</c:v>
                </c:pt>
                <c:pt idx="1790">
                  <c:v>5.5</c:v>
                </c:pt>
                <c:pt idx="1791">
                  <c:v>5.5</c:v>
                </c:pt>
                <c:pt idx="1792">
                  <c:v>5.5</c:v>
                </c:pt>
                <c:pt idx="1793">
                  <c:v>5.5</c:v>
                </c:pt>
                <c:pt idx="1794">
                  <c:v>5.5</c:v>
                </c:pt>
                <c:pt idx="1795">
                  <c:v>5.5</c:v>
                </c:pt>
                <c:pt idx="1796">
                  <c:v>5.5</c:v>
                </c:pt>
                <c:pt idx="1797">
                  <c:v>5.5</c:v>
                </c:pt>
                <c:pt idx="1798">
                  <c:v>5.5</c:v>
                </c:pt>
                <c:pt idx="1799">
                  <c:v>5.5</c:v>
                </c:pt>
                <c:pt idx="1800">
                  <c:v>5.5</c:v>
                </c:pt>
                <c:pt idx="1801">
                  <c:v>5.5</c:v>
                </c:pt>
                <c:pt idx="1802">
                  <c:v>5.5</c:v>
                </c:pt>
                <c:pt idx="1803">
                  <c:v>5.5</c:v>
                </c:pt>
                <c:pt idx="1804">
                  <c:v>5.5</c:v>
                </c:pt>
                <c:pt idx="1805">
                  <c:v>5.5</c:v>
                </c:pt>
                <c:pt idx="1806">
                  <c:v>5.5</c:v>
                </c:pt>
                <c:pt idx="1807">
                  <c:v>5.5</c:v>
                </c:pt>
                <c:pt idx="1808">
                  <c:v>5.5</c:v>
                </c:pt>
                <c:pt idx="1809">
                  <c:v>5.5</c:v>
                </c:pt>
                <c:pt idx="1810">
                  <c:v>5.5</c:v>
                </c:pt>
                <c:pt idx="1811">
                  <c:v>5.5</c:v>
                </c:pt>
                <c:pt idx="1812">
                  <c:v>5.5</c:v>
                </c:pt>
                <c:pt idx="1813">
                  <c:v>5.5</c:v>
                </c:pt>
                <c:pt idx="1814">
                  <c:v>5.5</c:v>
                </c:pt>
                <c:pt idx="1815">
                  <c:v>5.5</c:v>
                </c:pt>
                <c:pt idx="1816">
                  <c:v>5.5</c:v>
                </c:pt>
                <c:pt idx="1817">
                  <c:v>5.5</c:v>
                </c:pt>
                <c:pt idx="1818">
                  <c:v>5.5</c:v>
                </c:pt>
                <c:pt idx="1819">
                  <c:v>5.5</c:v>
                </c:pt>
                <c:pt idx="1820">
                  <c:v>5.5</c:v>
                </c:pt>
                <c:pt idx="1821">
                  <c:v>5.5</c:v>
                </c:pt>
                <c:pt idx="1822">
                  <c:v>5.5</c:v>
                </c:pt>
                <c:pt idx="1823">
                  <c:v>5.5</c:v>
                </c:pt>
                <c:pt idx="1824">
                  <c:v>5.5</c:v>
                </c:pt>
                <c:pt idx="1825">
                  <c:v>5.5</c:v>
                </c:pt>
                <c:pt idx="1826">
                  <c:v>5.5</c:v>
                </c:pt>
                <c:pt idx="1827">
                  <c:v>5.5</c:v>
                </c:pt>
                <c:pt idx="1828">
                  <c:v>5.5</c:v>
                </c:pt>
                <c:pt idx="1829">
                  <c:v>5.5</c:v>
                </c:pt>
                <c:pt idx="1830">
                  <c:v>5.5</c:v>
                </c:pt>
                <c:pt idx="1831">
                  <c:v>5.5</c:v>
                </c:pt>
                <c:pt idx="1832">
                  <c:v>5.5</c:v>
                </c:pt>
                <c:pt idx="1833">
                  <c:v>5.5</c:v>
                </c:pt>
                <c:pt idx="1834">
                  <c:v>5.5</c:v>
                </c:pt>
                <c:pt idx="1835">
                  <c:v>5.5</c:v>
                </c:pt>
                <c:pt idx="1836">
                  <c:v>5.5</c:v>
                </c:pt>
                <c:pt idx="1837">
                  <c:v>5.5</c:v>
                </c:pt>
                <c:pt idx="1838">
                  <c:v>5.5</c:v>
                </c:pt>
                <c:pt idx="1839">
                  <c:v>5.5</c:v>
                </c:pt>
                <c:pt idx="1840">
                  <c:v>5.5</c:v>
                </c:pt>
                <c:pt idx="1841">
                  <c:v>5.5</c:v>
                </c:pt>
                <c:pt idx="1842">
                  <c:v>5.5</c:v>
                </c:pt>
                <c:pt idx="1843">
                  <c:v>5.5</c:v>
                </c:pt>
                <c:pt idx="1844">
                  <c:v>5.5</c:v>
                </c:pt>
                <c:pt idx="1845">
                  <c:v>5.5</c:v>
                </c:pt>
                <c:pt idx="1846">
                  <c:v>5.5</c:v>
                </c:pt>
                <c:pt idx="1847">
                  <c:v>5.5</c:v>
                </c:pt>
                <c:pt idx="1848">
                  <c:v>5.5</c:v>
                </c:pt>
                <c:pt idx="1849">
                  <c:v>5.5</c:v>
                </c:pt>
                <c:pt idx="1850">
                  <c:v>5.5</c:v>
                </c:pt>
                <c:pt idx="1851">
                  <c:v>5.5</c:v>
                </c:pt>
                <c:pt idx="1852">
                  <c:v>5.5</c:v>
                </c:pt>
                <c:pt idx="1853">
                  <c:v>5.5</c:v>
                </c:pt>
                <c:pt idx="1854">
                  <c:v>5.5</c:v>
                </c:pt>
                <c:pt idx="1855">
                  <c:v>5.5</c:v>
                </c:pt>
                <c:pt idx="1856">
                  <c:v>5.5</c:v>
                </c:pt>
                <c:pt idx="1857">
                  <c:v>5.5</c:v>
                </c:pt>
                <c:pt idx="1858">
                  <c:v>5.5</c:v>
                </c:pt>
                <c:pt idx="1859">
                  <c:v>5.5</c:v>
                </c:pt>
                <c:pt idx="1860">
                  <c:v>5.5</c:v>
                </c:pt>
                <c:pt idx="1861">
                  <c:v>5.5</c:v>
                </c:pt>
                <c:pt idx="1862">
                  <c:v>5.5</c:v>
                </c:pt>
                <c:pt idx="1863">
                  <c:v>5.5</c:v>
                </c:pt>
                <c:pt idx="1864">
                  <c:v>5.5</c:v>
                </c:pt>
                <c:pt idx="1865">
                  <c:v>5.5</c:v>
                </c:pt>
                <c:pt idx="1866">
                  <c:v>5.5</c:v>
                </c:pt>
                <c:pt idx="1867">
                  <c:v>5.5</c:v>
                </c:pt>
                <c:pt idx="1868">
                  <c:v>5.5</c:v>
                </c:pt>
                <c:pt idx="1869">
                  <c:v>5.5</c:v>
                </c:pt>
                <c:pt idx="1870">
                  <c:v>5.5</c:v>
                </c:pt>
                <c:pt idx="1871">
                  <c:v>5.5</c:v>
                </c:pt>
                <c:pt idx="1872">
                  <c:v>5.5</c:v>
                </c:pt>
                <c:pt idx="1873">
                  <c:v>5.5</c:v>
                </c:pt>
                <c:pt idx="1874">
                  <c:v>5.5</c:v>
                </c:pt>
                <c:pt idx="1875">
                  <c:v>5.5</c:v>
                </c:pt>
                <c:pt idx="1876">
                  <c:v>5.5</c:v>
                </c:pt>
                <c:pt idx="1877">
                  <c:v>5.5</c:v>
                </c:pt>
                <c:pt idx="1878">
                  <c:v>5.5</c:v>
                </c:pt>
                <c:pt idx="1879">
                  <c:v>5.5</c:v>
                </c:pt>
                <c:pt idx="1880">
                  <c:v>5.5</c:v>
                </c:pt>
                <c:pt idx="1881">
                  <c:v>5.5</c:v>
                </c:pt>
                <c:pt idx="1882">
                  <c:v>5.5</c:v>
                </c:pt>
                <c:pt idx="1883">
                  <c:v>5.5</c:v>
                </c:pt>
                <c:pt idx="1884">
                  <c:v>5.5</c:v>
                </c:pt>
                <c:pt idx="1885">
                  <c:v>5.5</c:v>
                </c:pt>
                <c:pt idx="1886">
                  <c:v>5.5</c:v>
                </c:pt>
                <c:pt idx="1887">
                  <c:v>5.5</c:v>
                </c:pt>
                <c:pt idx="1888">
                  <c:v>5.5</c:v>
                </c:pt>
                <c:pt idx="1889">
                  <c:v>5.5</c:v>
                </c:pt>
                <c:pt idx="1890">
                  <c:v>5.5</c:v>
                </c:pt>
                <c:pt idx="1891">
                  <c:v>5.5</c:v>
                </c:pt>
                <c:pt idx="1892">
                  <c:v>5.5</c:v>
                </c:pt>
                <c:pt idx="1893">
                  <c:v>5.5</c:v>
                </c:pt>
                <c:pt idx="1894">
                  <c:v>5.5</c:v>
                </c:pt>
                <c:pt idx="1895">
                  <c:v>5.5</c:v>
                </c:pt>
                <c:pt idx="1896">
                  <c:v>5.5</c:v>
                </c:pt>
                <c:pt idx="1897">
                  <c:v>5.5</c:v>
                </c:pt>
                <c:pt idx="1898">
                  <c:v>5.5</c:v>
                </c:pt>
                <c:pt idx="1899">
                  <c:v>5.5</c:v>
                </c:pt>
                <c:pt idx="1900">
                  <c:v>5.5</c:v>
                </c:pt>
                <c:pt idx="1901">
                  <c:v>5.5</c:v>
                </c:pt>
                <c:pt idx="1902">
                  <c:v>5.5</c:v>
                </c:pt>
                <c:pt idx="1903">
                  <c:v>5.5</c:v>
                </c:pt>
                <c:pt idx="1904">
                  <c:v>5.5</c:v>
                </c:pt>
                <c:pt idx="1905">
                  <c:v>5.5</c:v>
                </c:pt>
                <c:pt idx="1906">
                  <c:v>5.5</c:v>
                </c:pt>
                <c:pt idx="1907">
                  <c:v>5.5</c:v>
                </c:pt>
                <c:pt idx="1908">
                  <c:v>5.5</c:v>
                </c:pt>
                <c:pt idx="1909">
                  <c:v>5.5</c:v>
                </c:pt>
                <c:pt idx="1910">
                  <c:v>5.5</c:v>
                </c:pt>
                <c:pt idx="1911">
                  <c:v>5.5</c:v>
                </c:pt>
                <c:pt idx="1912">
                  <c:v>5.5</c:v>
                </c:pt>
                <c:pt idx="1913">
                  <c:v>5.5</c:v>
                </c:pt>
                <c:pt idx="1914">
                  <c:v>5.5</c:v>
                </c:pt>
                <c:pt idx="1915">
                  <c:v>5.5</c:v>
                </c:pt>
                <c:pt idx="1916">
                  <c:v>5.5</c:v>
                </c:pt>
                <c:pt idx="1917">
                  <c:v>5.5</c:v>
                </c:pt>
                <c:pt idx="1918">
                  <c:v>5.5</c:v>
                </c:pt>
                <c:pt idx="1919">
                  <c:v>5.5</c:v>
                </c:pt>
                <c:pt idx="1920">
                  <c:v>5.5</c:v>
                </c:pt>
                <c:pt idx="1921">
                  <c:v>5.5</c:v>
                </c:pt>
                <c:pt idx="1922">
                  <c:v>5.5</c:v>
                </c:pt>
                <c:pt idx="1923">
                  <c:v>5.5</c:v>
                </c:pt>
                <c:pt idx="1924">
                  <c:v>5.5</c:v>
                </c:pt>
                <c:pt idx="1925">
                  <c:v>5.5</c:v>
                </c:pt>
                <c:pt idx="1926">
                  <c:v>5.5</c:v>
                </c:pt>
                <c:pt idx="1927">
                  <c:v>5.5</c:v>
                </c:pt>
                <c:pt idx="1928">
                  <c:v>5.5</c:v>
                </c:pt>
                <c:pt idx="1929">
                  <c:v>5.5</c:v>
                </c:pt>
                <c:pt idx="1930">
                  <c:v>5.5</c:v>
                </c:pt>
                <c:pt idx="1931">
                  <c:v>5.5</c:v>
                </c:pt>
                <c:pt idx="1932">
                  <c:v>5.5</c:v>
                </c:pt>
                <c:pt idx="1933">
                  <c:v>5.5</c:v>
                </c:pt>
                <c:pt idx="1934">
                  <c:v>5.5</c:v>
                </c:pt>
                <c:pt idx="1935">
                  <c:v>5.5</c:v>
                </c:pt>
                <c:pt idx="1936">
                  <c:v>5.5</c:v>
                </c:pt>
                <c:pt idx="1937">
                  <c:v>5.5</c:v>
                </c:pt>
                <c:pt idx="1938">
                  <c:v>5.5</c:v>
                </c:pt>
                <c:pt idx="1939">
                  <c:v>5.5</c:v>
                </c:pt>
                <c:pt idx="1940">
                  <c:v>5.5</c:v>
                </c:pt>
                <c:pt idx="1941">
                  <c:v>5.5</c:v>
                </c:pt>
                <c:pt idx="1942">
                  <c:v>5.5</c:v>
                </c:pt>
                <c:pt idx="1943">
                  <c:v>5.5</c:v>
                </c:pt>
                <c:pt idx="1944">
                  <c:v>5.5</c:v>
                </c:pt>
                <c:pt idx="1945">
                  <c:v>5.5</c:v>
                </c:pt>
                <c:pt idx="1946">
                  <c:v>5.5</c:v>
                </c:pt>
                <c:pt idx="1947">
                  <c:v>5.5</c:v>
                </c:pt>
                <c:pt idx="1948">
                  <c:v>5.5</c:v>
                </c:pt>
                <c:pt idx="1949">
                  <c:v>5.5</c:v>
                </c:pt>
                <c:pt idx="1950">
                  <c:v>5.5</c:v>
                </c:pt>
                <c:pt idx="1951">
                  <c:v>5.5</c:v>
                </c:pt>
                <c:pt idx="1952">
                  <c:v>5.5</c:v>
                </c:pt>
                <c:pt idx="1953">
                  <c:v>5.5</c:v>
                </c:pt>
                <c:pt idx="1954">
                  <c:v>5.5</c:v>
                </c:pt>
                <c:pt idx="1955">
                  <c:v>5.5</c:v>
                </c:pt>
                <c:pt idx="1956">
                  <c:v>5.5</c:v>
                </c:pt>
                <c:pt idx="1957">
                  <c:v>5.5</c:v>
                </c:pt>
                <c:pt idx="1958">
                  <c:v>5.5</c:v>
                </c:pt>
                <c:pt idx="1959">
                  <c:v>5.5</c:v>
                </c:pt>
                <c:pt idx="1960">
                  <c:v>5.5</c:v>
                </c:pt>
                <c:pt idx="1961">
                  <c:v>5.5</c:v>
                </c:pt>
                <c:pt idx="1962">
                  <c:v>5.5</c:v>
                </c:pt>
                <c:pt idx="1963">
                  <c:v>5.5</c:v>
                </c:pt>
                <c:pt idx="1964">
                  <c:v>5.5</c:v>
                </c:pt>
                <c:pt idx="1965">
                  <c:v>5.5</c:v>
                </c:pt>
                <c:pt idx="1966">
                  <c:v>5.5</c:v>
                </c:pt>
                <c:pt idx="1967">
                  <c:v>5.5</c:v>
                </c:pt>
                <c:pt idx="1968">
                  <c:v>5.5</c:v>
                </c:pt>
                <c:pt idx="1969">
                  <c:v>5.5</c:v>
                </c:pt>
                <c:pt idx="1970">
                  <c:v>5.5</c:v>
                </c:pt>
                <c:pt idx="1971">
                  <c:v>5.5</c:v>
                </c:pt>
                <c:pt idx="1972">
                  <c:v>5.5</c:v>
                </c:pt>
                <c:pt idx="1973">
                  <c:v>5.5</c:v>
                </c:pt>
                <c:pt idx="1974">
                  <c:v>5.5</c:v>
                </c:pt>
                <c:pt idx="1975">
                  <c:v>5.5</c:v>
                </c:pt>
                <c:pt idx="1976">
                  <c:v>5.5</c:v>
                </c:pt>
                <c:pt idx="1977">
                  <c:v>5.5</c:v>
                </c:pt>
                <c:pt idx="1978">
                  <c:v>5.5</c:v>
                </c:pt>
                <c:pt idx="1979">
                  <c:v>5.5</c:v>
                </c:pt>
                <c:pt idx="1980">
                  <c:v>5.5</c:v>
                </c:pt>
                <c:pt idx="1981">
                  <c:v>5.5</c:v>
                </c:pt>
                <c:pt idx="1982">
                  <c:v>5.5</c:v>
                </c:pt>
                <c:pt idx="1983">
                  <c:v>5.5</c:v>
                </c:pt>
                <c:pt idx="1984">
                  <c:v>5.5</c:v>
                </c:pt>
                <c:pt idx="1985">
                  <c:v>5.5</c:v>
                </c:pt>
                <c:pt idx="1986">
                  <c:v>5.5</c:v>
                </c:pt>
                <c:pt idx="1987">
                  <c:v>5.5</c:v>
                </c:pt>
                <c:pt idx="1988">
                  <c:v>5.5</c:v>
                </c:pt>
                <c:pt idx="1989">
                  <c:v>5.5</c:v>
                </c:pt>
                <c:pt idx="1990">
                  <c:v>5.5</c:v>
                </c:pt>
                <c:pt idx="1991">
                  <c:v>5.5</c:v>
                </c:pt>
                <c:pt idx="1992">
                  <c:v>5.5</c:v>
                </c:pt>
                <c:pt idx="1993">
                  <c:v>5.5</c:v>
                </c:pt>
                <c:pt idx="1994">
                  <c:v>5.5</c:v>
                </c:pt>
                <c:pt idx="1995">
                  <c:v>5.5</c:v>
                </c:pt>
                <c:pt idx="1996">
                  <c:v>5.5</c:v>
                </c:pt>
                <c:pt idx="1997">
                  <c:v>5.5</c:v>
                </c:pt>
                <c:pt idx="1998">
                  <c:v>5.5</c:v>
                </c:pt>
                <c:pt idx="1999">
                  <c:v>5.5</c:v>
                </c:pt>
                <c:pt idx="2000">
                  <c:v>5.5</c:v>
                </c:pt>
                <c:pt idx="2001">
                  <c:v>5.5</c:v>
                </c:pt>
                <c:pt idx="2002">
                  <c:v>5.5</c:v>
                </c:pt>
                <c:pt idx="2003">
                  <c:v>5.5</c:v>
                </c:pt>
                <c:pt idx="2004">
                  <c:v>5.5</c:v>
                </c:pt>
                <c:pt idx="2005">
                  <c:v>5.5</c:v>
                </c:pt>
                <c:pt idx="2006">
                  <c:v>5.5</c:v>
                </c:pt>
                <c:pt idx="2007">
                  <c:v>5.5</c:v>
                </c:pt>
                <c:pt idx="2008">
                  <c:v>5.5</c:v>
                </c:pt>
                <c:pt idx="2009">
                  <c:v>5.5</c:v>
                </c:pt>
                <c:pt idx="2010">
                  <c:v>5.5</c:v>
                </c:pt>
                <c:pt idx="2011">
                  <c:v>5.5</c:v>
                </c:pt>
                <c:pt idx="2012">
                  <c:v>5.5</c:v>
                </c:pt>
                <c:pt idx="2013">
                  <c:v>5.5</c:v>
                </c:pt>
                <c:pt idx="2014">
                  <c:v>5.5</c:v>
                </c:pt>
                <c:pt idx="2015">
                  <c:v>5.5</c:v>
                </c:pt>
                <c:pt idx="2016">
                  <c:v>5.5</c:v>
                </c:pt>
                <c:pt idx="2017">
                  <c:v>5.5</c:v>
                </c:pt>
                <c:pt idx="2018">
                  <c:v>5.5</c:v>
                </c:pt>
                <c:pt idx="2019">
                  <c:v>5.5</c:v>
                </c:pt>
                <c:pt idx="2020">
                  <c:v>5.5</c:v>
                </c:pt>
                <c:pt idx="2021">
                  <c:v>5.5</c:v>
                </c:pt>
                <c:pt idx="2022">
                  <c:v>5.5</c:v>
                </c:pt>
                <c:pt idx="2023">
                  <c:v>5.5</c:v>
                </c:pt>
                <c:pt idx="2024">
                  <c:v>5.5</c:v>
                </c:pt>
                <c:pt idx="2025">
                  <c:v>5.5</c:v>
                </c:pt>
                <c:pt idx="2026">
                  <c:v>5.5</c:v>
                </c:pt>
                <c:pt idx="2027">
                  <c:v>5.5</c:v>
                </c:pt>
                <c:pt idx="2028">
                  <c:v>5.5</c:v>
                </c:pt>
                <c:pt idx="2029">
                  <c:v>5.5</c:v>
                </c:pt>
                <c:pt idx="2030">
                  <c:v>5.5</c:v>
                </c:pt>
                <c:pt idx="2031">
                  <c:v>5.5</c:v>
                </c:pt>
                <c:pt idx="2032">
                  <c:v>5.5</c:v>
                </c:pt>
                <c:pt idx="2033">
                  <c:v>5.5</c:v>
                </c:pt>
                <c:pt idx="2034">
                  <c:v>5.5</c:v>
                </c:pt>
                <c:pt idx="2035">
                  <c:v>5.5</c:v>
                </c:pt>
                <c:pt idx="2036">
                  <c:v>5.5</c:v>
                </c:pt>
                <c:pt idx="2037">
                  <c:v>5.5</c:v>
                </c:pt>
                <c:pt idx="2038">
                  <c:v>5.5</c:v>
                </c:pt>
                <c:pt idx="2039">
                  <c:v>5.5</c:v>
                </c:pt>
                <c:pt idx="2040">
                  <c:v>5.5</c:v>
                </c:pt>
                <c:pt idx="2041">
                  <c:v>5.5</c:v>
                </c:pt>
                <c:pt idx="2042">
                  <c:v>5.5</c:v>
                </c:pt>
                <c:pt idx="2043">
                  <c:v>5.5</c:v>
                </c:pt>
                <c:pt idx="2044">
                  <c:v>5.5</c:v>
                </c:pt>
                <c:pt idx="2045">
                  <c:v>5.5</c:v>
                </c:pt>
                <c:pt idx="2046">
                  <c:v>5.5</c:v>
                </c:pt>
                <c:pt idx="2047">
                  <c:v>5.5</c:v>
                </c:pt>
                <c:pt idx="2048">
                  <c:v>5.5</c:v>
                </c:pt>
                <c:pt idx="2049">
                  <c:v>5.5</c:v>
                </c:pt>
                <c:pt idx="2050">
                  <c:v>5.5</c:v>
                </c:pt>
                <c:pt idx="2051">
                  <c:v>5.5</c:v>
                </c:pt>
                <c:pt idx="2052">
                  <c:v>5.5</c:v>
                </c:pt>
                <c:pt idx="2053">
                  <c:v>5.5</c:v>
                </c:pt>
                <c:pt idx="2054">
                  <c:v>5.5</c:v>
                </c:pt>
                <c:pt idx="2055">
                  <c:v>5.5</c:v>
                </c:pt>
                <c:pt idx="2056">
                  <c:v>5.5</c:v>
                </c:pt>
                <c:pt idx="2057">
                  <c:v>5.5</c:v>
                </c:pt>
                <c:pt idx="2058">
                  <c:v>5.5</c:v>
                </c:pt>
                <c:pt idx="2059">
                  <c:v>5.5</c:v>
                </c:pt>
                <c:pt idx="2060">
                  <c:v>5.5</c:v>
                </c:pt>
                <c:pt idx="2061">
                  <c:v>5.5</c:v>
                </c:pt>
                <c:pt idx="2062">
                  <c:v>5.5</c:v>
                </c:pt>
                <c:pt idx="2063">
                  <c:v>5.5</c:v>
                </c:pt>
                <c:pt idx="2064">
                  <c:v>5.5</c:v>
                </c:pt>
                <c:pt idx="2065">
                  <c:v>5.5</c:v>
                </c:pt>
                <c:pt idx="2066">
                  <c:v>5.5</c:v>
                </c:pt>
                <c:pt idx="2067">
                  <c:v>5.5</c:v>
                </c:pt>
                <c:pt idx="2068">
                  <c:v>5.5</c:v>
                </c:pt>
                <c:pt idx="2069">
                  <c:v>5.5</c:v>
                </c:pt>
                <c:pt idx="2070">
                  <c:v>5.5</c:v>
                </c:pt>
                <c:pt idx="2071">
                  <c:v>5.5</c:v>
                </c:pt>
                <c:pt idx="2072">
                  <c:v>5.5</c:v>
                </c:pt>
                <c:pt idx="2073">
                  <c:v>5.5</c:v>
                </c:pt>
                <c:pt idx="2074">
                  <c:v>5.5</c:v>
                </c:pt>
                <c:pt idx="2075">
                  <c:v>5.5</c:v>
                </c:pt>
                <c:pt idx="2076">
                  <c:v>5.5</c:v>
                </c:pt>
                <c:pt idx="2077">
                  <c:v>5.5</c:v>
                </c:pt>
                <c:pt idx="2078">
                  <c:v>5.5</c:v>
                </c:pt>
                <c:pt idx="2079">
                  <c:v>5.5</c:v>
                </c:pt>
                <c:pt idx="2080">
                  <c:v>5.5</c:v>
                </c:pt>
                <c:pt idx="2081">
                  <c:v>5.5</c:v>
                </c:pt>
                <c:pt idx="2082">
                  <c:v>5.5</c:v>
                </c:pt>
                <c:pt idx="2083">
                  <c:v>5.5</c:v>
                </c:pt>
                <c:pt idx="2084">
                  <c:v>5.5</c:v>
                </c:pt>
                <c:pt idx="2085">
                  <c:v>5.5</c:v>
                </c:pt>
                <c:pt idx="2086">
                  <c:v>5.5</c:v>
                </c:pt>
                <c:pt idx="2087">
                  <c:v>5.5</c:v>
                </c:pt>
                <c:pt idx="2088">
                  <c:v>5.5</c:v>
                </c:pt>
                <c:pt idx="2089">
                  <c:v>5.5</c:v>
                </c:pt>
                <c:pt idx="2090">
                  <c:v>5.5</c:v>
                </c:pt>
                <c:pt idx="2091">
                  <c:v>5.5</c:v>
                </c:pt>
                <c:pt idx="2092">
                  <c:v>5.5</c:v>
                </c:pt>
                <c:pt idx="2093">
                  <c:v>5.5</c:v>
                </c:pt>
                <c:pt idx="2094">
                  <c:v>5.5</c:v>
                </c:pt>
                <c:pt idx="2095">
                  <c:v>5.5</c:v>
                </c:pt>
                <c:pt idx="2096">
                  <c:v>5.5</c:v>
                </c:pt>
                <c:pt idx="2097">
                  <c:v>5.5</c:v>
                </c:pt>
                <c:pt idx="2098">
                  <c:v>5.5</c:v>
                </c:pt>
                <c:pt idx="2099">
                  <c:v>5.5</c:v>
                </c:pt>
                <c:pt idx="2100">
                  <c:v>5.5</c:v>
                </c:pt>
                <c:pt idx="2101">
                  <c:v>5.5</c:v>
                </c:pt>
                <c:pt idx="2102">
                  <c:v>5.5</c:v>
                </c:pt>
                <c:pt idx="2103">
                  <c:v>5.5</c:v>
                </c:pt>
                <c:pt idx="2104">
                  <c:v>5.5</c:v>
                </c:pt>
                <c:pt idx="2105">
                  <c:v>5.5</c:v>
                </c:pt>
                <c:pt idx="2106">
                  <c:v>5.5</c:v>
                </c:pt>
                <c:pt idx="2107">
                  <c:v>5.5</c:v>
                </c:pt>
                <c:pt idx="2108">
                  <c:v>5.5</c:v>
                </c:pt>
                <c:pt idx="2109">
                  <c:v>5.5</c:v>
                </c:pt>
                <c:pt idx="2110">
                  <c:v>5.5</c:v>
                </c:pt>
                <c:pt idx="2111">
                  <c:v>5.5</c:v>
                </c:pt>
                <c:pt idx="2112">
                  <c:v>5.5</c:v>
                </c:pt>
                <c:pt idx="2113">
                  <c:v>5.5</c:v>
                </c:pt>
                <c:pt idx="2114">
                  <c:v>5.5</c:v>
                </c:pt>
                <c:pt idx="2115">
                  <c:v>5.5</c:v>
                </c:pt>
                <c:pt idx="2116">
                  <c:v>5.5</c:v>
                </c:pt>
                <c:pt idx="2117">
                  <c:v>5.5</c:v>
                </c:pt>
                <c:pt idx="2118">
                  <c:v>5.5</c:v>
                </c:pt>
                <c:pt idx="2119">
                  <c:v>5.5</c:v>
                </c:pt>
                <c:pt idx="2120">
                  <c:v>5.5</c:v>
                </c:pt>
                <c:pt idx="2121">
                  <c:v>5.5</c:v>
                </c:pt>
                <c:pt idx="2122">
                  <c:v>5.5</c:v>
                </c:pt>
                <c:pt idx="2123">
                  <c:v>5.5</c:v>
                </c:pt>
                <c:pt idx="2124">
                  <c:v>5.5</c:v>
                </c:pt>
                <c:pt idx="2125">
                  <c:v>5.5</c:v>
                </c:pt>
                <c:pt idx="2126">
                  <c:v>5.5</c:v>
                </c:pt>
              </c:numCache>
            </c:numRef>
          </c:val>
        </c:ser>
        <c:dLbls/>
        <c:marker val="1"/>
        <c:axId val="63827968"/>
        <c:axId val="63829504"/>
      </c:lineChart>
      <c:dateAx>
        <c:axId val="63827968"/>
        <c:scaling>
          <c:orientation val="minMax"/>
          <c:min val="38530"/>
        </c:scaling>
        <c:axPos val="b"/>
        <c:numFmt formatCode="[$-416]mmm\-yy;@" sourceLinked="0"/>
        <c:tickLblPos val="low"/>
        <c:txPr>
          <a:bodyPr rot="-27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829504"/>
        <c:crosses val="autoZero"/>
        <c:auto val="1"/>
        <c:lblOffset val="100"/>
        <c:baseTimeUnit val="days"/>
        <c:majorUnit val="4"/>
        <c:majorTimeUnit val="months"/>
        <c:minorUnit val="1"/>
        <c:minorTimeUnit val="months"/>
      </c:dateAx>
      <c:valAx>
        <c:axId val="63829504"/>
        <c:scaling>
          <c:orientation val="minMax"/>
          <c:max val="11"/>
          <c:min val="1.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#,##0.0" sourceLinked="0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827968"/>
        <c:crosses val="autoZero"/>
        <c:crossBetween val="between"/>
        <c:majorUnit val="0.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7773168176112406"/>
          <c:y val="0.88579341211508733"/>
          <c:w val="0.80901694106418498"/>
          <c:h val="4.8789115306703899E-2"/>
        </c:manualLayout>
      </c:layout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Q Negs</c:v>
                </c:pt>
              </c:strCache>
            </c:strRef>
          </c:tx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Plan1!$B$2:$B$1499</c:f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Q Tits</c:v>
                </c:pt>
              </c:strCache>
            </c:strRef>
          </c:tx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Plan1!$C$2:$C$1499</c:f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Volume$</c:v>
                </c:pt>
              </c:strCache>
            </c:strRef>
          </c:tx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Plan1!$D$2:$D$1499</c:f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Cotação de Fechamento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Plan1!$E$2:$E$2000</c:f>
              <c:numCache>
                <c:formatCode>_-* #,##0_-;\-* #,##0_-;_-* "-"??_-;_-@_-</c:formatCode>
                <c:ptCount val="1961"/>
                <c:pt idx="0">
                  <c:v>45382</c:v>
                </c:pt>
                <c:pt idx="1">
                  <c:v>44445</c:v>
                </c:pt>
                <c:pt idx="2">
                  <c:v>44019</c:v>
                </c:pt>
                <c:pt idx="3">
                  <c:v>42245</c:v>
                </c:pt>
                <c:pt idx="4">
                  <c:v>42829</c:v>
                </c:pt>
                <c:pt idx="5">
                  <c:v>42006</c:v>
                </c:pt>
                <c:pt idx="6">
                  <c:v>42335</c:v>
                </c:pt>
                <c:pt idx="7">
                  <c:v>42670</c:v>
                </c:pt>
                <c:pt idx="8">
                  <c:v>43094</c:v>
                </c:pt>
                <c:pt idx="9">
                  <c:v>42919</c:v>
                </c:pt>
                <c:pt idx="10">
                  <c:v>42624</c:v>
                </c:pt>
                <c:pt idx="11">
                  <c:v>42735</c:v>
                </c:pt>
                <c:pt idx="12">
                  <c:v>42477</c:v>
                </c:pt>
                <c:pt idx="13">
                  <c:v>43427</c:v>
                </c:pt>
                <c:pt idx="14">
                  <c:v>43553</c:v>
                </c:pt>
                <c:pt idx="15">
                  <c:v>44177</c:v>
                </c:pt>
                <c:pt idx="16">
                  <c:v>44686</c:v>
                </c:pt>
                <c:pt idx="17">
                  <c:v>44412</c:v>
                </c:pt>
                <c:pt idx="18">
                  <c:v>43573</c:v>
                </c:pt>
                <c:pt idx="19">
                  <c:v>44044</c:v>
                </c:pt>
                <c:pt idx="20">
                  <c:v>44641</c:v>
                </c:pt>
                <c:pt idx="21">
                  <c:v>44815</c:v>
                </c:pt>
                <c:pt idx="22">
                  <c:v>44997</c:v>
                </c:pt>
                <c:pt idx="23">
                  <c:v>45286</c:v>
                </c:pt>
                <c:pt idx="24">
                  <c:v>45351</c:v>
                </c:pt>
                <c:pt idx="25">
                  <c:v>44587</c:v>
                </c:pt>
                <c:pt idx="26">
                  <c:v>44891</c:v>
                </c:pt>
                <c:pt idx="27">
                  <c:v>44284</c:v>
                </c:pt>
                <c:pt idx="28">
                  <c:v>43934</c:v>
                </c:pt>
                <c:pt idx="29">
                  <c:v>45197</c:v>
                </c:pt>
                <c:pt idx="30">
                  <c:v>45995</c:v>
                </c:pt>
                <c:pt idx="31">
                  <c:v>45955</c:v>
                </c:pt>
                <c:pt idx="32">
                  <c:v>45849</c:v>
                </c:pt>
                <c:pt idx="33">
                  <c:v>46090</c:v>
                </c:pt>
                <c:pt idx="34">
                  <c:v>46452</c:v>
                </c:pt>
                <c:pt idx="35">
                  <c:v>46015</c:v>
                </c:pt>
                <c:pt idx="36">
                  <c:v>46207</c:v>
                </c:pt>
                <c:pt idx="37">
                  <c:v>43145</c:v>
                </c:pt>
                <c:pt idx="38">
                  <c:v>43892</c:v>
                </c:pt>
                <c:pt idx="39">
                  <c:v>43516</c:v>
                </c:pt>
                <c:pt idx="40">
                  <c:v>42369</c:v>
                </c:pt>
                <c:pt idx="41">
                  <c:v>41179</c:v>
                </c:pt>
                <c:pt idx="42">
                  <c:v>43218</c:v>
                </c:pt>
                <c:pt idx="43">
                  <c:v>42667</c:v>
                </c:pt>
                <c:pt idx="44">
                  <c:v>43465</c:v>
                </c:pt>
                <c:pt idx="45">
                  <c:v>44133</c:v>
                </c:pt>
                <c:pt idx="46">
                  <c:v>44249</c:v>
                </c:pt>
                <c:pt idx="47">
                  <c:v>42749</c:v>
                </c:pt>
                <c:pt idx="48">
                  <c:v>43288</c:v>
                </c:pt>
                <c:pt idx="49">
                  <c:v>43278</c:v>
                </c:pt>
                <c:pt idx="50">
                  <c:v>42730</c:v>
                </c:pt>
                <c:pt idx="51">
                  <c:v>43712</c:v>
                </c:pt>
                <c:pt idx="52">
                  <c:v>44350</c:v>
                </c:pt>
                <c:pt idx="53">
                  <c:v>45630</c:v>
                </c:pt>
                <c:pt idx="54">
                  <c:v>45424</c:v>
                </c:pt>
                <c:pt idx="55">
                  <c:v>45532</c:v>
                </c:pt>
                <c:pt idx="56">
                  <c:v>45644</c:v>
                </c:pt>
                <c:pt idx="57">
                  <c:v>45206</c:v>
                </c:pt>
                <c:pt idx="58">
                  <c:v>44484</c:v>
                </c:pt>
                <c:pt idx="59">
                  <c:v>45355</c:v>
                </c:pt>
                <c:pt idx="60">
                  <c:v>45804</c:v>
                </c:pt>
                <c:pt idx="61">
                  <c:v>45597</c:v>
                </c:pt>
                <c:pt idx="62">
                  <c:v>46288</c:v>
                </c:pt>
                <c:pt idx="63">
                  <c:v>46553</c:v>
                </c:pt>
                <c:pt idx="64">
                  <c:v>46646</c:v>
                </c:pt>
                <c:pt idx="65">
                  <c:v>46854</c:v>
                </c:pt>
                <c:pt idx="66">
                  <c:v>47174</c:v>
                </c:pt>
                <c:pt idx="67">
                  <c:v>46939</c:v>
                </c:pt>
                <c:pt idx="68">
                  <c:v>47346</c:v>
                </c:pt>
                <c:pt idx="69">
                  <c:v>47926</c:v>
                </c:pt>
                <c:pt idx="70">
                  <c:v>48921</c:v>
                </c:pt>
                <c:pt idx="71">
                  <c:v>48755</c:v>
                </c:pt>
                <c:pt idx="72">
                  <c:v>48709</c:v>
                </c:pt>
                <c:pt idx="73">
                  <c:v>48762</c:v>
                </c:pt>
                <c:pt idx="74">
                  <c:v>49408</c:v>
                </c:pt>
                <c:pt idx="75">
                  <c:v>49162</c:v>
                </c:pt>
                <c:pt idx="76">
                  <c:v>49070</c:v>
                </c:pt>
                <c:pt idx="77">
                  <c:v>49675</c:v>
                </c:pt>
                <c:pt idx="78">
                  <c:v>49067</c:v>
                </c:pt>
                <c:pt idx="79">
                  <c:v>49229</c:v>
                </c:pt>
                <c:pt idx="80">
                  <c:v>48956</c:v>
                </c:pt>
                <c:pt idx="81">
                  <c:v>49471</c:v>
                </c:pt>
                <c:pt idx="82">
                  <c:v>50218</c:v>
                </c:pt>
                <c:pt idx="83">
                  <c:v>50597</c:v>
                </c:pt>
                <c:pt idx="84">
                  <c:v>50281</c:v>
                </c:pt>
                <c:pt idx="85">
                  <c:v>50277</c:v>
                </c:pt>
                <c:pt idx="86">
                  <c:v>51300</c:v>
                </c:pt>
                <c:pt idx="87">
                  <c:v>50234</c:v>
                </c:pt>
                <c:pt idx="88">
                  <c:v>50902</c:v>
                </c:pt>
                <c:pt idx="89">
                  <c:v>50510</c:v>
                </c:pt>
                <c:pt idx="90">
                  <c:v>50518</c:v>
                </c:pt>
                <c:pt idx="91">
                  <c:v>51737</c:v>
                </c:pt>
                <c:pt idx="92">
                  <c:v>51631</c:v>
                </c:pt>
                <c:pt idx="93">
                  <c:v>52077</c:v>
                </c:pt>
                <c:pt idx="94">
                  <c:v>52423</c:v>
                </c:pt>
                <c:pt idx="95">
                  <c:v>52208</c:v>
                </c:pt>
                <c:pt idx="96">
                  <c:v>51812</c:v>
                </c:pt>
                <c:pt idx="97">
                  <c:v>50530</c:v>
                </c:pt>
                <c:pt idx="98">
                  <c:v>51617</c:v>
                </c:pt>
                <c:pt idx="99">
                  <c:v>52119</c:v>
                </c:pt>
                <c:pt idx="100">
                  <c:v>51713</c:v>
                </c:pt>
                <c:pt idx="101">
                  <c:v>52527</c:v>
                </c:pt>
                <c:pt idx="102">
                  <c:v>52268</c:v>
                </c:pt>
                <c:pt idx="103">
                  <c:v>53422</c:v>
                </c:pt>
                <c:pt idx="104">
                  <c:v>53242</c:v>
                </c:pt>
                <c:pt idx="105">
                  <c:v>53162</c:v>
                </c:pt>
                <c:pt idx="106">
                  <c:v>52049</c:v>
                </c:pt>
                <c:pt idx="107">
                  <c:v>52329</c:v>
                </c:pt>
                <c:pt idx="108">
                  <c:v>52776</c:v>
                </c:pt>
                <c:pt idx="109">
                  <c:v>51797</c:v>
                </c:pt>
                <c:pt idx="110">
                  <c:v>52993</c:v>
                </c:pt>
                <c:pt idx="111">
                  <c:v>53712</c:v>
                </c:pt>
                <c:pt idx="112">
                  <c:v>54518</c:v>
                </c:pt>
                <c:pt idx="113">
                  <c:v>54730</c:v>
                </c:pt>
                <c:pt idx="114">
                  <c:v>54643</c:v>
                </c:pt>
                <c:pt idx="115">
                  <c:v>54029</c:v>
                </c:pt>
                <c:pt idx="116">
                  <c:v>54656</c:v>
                </c:pt>
                <c:pt idx="117">
                  <c:v>54267</c:v>
                </c:pt>
                <c:pt idx="118">
                  <c:v>54041</c:v>
                </c:pt>
                <c:pt idx="119">
                  <c:v>53851</c:v>
                </c:pt>
                <c:pt idx="120">
                  <c:v>54143</c:v>
                </c:pt>
                <c:pt idx="121">
                  <c:v>54146</c:v>
                </c:pt>
                <c:pt idx="122">
                  <c:v>54392</c:v>
                </c:pt>
                <c:pt idx="123">
                  <c:v>55371</c:v>
                </c:pt>
                <c:pt idx="124">
                  <c:v>55699</c:v>
                </c:pt>
                <c:pt idx="125">
                  <c:v>55696</c:v>
                </c:pt>
                <c:pt idx="126">
                  <c:v>55932</c:v>
                </c:pt>
                <c:pt idx="127">
                  <c:v>56443</c:v>
                </c:pt>
                <c:pt idx="128">
                  <c:v>55882</c:v>
                </c:pt>
                <c:pt idx="129">
                  <c:v>56356</c:v>
                </c:pt>
                <c:pt idx="130">
                  <c:v>57613</c:v>
                </c:pt>
                <c:pt idx="131">
                  <c:v>57644</c:v>
                </c:pt>
                <c:pt idx="132">
                  <c:v>57374</c:v>
                </c:pt>
                <c:pt idx="133">
                  <c:v>57659</c:v>
                </c:pt>
                <c:pt idx="134">
                  <c:v>57555</c:v>
                </c:pt>
                <c:pt idx="135">
                  <c:v>58124</c:v>
                </c:pt>
                <c:pt idx="136">
                  <c:v>57442</c:v>
                </c:pt>
                <c:pt idx="137">
                  <c:v>58036</c:v>
                </c:pt>
                <c:pt idx="138">
                  <c:v>55794</c:v>
                </c:pt>
                <c:pt idx="139">
                  <c:v>56001</c:v>
                </c:pt>
                <c:pt idx="140">
                  <c:v>53893</c:v>
                </c:pt>
                <c:pt idx="141">
                  <c:v>52922</c:v>
                </c:pt>
                <c:pt idx="142">
                  <c:v>54572</c:v>
                </c:pt>
                <c:pt idx="143">
                  <c:v>54182</c:v>
                </c:pt>
                <c:pt idx="144">
                  <c:v>54233</c:v>
                </c:pt>
                <c:pt idx="145">
                  <c:v>54690</c:v>
                </c:pt>
                <c:pt idx="146">
                  <c:v>52846</c:v>
                </c:pt>
                <c:pt idx="147">
                  <c:v>53091</c:v>
                </c:pt>
                <c:pt idx="148">
                  <c:v>53802</c:v>
                </c:pt>
                <c:pt idx="149">
                  <c:v>55241</c:v>
                </c:pt>
                <c:pt idx="150">
                  <c:v>53430</c:v>
                </c:pt>
                <c:pt idx="151">
                  <c:v>52638</c:v>
                </c:pt>
                <c:pt idx="152">
                  <c:v>52434</c:v>
                </c:pt>
                <c:pt idx="153">
                  <c:v>50911</c:v>
                </c:pt>
                <c:pt idx="154">
                  <c:v>49285</c:v>
                </c:pt>
                <c:pt idx="155">
                  <c:v>48015</c:v>
                </c:pt>
                <c:pt idx="156">
                  <c:v>48558</c:v>
                </c:pt>
                <c:pt idx="157">
                  <c:v>49206</c:v>
                </c:pt>
                <c:pt idx="158">
                  <c:v>49815</c:v>
                </c:pt>
                <c:pt idx="159">
                  <c:v>51744</c:v>
                </c:pt>
                <c:pt idx="160">
                  <c:v>51848</c:v>
                </c:pt>
                <c:pt idx="161">
                  <c:v>52997</c:v>
                </c:pt>
                <c:pt idx="162">
                  <c:v>53078</c:v>
                </c:pt>
                <c:pt idx="163">
                  <c:v>51645</c:v>
                </c:pt>
                <c:pt idx="164">
                  <c:v>52734</c:v>
                </c:pt>
                <c:pt idx="165">
                  <c:v>52857</c:v>
                </c:pt>
                <c:pt idx="166">
                  <c:v>54637</c:v>
                </c:pt>
                <c:pt idx="167">
                  <c:v>54832</c:v>
                </c:pt>
                <c:pt idx="168">
                  <c:v>55250</c:v>
                </c:pt>
                <c:pt idx="169">
                  <c:v>54407</c:v>
                </c:pt>
                <c:pt idx="170">
                  <c:v>54569</c:v>
                </c:pt>
                <c:pt idx="171">
                  <c:v>52652</c:v>
                </c:pt>
                <c:pt idx="172">
                  <c:v>53920</c:v>
                </c:pt>
                <c:pt idx="173">
                  <c:v>53882</c:v>
                </c:pt>
                <c:pt idx="174">
                  <c:v>54908</c:v>
                </c:pt>
                <c:pt idx="175">
                  <c:v>54671</c:v>
                </c:pt>
                <c:pt idx="176">
                  <c:v>54340</c:v>
                </c:pt>
                <c:pt idx="177">
                  <c:v>56666</c:v>
                </c:pt>
                <c:pt idx="178">
                  <c:v>57264</c:v>
                </c:pt>
                <c:pt idx="179">
                  <c:v>56906</c:v>
                </c:pt>
                <c:pt idx="180">
                  <c:v>57798</c:v>
                </c:pt>
                <c:pt idx="181">
                  <c:v>58719</c:v>
                </c:pt>
                <c:pt idx="182">
                  <c:v>58857</c:v>
                </c:pt>
                <c:pt idx="183">
                  <c:v>59714</c:v>
                </c:pt>
                <c:pt idx="184">
                  <c:v>61052</c:v>
                </c:pt>
                <c:pt idx="185">
                  <c:v>60465</c:v>
                </c:pt>
                <c:pt idx="186">
                  <c:v>62340</c:v>
                </c:pt>
                <c:pt idx="187">
                  <c:v>62017</c:v>
                </c:pt>
                <c:pt idx="188">
                  <c:v>60098</c:v>
                </c:pt>
                <c:pt idx="189">
                  <c:v>60406</c:v>
                </c:pt>
                <c:pt idx="190">
                  <c:v>62318</c:v>
                </c:pt>
                <c:pt idx="191">
                  <c:v>62660</c:v>
                </c:pt>
                <c:pt idx="192">
                  <c:v>63548</c:v>
                </c:pt>
                <c:pt idx="193">
                  <c:v>63197</c:v>
                </c:pt>
                <c:pt idx="194">
                  <c:v>62455</c:v>
                </c:pt>
                <c:pt idx="195">
                  <c:v>62969</c:v>
                </c:pt>
                <c:pt idx="196">
                  <c:v>61717</c:v>
                </c:pt>
                <c:pt idx="197">
                  <c:v>63193</c:v>
                </c:pt>
                <c:pt idx="198">
                  <c:v>63261</c:v>
                </c:pt>
                <c:pt idx="199">
                  <c:v>60894</c:v>
                </c:pt>
                <c:pt idx="200">
                  <c:v>61215</c:v>
                </c:pt>
                <c:pt idx="201">
                  <c:v>62697</c:v>
                </c:pt>
                <c:pt idx="202">
                  <c:v>62624</c:v>
                </c:pt>
                <c:pt idx="203">
                  <c:v>62341</c:v>
                </c:pt>
                <c:pt idx="204">
                  <c:v>64275</c:v>
                </c:pt>
                <c:pt idx="205">
                  <c:v>65044</c:v>
                </c:pt>
                <c:pt idx="206">
                  <c:v>64383</c:v>
                </c:pt>
                <c:pt idx="207">
                  <c:v>65317</c:v>
                </c:pt>
                <c:pt idx="208">
                  <c:v>64050</c:v>
                </c:pt>
                <c:pt idx="209">
                  <c:v>62959</c:v>
                </c:pt>
                <c:pt idx="210">
                  <c:v>64503</c:v>
                </c:pt>
                <c:pt idx="211">
                  <c:v>63500</c:v>
                </c:pt>
                <c:pt idx="212">
                  <c:v>63561</c:v>
                </c:pt>
                <c:pt idx="213">
                  <c:v>64320</c:v>
                </c:pt>
                <c:pt idx="214">
                  <c:v>61526</c:v>
                </c:pt>
                <c:pt idx="215">
                  <c:v>62927</c:v>
                </c:pt>
                <c:pt idx="216">
                  <c:v>64630</c:v>
                </c:pt>
                <c:pt idx="217">
                  <c:v>64609</c:v>
                </c:pt>
                <c:pt idx="218">
                  <c:v>62336</c:v>
                </c:pt>
                <c:pt idx="219">
                  <c:v>60581</c:v>
                </c:pt>
                <c:pt idx="220">
                  <c:v>60653</c:v>
                </c:pt>
                <c:pt idx="221">
                  <c:v>60970</c:v>
                </c:pt>
                <c:pt idx="222">
                  <c:v>59069</c:v>
                </c:pt>
                <c:pt idx="223">
                  <c:v>59431</c:v>
                </c:pt>
                <c:pt idx="224">
                  <c:v>61714</c:v>
                </c:pt>
                <c:pt idx="225">
                  <c:v>62156</c:v>
                </c:pt>
                <c:pt idx="226">
                  <c:v>63006</c:v>
                </c:pt>
                <c:pt idx="227">
                  <c:v>63199</c:v>
                </c:pt>
                <c:pt idx="228">
                  <c:v>63481</c:v>
                </c:pt>
                <c:pt idx="229">
                  <c:v>64927</c:v>
                </c:pt>
                <c:pt idx="230">
                  <c:v>65790</c:v>
                </c:pt>
                <c:pt idx="231">
                  <c:v>65638</c:v>
                </c:pt>
                <c:pt idx="232">
                  <c:v>65445</c:v>
                </c:pt>
                <c:pt idx="233">
                  <c:v>64512</c:v>
                </c:pt>
                <c:pt idx="234">
                  <c:v>64741</c:v>
                </c:pt>
                <c:pt idx="235">
                  <c:v>62860</c:v>
                </c:pt>
                <c:pt idx="236">
                  <c:v>62444</c:v>
                </c:pt>
                <c:pt idx="237">
                  <c:v>59828</c:v>
                </c:pt>
                <c:pt idx="238">
                  <c:v>61096</c:v>
                </c:pt>
                <c:pt idx="239">
                  <c:v>61721</c:v>
                </c:pt>
                <c:pt idx="240">
                  <c:v>61716</c:v>
                </c:pt>
                <c:pt idx="241">
                  <c:v>63097</c:v>
                </c:pt>
                <c:pt idx="242">
                  <c:v>64288</c:v>
                </c:pt>
                <c:pt idx="243">
                  <c:v>63774</c:v>
                </c:pt>
                <c:pt idx="244">
                  <c:v>63886</c:v>
                </c:pt>
                <c:pt idx="245">
                  <c:v>62815</c:v>
                </c:pt>
                <c:pt idx="246">
                  <c:v>62891</c:v>
                </c:pt>
                <c:pt idx="247">
                  <c:v>61036</c:v>
                </c:pt>
                <c:pt idx="248">
                  <c:v>60772</c:v>
                </c:pt>
                <c:pt idx="249">
                  <c:v>62080</c:v>
                </c:pt>
                <c:pt idx="250">
                  <c:v>62673</c:v>
                </c:pt>
                <c:pt idx="251">
                  <c:v>63515</c:v>
                </c:pt>
                <c:pt idx="252">
                  <c:v>61942</c:v>
                </c:pt>
                <c:pt idx="253">
                  <c:v>62187</c:v>
                </c:pt>
                <c:pt idx="254">
                  <c:v>59907</c:v>
                </c:pt>
                <c:pt idx="255">
                  <c:v>58777</c:v>
                </c:pt>
                <c:pt idx="256">
                  <c:v>57036</c:v>
                </c:pt>
                <c:pt idx="257">
                  <c:v>57506</c:v>
                </c:pt>
                <c:pt idx="258">
                  <c:v>53709</c:v>
                </c:pt>
                <c:pt idx="259">
                  <c:v>56097</c:v>
                </c:pt>
                <c:pt idx="260">
                  <c:v>54234</c:v>
                </c:pt>
                <c:pt idx="261">
                  <c:v>57463</c:v>
                </c:pt>
                <c:pt idx="262">
                  <c:v>58593</c:v>
                </c:pt>
                <c:pt idx="263">
                  <c:v>59529</c:v>
                </c:pt>
                <c:pt idx="264">
                  <c:v>60289</c:v>
                </c:pt>
                <c:pt idx="265">
                  <c:v>59490</c:v>
                </c:pt>
                <c:pt idx="266">
                  <c:v>61079</c:v>
                </c:pt>
                <c:pt idx="267">
                  <c:v>58968</c:v>
                </c:pt>
                <c:pt idx="268">
                  <c:v>58965</c:v>
                </c:pt>
                <c:pt idx="269">
                  <c:v>59075</c:v>
                </c:pt>
                <c:pt idx="270">
                  <c:v>60643</c:v>
                </c:pt>
                <c:pt idx="271">
                  <c:v>61805</c:v>
                </c:pt>
                <c:pt idx="272">
                  <c:v>62590</c:v>
                </c:pt>
                <c:pt idx="273">
                  <c:v>61818</c:v>
                </c:pt>
                <c:pt idx="274">
                  <c:v>61271</c:v>
                </c:pt>
                <c:pt idx="275">
                  <c:v>62801</c:v>
                </c:pt>
                <c:pt idx="276">
                  <c:v>62296</c:v>
                </c:pt>
                <c:pt idx="277">
                  <c:v>63747</c:v>
                </c:pt>
                <c:pt idx="278">
                  <c:v>63792</c:v>
                </c:pt>
                <c:pt idx="279">
                  <c:v>64608</c:v>
                </c:pt>
                <c:pt idx="280">
                  <c:v>65000</c:v>
                </c:pt>
                <c:pt idx="281">
                  <c:v>65182</c:v>
                </c:pt>
                <c:pt idx="282">
                  <c:v>65494</c:v>
                </c:pt>
                <c:pt idx="283">
                  <c:v>65555</c:v>
                </c:pt>
                <c:pt idx="284">
                  <c:v>63489</c:v>
                </c:pt>
                <c:pt idx="285">
                  <c:v>64490</c:v>
                </c:pt>
                <c:pt idx="286">
                  <c:v>63655</c:v>
                </c:pt>
                <c:pt idx="287">
                  <c:v>64629</c:v>
                </c:pt>
                <c:pt idx="288">
                  <c:v>62974</c:v>
                </c:pt>
                <c:pt idx="289">
                  <c:v>61867</c:v>
                </c:pt>
                <c:pt idx="290">
                  <c:v>59999</c:v>
                </c:pt>
                <c:pt idx="291">
                  <c:v>62367</c:v>
                </c:pt>
                <c:pt idx="292">
                  <c:v>62176</c:v>
                </c:pt>
                <c:pt idx="293">
                  <c:v>62279</c:v>
                </c:pt>
                <c:pt idx="294">
                  <c:v>61990</c:v>
                </c:pt>
                <c:pt idx="295">
                  <c:v>60011</c:v>
                </c:pt>
                <c:pt idx="296">
                  <c:v>61932</c:v>
                </c:pt>
                <c:pt idx="297">
                  <c:v>58827</c:v>
                </c:pt>
                <c:pt idx="298">
                  <c:v>58987</c:v>
                </c:pt>
                <c:pt idx="299">
                  <c:v>59812</c:v>
                </c:pt>
                <c:pt idx="300">
                  <c:v>61234</c:v>
                </c:pt>
                <c:pt idx="301">
                  <c:v>61415</c:v>
                </c:pt>
                <c:pt idx="302">
                  <c:v>60761</c:v>
                </c:pt>
                <c:pt idx="303">
                  <c:v>60452</c:v>
                </c:pt>
                <c:pt idx="304">
                  <c:v>60968</c:v>
                </c:pt>
                <c:pt idx="305">
                  <c:v>62774</c:v>
                </c:pt>
                <c:pt idx="306">
                  <c:v>63364</c:v>
                </c:pt>
                <c:pt idx="307">
                  <c:v>64175</c:v>
                </c:pt>
                <c:pt idx="308">
                  <c:v>64445</c:v>
                </c:pt>
                <c:pt idx="309">
                  <c:v>64175</c:v>
                </c:pt>
                <c:pt idx="310">
                  <c:v>64539</c:v>
                </c:pt>
                <c:pt idx="311">
                  <c:v>63476</c:v>
                </c:pt>
                <c:pt idx="312">
                  <c:v>63527</c:v>
                </c:pt>
                <c:pt idx="313">
                  <c:v>62585</c:v>
                </c:pt>
                <c:pt idx="314">
                  <c:v>62153</c:v>
                </c:pt>
                <c:pt idx="315">
                  <c:v>62618</c:v>
                </c:pt>
                <c:pt idx="316">
                  <c:v>64151</c:v>
                </c:pt>
                <c:pt idx="317">
                  <c:v>64552</c:v>
                </c:pt>
                <c:pt idx="318">
                  <c:v>64922</c:v>
                </c:pt>
                <c:pt idx="319">
                  <c:v>65412</c:v>
                </c:pt>
                <c:pt idx="320">
                  <c:v>64947</c:v>
                </c:pt>
                <c:pt idx="321">
                  <c:v>64576</c:v>
                </c:pt>
                <c:pt idx="322">
                  <c:v>65187</c:v>
                </c:pt>
                <c:pt idx="323">
                  <c:v>65677</c:v>
                </c:pt>
                <c:pt idx="324">
                  <c:v>63825</c:v>
                </c:pt>
                <c:pt idx="325">
                  <c:v>67868</c:v>
                </c:pt>
                <c:pt idx="326">
                  <c:v>69366</c:v>
                </c:pt>
                <c:pt idx="327">
                  <c:v>70174</c:v>
                </c:pt>
                <c:pt idx="328">
                  <c:v>70195</c:v>
                </c:pt>
                <c:pt idx="329">
                  <c:v>69017</c:v>
                </c:pt>
                <c:pt idx="330">
                  <c:v>69722</c:v>
                </c:pt>
                <c:pt idx="331">
                  <c:v>69645</c:v>
                </c:pt>
                <c:pt idx="332">
                  <c:v>70415</c:v>
                </c:pt>
                <c:pt idx="333">
                  <c:v>70503</c:v>
                </c:pt>
                <c:pt idx="334">
                  <c:v>70026</c:v>
                </c:pt>
                <c:pt idx="335">
                  <c:v>71492</c:v>
                </c:pt>
                <c:pt idx="336">
                  <c:v>72766</c:v>
                </c:pt>
                <c:pt idx="337">
                  <c:v>73438</c:v>
                </c:pt>
                <c:pt idx="338">
                  <c:v>73516</c:v>
                </c:pt>
                <c:pt idx="339">
                  <c:v>72294</c:v>
                </c:pt>
                <c:pt idx="340">
                  <c:v>71451</c:v>
                </c:pt>
                <c:pt idx="341">
                  <c:v>71628</c:v>
                </c:pt>
                <c:pt idx="342">
                  <c:v>70992</c:v>
                </c:pt>
                <c:pt idx="343">
                  <c:v>73153</c:v>
                </c:pt>
                <c:pt idx="344">
                  <c:v>71797</c:v>
                </c:pt>
                <c:pt idx="345">
                  <c:v>72592</c:v>
                </c:pt>
                <c:pt idx="346">
                  <c:v>71897</c:v>
                </c:pt>
                <c:pt idx="347">
                  <c:v>70011</c:v>
                </c:pt>
                <c:pt idx="348">
                  <c:v>68673</c:v>
                </c:pt>
                <c:pt idx="349">
                  <c:v>71209</c:v>
                </c:pt>
                <c:pt idx="350">
                  <c:v>69785</c:v>
                </c:pt>
                <c:pt idx="351">
                  <c:v>69281</c:v>
                </c:pt>
                <c:pt idx="352">
                  <c:v>67774</c:v>
                </c:pt>
                <c:pt idx="353">
                  <c:v>66794</c:v>
                </c:pt>
                <c:pt idx="354">
                  <c:v>67319</c:v>
                </c:pt>
                <c:pt idx="355">
                  <c:v>67203</c:v>
                </c:pt>
                <c:pt idx="356">
                  <c:v>67284</c:v>
                </c:pt>
                <c:pt idx="357">
                  <c:v>68437</c:v>
                </c:pt>
                <c:pt idx="358">
                  <c:v>67090</c:v>
                </c:pt>
                <c:pt idx="359">
                  <c:v>66590</c:v>
                </c:pt>
                <c:pt idx="360">
                  <c:v>64613</c:v>
                </c:pt>
                <c:pt idx="361">
                  <c:v>64640</c:v>
                </c:pt>
                <c:pt idx="362">
                  <c:v>64167</c:v>
                </c:pt>
                <c:pt idx="363">
                  <c:v>65853</c:v>
                </c:pt>
                <c:pt idx="364">
                  <c:v>63946</c:v>
                </c:pt>
                <c:pt idx="365">
                  <c:v>64321</c:v>
                </c:pt>
                <c:pt idx="366">
                  <c:v>65017</c:v>
                </c:pt>
                <c:pt idx="367">
                  <c:v>63396</c:v>
                </c:pt>
                <c:pt idx="368">
                  <c:v>61106</c:v>
                </c:pt>
                <c:pt idx="369">
                  <c:v>59273</c:v>
                </c:pt>
                <c:pt idx="370">
                  <c:v>59365</c:v>
                </c:pt>
                <c:pt idx="371">
                  <c:v>59088</c:v>
                </c:pt>
                <c:pt idx="372">
                  <c:v>59535</c:v>
                </c:pt>
                <c:pt idx="373">
                  <c:v>60252</c:v>
                </c:pt>
                <c:pt idx="374">
                  <c:v>60148</c:v>
                </c:pt>
                <c:pt idx="375">
                  <c:v>60720</c:v>
                </c:pt>
                <c:pt idx="376">
                  <c:v>61015</c:v>
                </c:pt>
                <c:pt idx="377">
                  <c:v>62056</c:v>
                </c:pt>
                <c:pt idx="378">
                  <c:v>60108</c:v>
                </c:pt>
                <c:pt idx="379">
                  <c:v>59988</c:v>
                </c:pt>
                <c:pt idx="380">
                  <c:v>60771</c:v>
                </c:pt>
                <c:pt idx="381">
                  <c:v>59647</c:v>
                </c:pt>
                <c:pt idx="382">
                  <c:v>59420</c:v>
                </c:pt>
                <c:pt idx="383">
                  <c:v>57434</c:v>
                </c:pt>
                <c:pt idx="384">
                  <c:v>57199</c:v>
                </c:pt>
                <c:pt idx="385">
                  <c:v>56869</c:v>
                </c:pt>
                <c:pt idx="386">
                  <c:v>58042</c:v>
                </c:pt>
                <c:pt idx="387">
                  <c:v>59997</c:v>
                </c:pt>
                <c:pt idx="388">
                  <c:v>59505</c:v>
                </c:pt>
                <c:pt idx="389">
                  <c:v>57630</c:v>
                </c:pt>
                <c:pt idx="390">
                  <c:v>55609</c:v>
                </c:pt>
                <c:pt idx="391">
                  <c:v>56470</c:v>
                </c:pt>
                <c:pt idx="392">
                  <c:v>57542</c:v>
                </c:pt>
                <c:pt idx="393">
                  <c:v>57017</c:v>
                </c:pt>
                <c:pt idx="394">
                  <c:v>56584</c:v>
                </c:pt>
                <c:pt idx="395">
                  <c:v>54720</c:v>
                </c:pt>
                <c:pt idx="396">
                  <c:v>54502</c:v>
                </c:pt>
                <c:pt idx="397">
                  <c:v>54573</c:v>
                </c:pt>
                <c:pt idx="398">
                  <c:v>55138</c:v>
                </c:pt>
                <c:pt idx="399">
                  <c:v>54244</c:v>
                </c:pt>
                <c:pt idx="400">
                  <c:v>53326</c:v>
                </c:pt>
                <c:pt idx="401">
                  <c:v>53638</c:v>
                </c:pt>
                <c:pt idx="402">
                  <c:v>55377</c:v>
                </c:pt>
                <c:pt idx="403">
                  <c:v>55934</c:v>
                </c:pt>
                <c:pt idx="404">
                  <c:v>55850</c:v>
                </c:pt>
                <c:pt idx="405">
                  <c:v>54477</c:v>
                </c:pt>
                <c:pt idx="406">
                  <c:v>54358</c:v>
                </c:pt>
                <c:pt idx="407">
                  <c:v>55519</c:v>
                </c:pt>
                <c:pt idx="408">
                  <c:v>56382</c:v>
                </c:pt>
                <c:pt idx="409">
                  <c:v>55680</c:v>
                </c:pt>
                <c:pt idx="410">
                  <c:v>55162</c:v>
                </c:pt>
                <c:pt idx="411">
                  <c:v>54404</c:v>
                </c:pt>
                <c:pt idx="412">
                  <c:v>53527</c:v>
                </c:pt>
                <c:pt idx="413">
                  <c:v>51408</c:v>
                </c:pt>
                <c:pt idx="414">
                  <c:v>51939</c:v>
                </c:pt>
                <c:pt idx="415">
                  <c:v>50717</c:v>
                </c:pt>
                <c:pt idx="416">
                  <c:v>48435</c:v>
                </c:pt>
                <c:pt idx="417">
                  <c:v>49633</c:v>
                </c:pt>
                <c:pt idx="418">
                  <c:v>51270</c:v>
                </c:pt>
                <c:pt idx="419">
                  <c:v>52392</c:v>
                </c:pt>
                <c:pt idx="420">
                  <c:v>48416</c:v>
                </c:pt>
                <c:pt idx="421">
                  <c:v>49228</c:v>
                </c:pt>
                <c:pt idx="422">
                  <c:v>45908</c:v>
                </c:pt>
                <c:pt idx="423">
                  <c:v>48422</c:v>
                </c:pt>
                <c:pt idx="424">
                  <c:v>53055</c:v>
                </c:pt>
                <c:pt idx="425">
                  <c:v>51540</c:v>
                </c:pt>
                <c:pt idx="426">
                  <c:v>49593</c:v>
                </c:pt>
                <c:pt idx="427">
                  <c:v>49842</c:v>
                </c:pt>
                <c:pt idx="428">
                  <c:v>51828</c:v>
                </c:pt>
                <c:pt idx="429">
                  <c:v>50782</c:v>
                </c:pt>
                <c:pt idx="430">
                  <c:v>46028</c:v>
                </c:pt>
                <c:pt idx="431">
                  <c:v>49541</c:v>
                </c:pt>
                <c:pt idx="432">
                  <c:v>49798</c:v>
                </c:pt>
                <c:pt idx="433">
                  <c:v>46145</c:v>
                </c:pt>
                <c:pt idx="434">
                  <c:v>44517</c:v>
                </c:pt>
                <c:pt idx="435">
                  <c:v>42100</c:v>
                </c:pt>
                <c:pt idx="436">
                  <c:v>40139</c:v>
                </c:pt>
                <c:pt idx="437">
                  <c:v>38593</c:v>
                </c:pt>
                <c:pt idx="438">
                  <c:v>37080</c:v>
                </c:pt>
                <c:pt idx="439">
                  <c:v>35609</c:v>
                </c:pt>
                <c:pt idx="440">
                  <c:v>40829</c:v>
                </c:pt>
                <c:pt idx="441">
                  <c:v>41569</c:v>
                </c:pt>
                <c:pt idx="442">
                  <c:v>36833</c:v>
                </c:pt>
                <c:pt idx="443">
                  <c:v>36441</c:v>
                </c:pt>
                <c:pt idx="444">
                  <c:v>36399</c:v>
                </c:pt>
                <c:pt idx="445">
                  <c:v>39441</c:v>
                </c:pt>
                <c:pt idx="446">
                  <c:v>39043</c:v>
                </c:pt>
                <c:pt idx="447">
                  <c:v>35069</c:v>
                </c:pt>
                <c:pt idx="448">
                  <c:v>33818</c:v>
                </c:pt>
                <c:pt idx="449">
                  <c:v>31481</c:v>
                </c:pt>
                <c:pt idx="450">
                  <c:v>29435</c:v>
                </c:pt>
                <c:pt idx="451">
                  <c:v>33386</c:v>
                </c:pt>
                <c:pt idx="452">
                  <c:v>34845</c:v>
                </c:pt>
                <c:pt idx="453">
                  <c:v>37448</c:v>
                </c:pt>
                <c:pt idx="454">
                  <c:v>37256</c:v>
                </c:pt>
                <c:pt idx="455">
                  <c:v>38249</c:v>
                </c:pt>
                <c:pt idx="456">
                  <c:v>40254</c:v>
                </c:pt>
                <c:pt idx="457">
                  <c:v>37785</c:v>
                </c:pt>
                <c:pt idx="458">
                  <c:v>36361</c:v>
                </c:pt>
                <c:pt idx="459">
                  <c:v>36665</c:v>
                </c:pt>
                <c:pt idx="460">
                  <c:v>36776</c:v>
                </c:pt>
                <c:pt idx="461">
                  <c:v>37261</c:v>
                </c:pt>
                <c:pt idx="462">
                  <c:v>34373</c:v>
                </c:pt>
                <c:pt idx="463">
                  <c:v>35993</c:v>
                </c:pt>
                <c:pt idx="464">
                  <c:v>35789</c:v>
                </c:pt>
                <c:pt idx="465">
                  <c:v>35717</c:v>
                </c:pt>
                <c:pt idx="466">
                  <c:v>34094</c:v>
                </c:pt>
                <c:pt idx="467">
                  <c:v>33404</c:v>
                </c:pt>
                <c:pt idx="468">
                  <c:v>31250</c:v>
                </c:pt>
                <c:pt idx="469">
                  <c:v>34188</c:v>
                </c:pt>
                <c:pt idx="470">
                  <c:v>34812</c:v>
                </c:pt>
                <c:pt idx="471">
                  <c:v>36469</c:v>
                </c:pt>
                <c:pt idx="472">
                  <c:v>36212</c:v>
                </c:pt>
                <c:pt idx="473">
                  <c:v>36595</c:v>
                </c:pt>
                <c:pt idx="474">
                  <c:v>34740</c:v>
                </c:pt>
                <c:pt idx="475">
                  <c:v>35000</c:v>
                </c:pt>
                <c:pt idx="476">
                  <c:v>35296</c:v>
                </c:pt>
                <c:pt idx="477">
                  <c:v>35127</c:v>
                </c:pt>
                <c:pt idx="478">
                  <c:v>35347</c:v>
                </c:pt>
                <c:pt idx="479">
                  <c:v>38284</c:v>
                </c:pt>
                <c:pt idx="480">
                  <c:v>37968</c:v>
                </c:pt>
                <c:pt idx="481">
                  <c:v>39004</c:v>
                </c:pt>
                <c:pt idx="482">
                  <c:v>38519</c:v>
                </c:pt>
                <c:pt idx="483">
                  <c:v>39373</c:v>
                </c:pt>
                <c:pt idx="484">
                  <c:v>38320</c:v>
                </c:pt>
                <c:pt idx="485">
                  <c:v>39993</c:v>
                </c:pt>
                <c:pt idx="486">
                  <c:v>39947</c:v>
                </c:pt>
                <c:pt idx="487">
                  <c:v>39536</c:v>
                </c:pt>
                <c:pt idx="488">
                  <c:v>39131</c:v>
                </c:pt>
                <c:pt idx="489">
                  <c:v>37618</c:v>
                </c:pt>
                <c:pt idx="490">
                  <c:v>36470</c:v>
                </c:pt>
                <c:pt idx="491">
                  <c:v>36864</c:v>
                </c:pt>
                <c:pt idx="492">
                  <c:v>37060</c:v>
                </c:pt>
                <c:pt idx="493">
                  <c:v>37550</c:v>
                </c:pt>
                <c:pt idx="494">
                  <c:v>40244</c:v>
                </c:pt>
                <c:pt idx="495">
                  <c:v>41518</c:v>
                </c:pt>
                <c:pt idx="496">
                  <c:v>42312</c:v>
                </c:pt>
                <c:pt idx="497">
                  <c:v>40820</c:v>
                </c:pt>
                <c:pt idx="498">
                  <c:v>41990</c:v>
                </c:pt>
                <c:pt idx="499">
                  <c:v>41582</c:v>
                </c:pt>
                <c:pt idx="500">
                  <c:v>39403</c:v>
                </c:pt>
                <c:pt idx="501">
                  <c:v>39544</c:v>
                </c:pt>
                <c:pt idx="502">
                  <c:v>37981</c:v>
                </c:pt>
                <c:pt idx="503">
                  <c:v>39151</c:v>
                </c:pt>
                <c:pt idx="504">
                  <c:v>39341</c:v>
                </c:pt>
                <c:pt idx="505">
                  <c:v>38828</c:v>
                </c:pt>
                <c:pt idx="506">
                  <c:v>37272</c:v>
                </c:pt>
                <c:pt idx="507">
                  <c:v>38542</c:v>
                </c:pt>
                <c:pt idx="508">
                  <c:v>37894</c:v>
                </c:pt>
                <c:pt idx="509">
                  <c:v>38132</c:v>
                </c:pt>
                <c:pt idx="510">
                  <c:v>38509</c:v>
                </c:pt>
                <c:pt idx="511">
                  <c:v>38698</c:v>
                </c:pt>
                <c:pt idx="512">
                  <c:v>40227</c:v>
                </c:pt>
                <c:pt idx="513">
                  <c:v>39638</c:v>
                </c:pt>
                <c:pt idx="514">
                  <c:v>39300</c:v>
                </c:pt>
                <c:pt idx="515">
                  <c:v>38666</c:v>
                </c:pt>
                <c:pt idx="516">
                  <c:v>39746</c:v>
                </c:pt>
                <c:pt idx="517">
                  <c:v>40129</c:v>
                </c:pt>
                <c:pt idx="518">
                  <c:v>41108</c:v>
                </c:pt>
                <c:pt idx="519">
                  <c:v>42755</c:v>
                </c:pt>
                <c:pt idx="520">
                  <c:v>42100</c:v>
                </c:pt>
                <c:pt idx="521">
                  <c:v>41207</c:v>
                </c:pt>
                <c:pt idx="522">
                  <c:v>40845</c:v>
                </c:pt>
                <c:pt idx="523">
                  <c:v>40500</c:v>
                </c:pt>
                <c:pt idx="524">
                  <c:v>41673</c:v>
                </c:pt>
                <c:pt idx="525">
                  <c:v>41841</c:v>
                </c:pt>
                <c:pt idx="526">
                  <c:v>39846</c:v>
                </c:pt>
                <c:pt idx="527">
                  <c:v>39674</c:v>
                </c:pt>
                <c:pt idx="528">
                  <c:v>39730</c:v>
                </c:pt>
                <c:pt idx="529">
                  <c:v>38714</c:v>
                </c:pt>
                <c:pt idx="530">
                  <c:v>38231</c:v>
                </c:pt>
                <c:pt idx="531">
                  <c:v>38180</c:v>
                </c:pt>
                <c:pt idx="532">
                  <c:v>38183</c:v>
                </c:pt>
                <c:pt idx="533">
                  <c:v>36234</c:v>
                </c:pt>
                <c:pt idx="534">
                  <c:v>36467</c:v>
                </c:pt>
                <c:pt idx="535">
                  <c:v>38402</c:v>
                </c:pt>
                <c:pt idx="536">
                  <c:v>37368</c:v>
                </c:pt>
                <c:pt idx="537">
                  <c:v>37105</c:v>
                </c:pt>
                <c:pt idx="538">
                  <c:v>36741</c:v>
                </c:pt>
                <c:pt idx="539">
                  <c:v>38794</c:v>
                </c:pt>
                <c:pt idx="540">
                  <c:v>38804</c:v>
                </c:pt>
                <c:pt idx="541">
                  <c:v>39151</c:v>
                </c:pt>
                <c:pt idx="542">
                  <c:v>39015</c:v>
                </c:pt>
                <c:pt idx="543">
                  <c:v>38607</c:v>
                </c:pt>
                <c:pt idx="544">
                  <c:v>39510</c:v>
                </c:pt>
                <c:pt idx="545">
                  <c:v>40142</c:v>
                </c:pt>
                <c:pt idx="546">
                  <c:v>40453</c:v>
                </c:pt>
                <c:pt idx="547">
                  <c:v>40076</c:v>
                </c:pt>
                <c:pt idx="548">
                  <c:v>42438</c:v>
                </c:pt>
                <c:pt idx="549">
                  <c:v>41475</c:v>
                </c:pt>
                <c:pt idx="550">
                  <c:v>41799</c:v>
                </c:pt>
                <c:pt idx="551">
                  <c:v>42588</c:v>
                </c:pt>
                <c:pt idx="552">
                  <c:v>41907</c:v>
                </c:pt>
                <c:pt idx="553">
                  <c:v>40653</c:v>
                </c:pt>
                <c:pt idx="554">
                  <c:v>40925</c:v>
                </c:pt>
                <c:pt idx="555">
                  <c:v>41976</c:v>
                </c:pt>
                <c:pt idx="556">
                  <c:v>43736</c:v>
                </c:pt>
                <c:pt idx="557">
                  <c:v>44390</c:v>
                </c:pt>
                <c:pt idx="558">
                  <c:v>44167</c:v>
                </c:pt>
                <c:pt idx="559">
                  <c:v>43824</c:v>
                </c:pt>
                <c:pt idx="560">
                  <c:v>44181</c:v>
                </c:pt>
                <c:pt idx="561">
                  <c:v>45538</c:v>
                </c:pt>
                <c:pt idx="562">
                  <c:v>45991</c:v>
                </c:pt>
                <c:pt idx="563">
                  <c:v>45418</c:v>
                </c:pt>
                <c:pt idx="564">
                  <c:v>45272</c:v>
                </c:pt>
                <c:pt idx="565">
                  <c:v>46024</c:v>
                </c:pt>
                <c:pt idx="566">
                  <c:v>45778</c:v>
                </c:pt>
                <c:pt idx="567">
                  <c:v>44433</c:v>
                </c:pt>
                <c:pt idx="568">
                  <c:v>44888</c:v>
                </c:pt>
                <c:pt idx="569">
                  <c:v>45801</c:v>
                </c:pt>
                <c:pt idx="570">
                  <c:v>46771</c:v>
                </c:pt>
                <c:pt idx="571">
                  <c:v>45819</c:v>
                </c:pt>
                <c:pt idx="572">
                  <c:v>45821</c:v>
                </c:pt>
                <c:pt idx="573">
                  <c:v>47226</c:v>
                </c:pt>
                <c:pt idx="574">
                  <c:v>47289</c:v>
                </c:pt>
                <c:pt idx="575">
                  <c:v>50404</c:v>
                </c:pt>
                <c:pt idx="576">
                  <c:v>50669</c:v>
                </c:pt>
                <c:pt idx="577">
                  <c:v>51499</c:v>
                </c:pt>
                <c:pt idx="578">
                  <c:v>50058</c:v>
                </c:pt>
                <c:pt idx="579">
                  <c:v>51395</c:v>
                </c:pt>
                <c:pt idx="580">
                  <c:v>50976</c:v>
                </c:pt>
                <c:pt idx="581">
                  <c:v>50325</c:v>
                </c:pt>
                <c:pt idx="582">
                  <c:v>48679</c:v>
                </c:pt>
                <c:pt idx="583">
                  <c:v>49446</c:v>
                </c:pt>
                <c:pt idx="584">
                  <c:v>49007</c:v>
                </c:pt>
                <c:pt idx="585">
                  <c:v>51463</c:v>
                </c:pt>
                <c:pt idx="586">
                  <c:v>51346</c:v>
                </c:pt>
                <c:pt idx="587">
                  <c:v>51245</c:v>
                </c:pt>
                <c:pt idx="588">
                  <c:v>50087</c:v>
                </c:pt>
                <c:pt idx="589">
                  <c:v>50568</c:v>
                </c:pt>
                <c:pt idx="590">
                  <c:v>50816</c:v>
                </c:pt>
                <c:pt idx="591">
                  <c:v>51840</c:v>
                </c:pt>
                <c:pt idx="592">
                  <c:v>51791</c:v>
                </c:pt>
                <c:pt idx="593">
                  <c:v>53040</c:v>
                </c:pt>
                <c:pt idx="594">
                  <c:v>53197</c:v>
                </c:pt>
                <c:pt idx="595">
                  <c:v>54486</c:v>
                </c:pt>
                <c:pt idx="596">
                  <c:v>53999</c:v>
                </c:pt>
                <c:pt idx="597">
                  <c:v>52086</c:v>
                </c:pt>
                <c:pt idx="598">
                  <c:v>53463</c:v>
                </c:pt>
                <c:pt idx="599">
                  <c:v>53341</c:v>
                </c:pt>
                <c:pt idx="600">
                  <c:v>53630</c:v>
                </c:pt>
                <c:pt idx="601">
                  <c:v>53157</c:v>
                </c:pt>
                <c:pt idx="602">
                  <c:v>53410</c:v>
                </c:pt>
                <c:pt idx="603">
                  <c:v>53558</c:v>
                </c:pt>
                <c:pt idx="604">
                  <c:v>52033</c:v>
                </c:pt>
                <c:pt idx="605">
                  <c:v>51205</c:v>
                </c:pt>
                <c:pt idx="606">
                  <c:v>51045</c:v>
                </c:pt>
                <c:pt idx="607">
                  <c:v>50903</c:v>
                </c:pt>
                <c:pt idx="608">
                  <c:v>51373</c:v>
                </c:pt>
                <c:pt idx="609">
                  <c:v>49494</c:v>
                </c:pt>
                <c:pt idx="610">
                  <c:v>49813</c:v>
                </c:pt>
                <c:pt idx="611">
                  <c:v>49672</c:v>
                </c:pt>
                <c:pt idx="612">
                  <c:v>51514</c:v>
                </c:pt>
                <c:pt idx="613">
                  <c:v>51485</c:v>
                </c:pt>
                <c:pt idx="614">
                  <c:v>52137</c:v>
                </c:pt>
                <c:pt idx="615">
                  <c:v>51465</c:v>
                </c:pt>
                <c:pt idx="616">
                  <c:v>51543</c:v>
                </c:pt>
                <c:pt idx="617">
                  <c:v>51024</c:v>
                </c:pt>
                <c:pt idx="618">
                  <c:v>50934</c:v>
                </c:pt>
                <c:pt idx="619">
                  <c:v>50622</c:v>
                </c:pt>
                <c:pt idx="620">
                  <c:v>49456</c:v>
                </c:pt>
                <c:pt idx="621">
                  <c:v>49177</c:v>
                </c:pt>
                <c:pt idx="622">
                  <c:v>49220</c:v>
                </c:pt>
                <c:pt idx="623">
                  <c:v>49186</c:v>
                </c:pt>
                <c:pt idx="624">
                  <c:v>48872</c:v>
                </c:pt>
                <c:pt idx="625">
                  <c:v>51296</c:v>
                </c:pt>
                <c:pt idx="626">
                  <c:v>51918</c:v>
                </c:pt>
                <c:pt idx="627">
                  <c:v>52072</c:v>
                </c:pt>
                <c:pt idx="628">
                  <c:v>53154</c:v>
                </c:pt>
                <c:pt idx="629">
                  <c:v>53233</c:v>
                </c:pt>
                <c:pt idx="630">
                  <c:v>53072</c:v>
                </c:pt>
                <c:pt idx="631">
                  <c:v>54249</c:v>
                </c:pt>
                <c:pt idx="632">
                  <c:v>54457</c:v>
                </c:pt>
                <c:pt idx="633">
                  <c:v>54548</c:v>
                </c:pt>
                <c:pt idx="634">
                  <c:v>54471</c:v>
                </c:pt>
                <c:pt idx="635">
                  <c:v>53734</c:v>
                </c:pt>
                <c:pt idx="636">
                  <c:v>54478</c:v>
                </c:pt>
                <c:pt idx="637">
                  <c:v>54765</c:v>
                </c:pt>
                <c:pt idx="638">
                  <c:v>55997</c:v>
                </c:pt>
                <c:pt idx="639">
                  <c:v>56038</c:v>
                </c:pt>
                <c:pt idx="640">
                  <c:v>56384</c:v>
                </c:pt>
                <c:pt idx="641">
                  <c:v>55754</c:v>
                </c:pt>
                <c:pt idx="642">
                  <c:v>56329</c:v>
                </c:pt>
                <c:pt idx="643">
                  <c:v>56830</c:v>
                </c:pt>
                <c:pt idx="644">
                  <c:v>55761</c:v>
                </c:pt>
                <c:pt idx="645">
                  <c:v>56588</c:v>
                </c:pt>
                <c:pt idx="646">
                  <c:v>57047</c:v>
                </c:pt>
                <c:pt idx="647">
                  <c:v>56638</c:v>
                </c:pt>
                <c:pt idx="648">
                  <c:v>55218</c:v>
                </c:pt>
                <c:pt idx="649">
                  <c:v>55748</c:v>
                </c:pt>
                <c:pt idx="650">
                  <c:v>56156</c:v>
                </c:pt>
                <c:pt idx="651">
                  <c:v>56831</c:v>
                </c:pt>
                <c:pt idx="652">
                  <c:v>57728</c:v>
                </c:pt>
                <c:pt idx="653">
                  <c:v>57775</c:v>
                </c:pt>
                <c:pt idx="654">
                  <c:v>57421</c:v>
                </c:pt>
                <c:pt idx="655">
                  <c:v>57765</c:v>
                </c:pt>
                <c:pt idx="656">
                  <c:v>57703</c:v>
                </c:pt>
                <c:pt idx="657">
                  <c:v>57700</c:v>
                </c:pt>
                <c:pt idx="658">
                  <c:v>56488</c:v>
                </c:pt>
                <c:pt idx="659">
                  <c:v>55814</c:v>
                </c:pt>
                <c:pt idx="660">
                  <c:v>55385</c:v>
                </c:pt>
                <c:pt idx="661">
                  <c:v>55707</c:v>
                </c:pt>
                <c:pt idx="662">
                  <c:v>56652</c:v>
                </c:pt>
                <c:pt idx="663">
                  <c:v>57854</c:v>
                </c:pt>
                <c:pt idx="664">
                  <c:v>57909</c:v>
                </c:pt>
                <c:pt idx="665">
                  <c:v>58535</c:v>
                </c:pt>
                <c:pt idx="666">
                  <c:v>58366</c:v>
                </c:pt>
                <c:pt idx="667">
                  <c:v>58867</c:v>
                </c:pt>
                <c:pt idx="668">
                  <c:v>59263</c:v>
                </c:pt>
                <c:pt idx="669">
                  <c:v>60410</c:v>
                </c:pt>
                <c:pt idx="670">
                  <c:v>60236</c:v>
                </c:pt>
                <c:pt idx="671">
                  <c:v>60703</c:v>
                </c:pt>
                <c:pt idx="672">
                  <c:v>60928</c:v>
                </c:pt>
                <c:pt idx="673">
                  <c:v>61493</c:v>
                </c:pt>
                <c:pt idx="674">
                  <c:v>60496</c:v>
                </c:pt>
                <c:pt idx="675">
                  <c:v>60046</c:v>
                </c:pt>
                <c:pt idx="676">
                  <c:v>60355</c:v>
                </c:pt>
                <c:pt idx="677">
                  <c:v>61316</c:v>
                </c:pt>
                <c:pt idx="678">
                  <c:v>61235</c:v>
                </c:pt>
                <c:pt idx="679">
                  <c:v>61517</c:v>
                </c:pt>
                <c:pt idx="680">
                  <c:v>60459</c:v>
                </c:pt>
                <c:pt idx="681">
                  <c:v>61171</c:v>
                </c:pt>
                <c:pt idx="682">
                  <c:v>62369</c:v>
                </c:pt>
                <c:pt idx="683">
                  <c:v>62670</c:v>
                </c:pt>
                <c:pt idx="684">
                  <c:v>62638</c:v>
                </c:pt>
                <c:pt idx="685">
                  <c:v>63759</c:v>
                </c:pt>
                <c:pt idx="686">
                  <c:v>64071</c:v>
                </c:pt>
                <c:pt idx="687">
                  <c:v>64645</c:v>
                </c:pt>
                <c:pt idx="688">
                  <c:v>66201</c:v>
                </c:pt>
                <c:pt idx="689">
                  <c:v>66703</c:v>
                </c:pt>
                <c:pt idx="690">
                  <c:v>66200</c:v>
                </c:pt>
                <c:pt idx="691">
                  <c:v>67239</c:v>
                </c:pt>
                <c:pt idx="692">
                  <c:v>65303</c:v>
                </c:pt>
                <c:pt idx="693">
                  <c:v>65485</c:v>
                </c:pt>
                <c:pt idx="694">
                  <c:v>66134</c:v>
                </c:pt>
                <c:pt idx="695">
                  <c:v>65058</c:v>
                </c:pt>
                <c:pt idx="696">
                  <c:v>65085</c:v>
                </c:pt>
                <c:pt idx="697">
                  <c:v>63161</c:v>
                </c:pt>
                <c:pt idx="698">
                  <c:v>60162</c:v>
                </c:pt>
                <c:pt idx="699">
                  <c:v>63720</c:v>
                </c:pt>
                <c:pt idx="700">
                  <c:v>61545</c:v>
                </c:pt>
                <c:pt idx="701">
                  <c:v>62643</c:v>
                </c:pt>
                <c:pt idx="702">
                  <c:v>63912</c:v>
                </c:pt>
                <c:pt idx="703">
                  <c:v>64815</c:v>
                </c:pt>
                <c:pt idx="704">
                  <c:v>64466</c:v>
                </c:pt>
                <c:pt idx="705">
                  <c:v>66214</c:v>
                </c:pt>
                <c:pt idx="706">
                  <c:v>66303</c:v>
                </c:pt>
                <c:pt idx="707">
                  <c:v>66431</c:v>
                </c:pt>
                <c:pt idx="708">
                  <c:v>64447</c:v>
                </c:pt>
                <c:pt idx="709">
                  <c:v>65325</c:v>
                </c:pt>
                <c:pt idx="710">
                  <c:v>66627</c:v>
                </c:pt>
                <c:pt idx="711">
                  <c:v>67405</c:v>
                </c:pt>
                <c:pt idx="712">
                  <c:v>66515</c:v>
                </c:pt>
                <c:pt idx="713">
                  <c:v>66327</c:v>
                </c:pt>
                <c:pt idx="714">
                  <c:v>66809</c:v>
                </c:pt>
                <c:pt idx="715">
                  <c:v>67317</c:v>
                </c:pt>
                <c:pt idx="716">
                  <c:v>67917</c:v>
                </c:pt>
                <c:pt idx="717">
                  <c:v>66391</c:v>
                </c:pt>
                <c:pt idx="718">
                  <c:v>67082</c:v>
                </c:pt>
                <c:pt idx="719">
                  <c:v>67044</c:v>
                </c:pt>
                <c:pt idx="720">
                  <c:v>68408</c:v>
                </c:pt>
                <c:pt idx="721">
                  <c:v>68614</c:v>
                </c:pt>
                <c:pt idx="722">
                  <c:v>68314</c:v>
                </c:pt>
                <c:pt idx="723">
                  <c:v>67603</c:v>
                </c:pt>
                <c:pt idx="724">
                  <c:v>68512</c:v>
                </c:pt>
                <c:pt idx="725">
                  <c:v>67728</c:v>
                </c:pt>
                <c:pt idx="726">
                  <c:v>68011</c:v>
                </c:pt>
                <c:pt idx="727">
                  <c:v>68728</c:v>
                </c:pt>
                <c:pt idx="728">
                  <c:v>69267</c:v>
                </c:pt>
                <c:pt idx="729">
                  <c:v>69349</c:v>
                </c:pt>
                <c:pt idx="730">
                  <c:v>69310</c:v>
                </c:pt>
                <c:pt idx="731">
                  <c:v>68622</c:v>
                </c:pt>
                <c:pt idx="732">
                  <c:v>67067</c:v>
                </c:pt>
                <c:pt idx="733">
                  <c:v>66794</c:v>
                </c:pt>
                <c:pt idx="734">
                  <c:v>65925</c:v>
                </c:pt>
                <c:pt idx="735">
                  <c:v>67417</c:v>
                </c:pt>
                <c:pt idx="736">
                  <c:v>67588</c:v>
                </c:pt>
                <c:pt idx="737">
                  <c:v>67901</c:v>
                </c:pt>
                <c:pt idx="738">
                  <c:v>68296</c:v>
                </c:pt>
                <c:pt idx="739">
                  <c:v>68588</c:v>
                </c:pt>
                <c:pt idx="740">
                  <c:v>70045</c:v>
                </c:pt>
                <c:pt idx="741">
                  <c:v>70239</c:v>
                </c:pt>
                <c:pt idx="742">
                  <c:v>70729</c:v>
                </c:pt>
                <c:pt idx="743">
                  <c:v>70451</c:v>
                </c:pt>
                <c:pt idx="744">
                  <c:v>70262</c:v>
                </c:pt>
                <c:pt idx="745">
                  <c:v>70433</c:v>
                </c:pt>
                <c:pt idx="746">
                  <c:v>70075</c:v>
                </c:pt>
                <c:pt idx="747">
                  <c:v>70385</c:v>
                </c:pt>
                <c:pt idx="748">
                  <c:v>69801</c:v>
                </c:pt>
                <c:pt idx="749">
                  <c:v>68978</c:v>
                </c:pt>
                <c:pt idx="750">
                  <c:v>69400</c:v>
                </c:pt>
                <c:pt idx="751">
                  <c:v>69908</c:v>
                </c:pt>
                <c:pt idx="752">
                  <c:v>68200</c:v>
                </c:pt>
                <c:pt idx="753">
                  <c:v>66270</c:v>
                </c:pt>
                <c:pt idx="754">
                  <c:v>66220</c:v>
                </c:pt>
                <c:pt idx="755">
                  <c:v>65523</c:v>
                </c:pt>
                <c:pt idx="756">
                  <c:v>65069</c:v>
                </c:pt>
                <c:pt idx="757">
                  <c:v>65587</c:v>
                </c:pt>
                <c:pt idx="758">
                  <c:v>65401</c:v>
                </c:pt>
                <c:pt idx="759">
                  <c:v>66571</c:v>
                </c:pt>
                <c:pt idx="760">
                  <c:v>67163</c:v>
                </c:pt>
                <c:pt idx="761">
                  <c:v>67108</c:v>
                </c:pt>
                <c:pt idx="762">
                  <c:v>63934</c:v>
                </c:pt>
                <c:pt idx="763">
                  <c:v>62762</c:v>
                </c:pt>
                <c:pt idx="764">
                  <c:v>63153</c:v>
                </c:pt>
                <c:pt idx="765">
                  <c:v>64718</c:v>
                </c:pt>
                <c:pt idx="766">
                  <c:v>65051</c:v>
                </c:pt>
                <c:pt idx="767">
                  <c:v>66128</c:v>
                </c:pt>
                <c:pt idx="768">
                  <c:v>65854</c:v>
                </c:pt>
                <c:pt idx="769">
                  <c:v>67284</c:v>
                </c:pt>
                <c:pt idx="770">
                  <c:v>67836</c:v>
                </c:pt>
                <c:pt idx="771">
                  <c:v>67597</c:v>
                </c:pt>
                <c:pt idx="772">
                  <c:v>67184</c:v>
                </c:pt>
                <c:pt idx="773">
                  <c:v>66108</c:v>
                </c:pt>
                <c:pt idx="774">
                  <c:v>65794</c:v>
                </c:pt>
                <c:pt idx="775">
                  <c:v>66121</c:v>
                </c:pt>
                <c:pt idx="776">
                  <c:v>66503</c:v>
                </c:pt>
                <c:pt idx="777">
                  <c:v>67227</c:v>
                </c:pt>
                <c:pt idx="778">
                  <c:v>67779</c:v>
                </c:pt>
                <c:pt idx="779">
                  <c:v>67641</c:v>
                </c:pt>
                <c:pt idx="780">
                  <c:v>67814</c:v>
                </c:pt>
                <c:pt idx="781">
                  <c:v>68846</c:v>
                </c:pt>
                <c:pt idx="782">
                  <c:v>68575</c:v>
                </c:pt>
                <c:pt idx="783">
                  <c:v>69576</c:v>
                </c:pt>
                <c:pt idx="784">
                  <c:v>69979</c:v>
                </c:pt>
                <c:pt idx="785">
                  <c:v>69884</c:v>
                </c:pt>
                <c:pt idx="786">
                  <c:v>69341</c:v>
                </c:pt>
                <c:pt idx="787">
                  <c:v>69023</c:v>
                </c:pt>
                <c:pt idx="788">
                  <c:v>69942</c:v>
                </c:pt>
                <c:pt idx="789">
                  <c:v>69723</c:v>
                </c:pt>
                <c:pt idx="790">
                  <c:v>69697</c:v>
                </c:pt>
                <c:pt idx="791">
                  <c:v>68828</c:v>
                </c:pt>
                <c:pt idx="792">
                  <c:v>69041</c:v>
                </c:pt>
                <c:pt idx="793">
                  <c:v>69386</c:v>
                </c:pt>
                <c:pt idx="794">
                  <c:v>68913</c:v>
                </c:pt>
                <c:pt idx="795">
                  <c:v>68441</c:v>
                </c:pt>
                <c:pt idx="796">
                  <c:v>68682</c:v>
                </c:pt>
                <c:pt idx="797">
                  <c:v>69939</c:v>
                </c:pt>
                <c:pt idx="798">
                  <c:v>69959</c:v>
                </c:pt>
                <c:pt idx="799">
                  <c:v>70371</c:v>
                </c:pt>
                <c:pt idx="800">
                  <c:v>71136</c:v>
                </c:pt>
                <c:pt idx="801">
                  <c:v>71289</c:v>
                </c:pt>
                <c:pt idx="802">
                  <c:v>71095</c:v>
                </c:pt>
                <c:pt idx="803">
                  <c:v>70792</c:v>
                </c:pt>
                <c:pt idx="804">
                  <c:v>71784</c:v>
                </c:pt>
                <c:pt idx="805">
                  <c:v>71417</c:v>
                </c:pt>
                <c:pt idx="806">
                  <c:v>70614</c:v>
                </c:pt>
                <c:pt idx="807">
                  <c:v>70792</c:v>
                </c:pt>
                <c:pt idx="808">
                  <c:v>71034</c:v>
                </c:pt>
                <c:pt idx="809">
                  <c:v>70524</c:v>
                </c:pt>
                <c:pt idx="810">
                  <c:v>69421</c:v>
                </c:pt>
                <c:pt idx="811">
                  <c:v>69097</c:v>
                </c:pt>
                <c:pt idx="812">
                  <c:v>69318</c:v>
                </c:pt>
                <c:pt idx="813">
                  <c:v>69386</c:v>
                </c:pt>
                <c:pt idx="814">
                  <c:v>69509</c:v>
                </c:pt>
                <c:pt idx="815">
                  <c:v>68871</c:v>
                </c:pt>
                <c:pt idx="816">
                  <c:v>66511</c:v>
                </c:pt>
                <c:pt idx="817">
                  <c:v>66655</c:v>
                </c:pt>
                <c:pt idx="818">
                  <c:v>67978</c:v>
                </c:pt>
                <c:pt idx="819">
                  <c:v>67529</c:v>
                </c:pt>
                <c:pt idx="820">
                  <c:v>67119</c:v>
                </c:pt>
                <c:pt idx="821">
                  <c:v>64869</c:v>
                </c:pt>
                <c:pt idx="822">
                  <c:v>64914</c:v>
                </c:pt>
                <c:pt idx="823">
                  <c:v>63414</c:v>
                </c:pt>
                <c:pt idx="824">
                  <c:v>62870</c:v>
                </c:pt>
                <c:pt idx="825">
                  <c:v>65452</c:v>
                </c:pt>
                <c:pt idx="826">
                  <c:v>64424</c:v>
                </c:pt>
                <c:pt idx="827">
                  <c:v>65223</c:v>
                </c:pt>
                <c:pt idx="828">
                  <c:v>64788</c:v>
                </c:pt>
                <c:pt idx="829">
                  <c:v>63412</c:v>
                </c:pt>
                <c:pt idx="830">
                  <c:v>62866</c:v>
                </c:pt>
                <c:pt idx="831">
                  <c:v>60841</c:v>
                </c:pt>
                <c:pt idx="832">
                  <c:v>59689</c:v>
                </c:pt>
                <c:pt idx="833">
                  <c:v>58192</c:v>
                </c:pt>
                <c:pt idx="834">
                  <c:v>60259</c:v>
                </c:pt>
                <c:pt idx="835">
                  <c:v>59915</c:v>
                </c:pt>
                <c:pt idx="836">
                  <c:v>59184</c:v>
                </c:pt>
                <c:pt idx="837">
                  <c:v>60190</c:v>
                </c:pt>
                <c:pt idx="838">
                  <c:v>62091</c:v>
                </c:pt>
                <c:pt idx="839">
                  <c:v>61946</c:v>
                </c:pt>
                <c:pt idx="840">
                  <c:v>63046</c:v>
                </c:pt>
                <c:pt idx="841">
                  <c:v>61840</c:v>
                </c:pt>
                <c:pt idx="842">
                  <c:v>62942</c:v>
                </c:pt>
                <c:pt idx="843">
                  <c:v>61675</c:v>
                </c:pt>
                <c:pt idx="844">
                  <c:v>61182</c:v>
                </c:pt>
                <c:pt idx="845">
                  <c:v>61793</c:v>
                </c:pt>
                <c:pt idx="846">
                  <c:v>61478</c:v>
                </c:pt>
                <c:pt idx="847">
                  <c:v>63048</c:v>
                </c:pt>
                <c:pt idx="848">
                  <c:v>63605</c:v>
                </c:pt>
                <c:pt idx="849">
                  <c:v>63532</c:v>
                </c:pt>
                <c:pt idx="850">
                  <c:v>64442</c:v>
                </c:pt>
                <c:pt idx="851">
                  <c:v>64750</c:v>
                </c:pt>
                <c:pt idx="852">
                  <c:v>64540</c:v>
                </c:pt>
                <c:pt idx="853">
                  <c:v>64437</c:v>
                </c:pt>
                <c:pt idx="854">
                  <c:v>64829</c:v>
                </c:pt>
                <c:pt idx="855">
                  <c:v>64810</c:v>
                </c:pt>
                <c:pt idx="856">
                  <c:v>65160</c:v>
                </c:pt>
                <c:pt idx="857">
                  <c:v>63936</c:v>
                </c:pt>
                <c:pt idx="858">
                  <c:v>64823</c:v>
                </c:pt>
                <c:pt idx="859">
                  <c:v>64225</c:v>
                </c:pt>
                <c:pt idx="860">
                  <c:v>61977</c:v>
                </c:pt>
                <c:pt idx="861">
                  <c:v>60935</c:v>
                </c:pt>
                <c:pt idx="862">
                  <c:v>61236</c:v>
                </c:pt>
                <c:pt idx="863">
                  <c:v>61429</c:v>
                </c:pt>
                <c:pt idx="864">
                  <c:v>60865</c:v>
                </c:pt>
                <c:pt idx="865">
                  <c:v>62064</c:v>
                </c:pt>
                <c:pt idx="866">
                  <c:v>63283</c:v>
                </c:pt>
                <c:pt idx="867">
                  <c:v>63476</c:v>
                </c:pt>
                <c:pt idx="868">
                  <c:v>62960</c:v>
                </c:pt>
                <c:pt idx="869">
                  <c:v>63685</c:v>
                </c:pt>
                <c:pt idx="870">
                  <c:v>63479</c:v>
                </c:pt>
                <c:pt idx="871">
                  <c:v>63489</c:v>
                </c:pt>
                <c:pt idx="872">
                  <c:v>62339</c:v>
                </c:pt>
                <c:pt idx="873">
                  <c:v>63297</c:v>
                </c:pt>
                <c:pt idx="874">
                  <c:v>64462</c:v>
                </c:pt>
                <c:pt idx="875">
                  <c:v>64476</c:v>
                </c:pt>
                <c:pt idx="876">
                  <c:v>65748</c:v>
                </c:pt>
                <c:pt idx="877">
                  <c:v>66322</c:v>
                </c:pt>
                <c:pt idx="878">
                  <c:v>66443</c:v>
                </c:pt>
                <c:pt idx="879">
                  <c:v>66674</c:v>
                </c:pt>
                <c:pt idx="880">
                  <c:v>66808</c:v>
                </c:pt>
                <c:pt idx="881">
                  <c:v>66953</c:v>
                </c:pt>
                <c:pt idx="882">
                  <c:v>67515</c:v>
                </c:pt>
                <c:pt idx="883">
                  <c:v>68517</c:v>
                </c:pt>
                <c:pt idx="884">
                  <c:v>67997</c:v>
                </c:pt>
                <c:pt idx="885">
                  <c:v>68272</c:v>
                </c:pt>
                <c:pt idx="886">
                  <c:v>68411</c:v>
                </c:pt>
                <c:pt idx="887">
                  <c:v>68094</c:v>
                </c:pt>
                <c:pt idx="888">
                  <c:v>67862</c:v>
                </c:pt>
                <c:pt idx="889">
                  <c:v>67223</c:v>
                </c:pt>
                <c:pt idx="890">
                  <c:v>65790</c:v>
                </c:pt>
                <c:pt idx="891">
                  <c:v>65966</c:v>
                </c:pt>
                <c:pt idx="892">
                  <c:v>66264</c:v>
                </c:pt>
                <c:pt idx="893">
                  <c:v>66701</c:v>
                </c:pt>
                <c:pt idx="894">
                  <c:v>67583</c:v>
                </c:pt>
                <c:pt idx="895">
                  <c:v>67638</c:v>
                </c:pt>
                <c:pt idx="896">
                  <c:v>66887</c:v>
                </c:pt>
                <c:pt idx="897">
                  <c:v>66677</c:v>
                </c:pt>
                <c:pt idx="898">
                  <c:v>65981</c:v>
                </c:pt>
                <c:pt idx="899">
                  <c:v>65156</c:v>
                </c:pt>
                <c:pt idx="900">
                  <c:v>64803</c:v>
                </c:pt>
                <c:pt idx="901">
                  <c:v>63867</c:v>
                </c:pt>
                <c:pt idx="902">
                  <c:v>65585</c:v>
                </c:pt>
                <c:pt idx="903">
                  <c:v>64260</c:v>
                </c:pt>
                <c:pt idx="904">
                  <c:v>65145</c:v>
                </c:pt>
                <c:pt idx="905">
                  <c:v>67072</c:v>
                </c:pt>
                <c:pt idx="906">
                  <c:v>66808</c:v>
                </c:pt>
                <c:pt idx="907">
                  <c:v>66678</c:v>
                </c:pt>
                <c:pt idx="908">
                  <c:v>66747</c:v>
                </c:pt>
                <c:pt idx="909">
                  <c:v>66407</c:v>
                </c:pt>
                <c:pt idx="910">
                  <c:v>66624</c:v>
                </c:pt>
                <c:pt idx="911">
                  <c:v>66806</c:v>
                </c:pt>
                <c:pt idx="912">
                  <c:v>68030</c:v>
                </c:pt>
                <c:pt idx="913">
                  <c:v>67691</c:v>
                </c:pt>
                <c:pt idx="914">
                  <c:v>68106</c:v>
                </c:pt>
                <c:pt idx="915">
                  <c:v>67662</c:v>
                </c:pt>
                <c:pt idx="916">
                  <c:v>67089</c:v>
                </c:pt>
                <c:pt idx="917">
                  <c:v>68190</c:v>
                </c:pt>
                <c:pt idx="918">
                  <c:v>67719</c:v>
                </c:pt>
                <c:pt idx="919">
                  <c:v>68325</c:v>
                </c:pt>
                <c:pt idx="920">
                  <c:v>68794</c:v>
                </c:pt>
                <c:pt idx="921">
                  <c:v>68196</c:v>
                </c:pt>
                <c:pt idx="922">
                  <c:v>68815</c:v>
                </c:pt>
                <c:pt idx="923">
                  <c:v>69227</c:v>
                </c:pt>
                <c:pt idx="924">
                  <c:v>69228</c:v>
                </c:pt>
                <c:pt idx="925">
                  <c:v>69429</c:v>
                </c:pt>
                <c:pt idx="926">
                  <c:v>70229</c:v>
                </c:pt>
                <c:pt idx="927">
                  <c:v>70384</c:v>
                </c:pt>
                <c:pt idx="928">
                  <c:v>71283</c:v>
                </c:pt>
                <c:pt idx="929">
                  <c:v>70541</c:v>
                </c:pt>
                <c:pt idx="930">
                  <c:v>69918</c:v>
                </c:pt>
                <c:pt idx="931">
                  <c:v>70808</c:v>
                </c:pt>
                <c:pt idx="932">
                  <c:v>70946</c:v>
                </c:pt>
                <c:pt idx="933">
                  <c:v>71674</c:v>
                </c:pt>
                <c:pt idx="934">
                  <c:v>71692</c:v>
                </c:pt>
                <c:pt idx="935">
                  <c:v>71830</c:v>
                </c:pt>
                <c:pt idx="936">
                  <c:v>71735</c:v>
                </c:pt>
                <c:pt idx="937">
                  <c:v>69863</c:v>
                </c:pt>
                <c:pt idx="938">
                  <c:v>70404</c:v>
                </c:pt>
                <c:pt idx="939">
                  <c:v>69652</c:v>
                </c:pt>
                <c:pt idx="940">
                  <c:v>69529</c:v>
                </c:pt>
                <c:pt idx="941">
                  <c:v>69580</c:v>
                </c:pt>
                <c:pt idx="942">
                  <c:v>70740</c:v>
                </c:pt>
                <c:pt idx="943">
                  <c:v>70568</c:v>
                </c:pt>
                <c:pt idx="944">
                  <c:v>70320</c:v>
                </c:pt>
                <c:pt idx="945">
                  <c:v>70673</c:v>
                </c:pt>
                <c:pt idx="946">
                  <c:v>71560</c:v>
                </c:pt>
                <c:pt idx="947">
                  <c:v>71904</c:v>
                </c:pt>
                <c:pt idx="948">
                  <c:v>72995</c:v>
                </c:pt>
                <c:pt idx="949">
                  <c:v>72606</c:v>
                </c:pt>
                <c:pt idx="950">
                  <c:v>72657</c:v>
                </c:pt>
                <c:pt idx="951">
                  <c:v>71679</c:v>
                </c:pt>
                <c:pt idx="952">
                  <c:v>71638</c:v>
                </c:pt>
                <c:pt idx="953">
                  <c:v>71195</c:v>
                </c:pt>
                <c:pt idx="954">
                  <c:v>70367</c:v>
                </c:pt>
                <c:pt idx="955">
                  <c:v>69192</c:v>
                </c:pt>
                <c:pt idx="956">
                  <c:v>69708</c:v>
                </c:pt>
                <c:pt idx="957">
                  <c:v>70781</c:v>
                </c:pt>
                <c:pt idx="958">
                  <c:v>70897</c:v>
                </c:pt>
                <c:pt idx="959">
                  <c:v>69632</c:v>
                </c:pt>
                <c:pt idx="960">
                  <c:v>67952</c:v>
                </c:pt>
                <c:pt idx="961">
                  <c:v>69629</c:v>
                </c:pt>
                <c:pt idx="962">
                  <c:v>69361</c:v>
                </c:pt>
                <c:pt idx="963">
                  <c:v>68226</c:v>
                </c:pt>
                <c:pt idx="964">
                  <c:v>67908</c:v>
                </c:pt>
                <c:pt idx="965">
                  <c:v>67705</c:v>
                </c:pt>
                <c:pt idx="966">
                  <c:v>69345</c:v>
                </c:pt>
                <c:pt idx="967">
                  <c:v>69527</c:v>
                </c:pt>
                <c:pt idx="968">
                  <c:v>69766</c:v>
                </c:pt>
                <c:pt idx="969">
                  <c:v>69551</c:v>
                </c:pt>
                <c:pt idx="970">
                  <c:v>69337</c:v>
                </c:pt>
                <c:pt idx="971">
                  <c:v>68174</c:v>
                </c:pt>
                <c:pt idx="972">
                  <c:v>67879</c:v>
                </c:pt>
                <c:pt idx="973">
                  <c:v>68341</c:v>
                </c:pt>
                <c:pt idx="974">
                  <c:v>69126</c:v>
                </c:pt>
                <c:pt idx="975">
                  <c:v>68742</c:v>
                </c:pt>
                <c:pt idx="976">
                  <c:v>67870</c:v>
                </c:pt>
                <c:pt idx="977">
                  <c:v>67306</c:v>
                </c:pt>
                <c:pt idx="978">
                  <c:v>67981</c:v>
                </c:pt>
                <c:pt idx="979">
                  <c:v>67263</c:v>
                </c:pt>
                <c:pt idx="980">
                  <c:v>68214</c:v>
                </c:pt>
                <c:pt idx="981">
                  <c:v>68470</c:v>
                </c:pt>
                <c:pt idx="982">
                  <c:v>68485</c:v>
                </c:pt>
                <c:pt idx="983">
                  <c:v>67803</c:v>
                </c:pt>
                <c:pt idx="984">
                  <c:v>68040</c:v>
                </c:pt>
                <c:pt idx="985">
                  <c:v>68952</c:v>
                </c:pt>
                <c:pt idx="986">
                  <c:v>69304</c:v>
                </c:pt>
                <c:pt idx="987">
                  <c:v>69962</c:v>
                </c:pt>
                <c:pt idx="988">
                  <c:v>70317</c:v>
                </c:pt>
                <c:pt idx="989">
                  <c:v>71091</c:v>
                </c:pt>
                <c:pt idx="990">
                  <c:v>70578</c:v>
                </c:pt>
                <c:pt idx="991">
                  <c:v>70057</c:v>
                </c:pt>
                <c:pt idx="992">
                  <c:v>70127</c:v>
                </c:pt>
                <c:pt idx="993">
                  <c:v>70423</c:v>
                </c:pt>
                <c:pt idx="994">
                  <c:v>71632</c:v>
                </c:pt>
                <c:pt idx="995">
                  <c:v>70721</c:v>
                </c:pt>
                <c:pt idx="996">
                  <c:v>70940</c:v>
                </c:pt>
                <c:pt idx="997">
                  <c:v>70609</c:v>
                </c:pt>
                <c:pt idx="998">
                  <c:v>70919</c:v>
                </c:pt>
                <c:pt idx="999">
                  <c:v>70058</c:v>
                </c:pt>
                <c:pt idx="1000">
                  <c:v>69561</c:v>
                </c:pt>
                <c:pt idx="1001">
                  <c:v>69133</c:v>
                </c:pt>
                <c:pt idx="1002">
                  <c:v>69426</c:v>
                </c:pt>
                <c:pt idx="1003">
                  <c:v>68709</c:v>
                </c:pt>
                <c:pt idx="1004">
                  <c:v>68050</c:v>
                </c:pt>
                <c:pt idx="1005">
                  <c:v>66697</c:v>
                </c:pt>
                <c:pt idx="1006">
                  <c:v>66574</c:v>
                </c:pt>
                <c:pt idx="1007">
                  <c:v>67847</c:v>
                </c:pt>
                <c:pt idx="1008">
                  <c:v>66688</c:v>
                </c:pt>
                <c:pt idx="1009">
                  <c:v>66764</c:v>
                </c:pt>
                <c:pt idx="1010">
                  <c:v>65269</c:v>
                </c:pt>
                <c:pt idx="1011">
                  <c:v>65362</c:v>
                </c:pt>
                <c:pt idx="1012">
                  <c:v>65771</c:v>
                </c:pt>
                <c:pt idx="1013">
                  <c:v>64217</c:v>
                </c:pt>
                <c:pt idx="1014">
                  <c:v>64577</c:v>
                </c:pt>
                <c:pt idx="1015">
                  <c:v>65755</c:v>
                </c:pt>
                <c:pt idx="1016">
                  <c:v>66557</c:v>
                </c:pt>
                <c:pt idx="1017">
                  <c:v>66341</c:v>
                </c:pt>
                <c:pt idx="1018">
                  <c:v>67570</c:v>
                </c:pt>
                <c:pt idx="1019">
                  <c:v>67684</c:v>
                </c:pt>
                <c:pt idx="1020">
                  <c:v>68066</c:v>
                </c:pt>
                <c:pt idx="1021">
                  <c:v>67258</c:v>
                </c:pt>
                <c:pt idx="1022">
                  <c:v>66439</c:v>
                </c:pt>
                <c:pt idx="1023">
                  <c:v>66910</c:v>
                </c:pt>
                <c:pt idx="1024">
                  <c:v>66948</c:v>
                </c:pt>
                <c:pt idx="1025">
                  <c:v>66902</c:v>
                </c:pt>
                <c:pt idx="1026">
                  <c:v>67383</c:v>
                </c:pt>
                <c:pt idx="1027">
                  <c:v>66242</c:v>
                </c:pt>
                <c:pt idx="1028">
                  <c:v>67281</c:v>
                </c:pt>
                <c:pt idx="1029">
                  <c:v>68145</c:v>
                </c:pt>
                <c:pt idx="1030">
                  <c:v>68012</c:v>
                </c:pt>
                <c:pt idx="1031">
                  <c:v>67263</c:v>
                </c:pt>
                <c:pt idx="1032">
                  <c:v>66040</c:v>
                </c:pt>
                <c:pt idx="1033">
                  <c:v>66684</c:v>
                </c:pt>
                <c:pt idx="1034">
                  <c:v>67169</c:v>
                </c:pt>
                <c:pt idx="1035">
                  <c:v>67005</c:v>
                </c:pt>
                <c:pt idx="1036">
                  <c:v>66002</c:v>
                </c:pt>
                <c:pt idx="1037">
                  <c:v>66215</c:v>
                </c:pt>
                <c:pt idx="1038">
                  <c:v>66879</c:v>
                </c:pt>
                <c:pt idx="1039">
                  <c:v>66689</c:v>
                </c:pt>
                <c:pt idx="1040">
                  <c:v>67578</c:v>
                </c:pt>
                <c:pt idx="1041">
                  <c:v>67795</c:v>
                </c:pt>
                <c:pt idx="1042">
                  <c:v>67532</c:v>
                </c:pt>
                <c:pt idx="1043">
                  <c:v>67765</c:v>
                </c:pt>
                <c:pt idx="1044">
                  <c:v>67192</c:v>
                </c:pt>
                <c:pt idx="1045">
                  <c:v>67418</c:v>
                </c:pt>
                <c:pt idx="1046">
                  <c:v>67997</c:v>
                </c:pt>
                <c:pt idx="1047">
                  <c:v>68586</c:v>
                </c:pt>
                <c:pt idx="1048">
                  <c:v>69268</c:v>
                </c:pt>
                <c:pt idx="1049">
                  <c:v>69703</c:v>
                </c:pt>
                <c:pt idx="1050">
                  <c:v>69837</c:v>
                </c:pt>
                <c:pt idx="1051">
                  <c:v>69036</c:v>
                </c:pt>
                <c:pt idx="1052">
                  <c:v>69176</c:v>
                </c:pt>
                <c:pt idx="1053">
                  <c:v>68718</c:v>
                </c:pt>
                <c:pt idx="1054">
                  <c:v>68164</c:v>
                </c:pt>
                <c:pt idx="1055">
                  <c:v>66896</c:v>
                </c:pt>
                <c:pt idx="1056">
                  <c:v>66486</c:v>
                </c:pt>
                <c:pt idx="1057">
                  <c:v>66278</c:v>
                </c:pt>
                <c:pt idx="1058">
                  <c:v>66684</c:v>
                </c:pt>
                <c:pt idx="1059">
                  <c:v>65415</c:v>
                </c:pt>
                <c:pt idx="1060">
                  <c:v>66158</c:v>
                </c:pt>
                <c:pt idx="1061">
                  <c:v>67058</c:v>
                </c:pt>
                <c:pt idx="1062">
                  <c:v>66972</c:v>
                </c:pt>
                <c:pt idx="1063">
                  <c:v>67144</c:v>
                </c:pt>
                <c:pt idx="1064">
                  <c:v>66264</c:v>
                </c:pt>
                <c:pt idx="1065">
                  <c:v>65673</c:v>
                </c:pt>
                <c:pt idx="1066">
                  <c:v>66132</c:v>
                </c:pt>
                <c:pt idx="1067">
                  <c:v>65462</c:v>
                </c:pt>
                <c:pt idx="1068">
                  <c:v>64318</c:v>
                </c:pt>
                <c:pt idx="1069">
                  <c:v>63615</c:v>
                </c:pt>
                <c:pt idx="1070">
                  <c:v>63407</c:v>
                </c:pt>
                <c:pt idx="1071">
                  <c:v>64417</c:v>
                </c:pt>
                <c:pt idx="1072">
                  <c:v>64621</c:v>
                </c:pt>
                <c:pt idx="1073">
                  <c:v>64876</c:v>
                </c:pt>
                <c:pt idx="1074">
                  <c:v>63775</c:v>
                </c:pt>
                <c:pt idx="1075">
                  <c:v>64003</c:v>
                </c:pt>
                <c:pt idx="1076">
                  <c:v>63235</c:v>
                </c:pt>
                <c:pt idx="1077">
                  <c:v>62829</c:v>
                </c:pt>
                <c:pt idx="1078">
                  <c:v>63673</c:v>
                </c:pt>
                <c:pt idx="1079">
                  <c:v>62840</c:v>
                </c:pt>
                <c:pt idx="1080">
                  <c:v>62367</c:v>
                </c:pt>
                <c:pt idx="1081">
                  <c:v>62596</c:v>
                </c:pt>
                <c:pt idx="1082">
                  <c:v>62345</c:v>
                </c:pt>
                <c:pt idx="1083">
                  <c:v>63336</c:v>
                </c:pt>
                <c:pt idx="1084">
                  <c:v>63388</c:v>
                </c:pt>
                <c:pt idx="1085">
                  <c:v>64098</c:v>
                </c:pt>
                <c:pt idx="1086">
                  <c:v>64294</c:v>
                </c:pt>
                <c:pt idx="1087">
                  <c:v>63953</c:v>
                </c:pt>
                <c:pt idx="1088">
                  <c:v>64620</c:v>
                </c:pt>
                <c:pt idx="1089">
                  <c:v>63411</c:v>
                </c:pt>
                <c:pt idx="1090">
                  <c:v>64218</c:v>
                </c:pt>
                <c:pt idx="1091">
                  <c:v>64340</c:v>
                </c:pt>
                <c:pt idx="1092">
                  <c:v>63067</c:v>
                </c:pt>
                <c:pt idx="1093">
                  <c:v>63217</c:v>
                </c:pt>
                <c:pt idx="1094">
                  <c:v>63032</c:v>
                </c:pt>
                <c:pt idx="1095">
                  <c:v>63468</c:v>
                </c:pt>
                <c:pt idx="1096">
                  <c:v>62697</c:v>
                </c:pt>
                <c:pt idx="1097">
                  <c:v>62022</c:v>
                </c:pt>
                <c:pt idx="1098">
                  <c:v>62204</c:v>
                </c:pt>
                <c:pt idx="1099">
                  <c:v>61603</c:v>
                </c:pt>
                <c:pt idx="1100">
                  <c:v>60880</c:v>
                </c:pt>
                <c:pt idx="1101">
                  <c:v>61059</c:v>
                </c:pt>
                <c:pt idx="1102">
                  <c:v>61168</c:v>
                </c:pt>
                <c:pt idx="1103">
                  <c:v>61423</c:v>
                </c:pt>
                <c:pt idx="1104">
                  <c:v>61194</c:v>
                </c:pt>
                <c:pt idx="1105">
                  <c:v>61016</c:v>
                </c:pt>
                <c:pt idx="1106">
                  <c:v>61216</c:v>
                </c:pt>
                <c:pt idx="1107">
                  <c:v>62303</c:v>
                </c:pt>
                <c:pt idx="1108">
                  <c:v>62333</c:v>
                </c:pt>
                <c:pt idx="1109">
                  <c:v>62403</c:v>
                </c:pt>
                <c:pt idx="1110">
                  <c:v>63394</c:v>
                </c:pt>
                <c:pt idx="1111">
                  <c:v>63891</c:v>
                </c:pt>
                <c:pt idx="1112">
                  <c:v>63038</c:v>
                </c:pt>
                <c:pt idx="1113">
                  <c:v>62565</c:v>
                </c:pt>
                <c:pt idx="1114">
                  <c:v>62207</c:v>
                </c:pt>
                <c:pt idx="1115">
                  <c:v>61513</c:v>
                </c:pt>
                <c:pt idx="1116">
                  <c:v>60223</c:v>
                </c:pt>
                <c:pt idx="1117">
                  <c:v>59704</c:v>
                </c:pt>
                <c:pt idx="1118">
                  <c:v>60669</c:v>
                </c:pt>
                <c:pt idx="1119">
                  <c:v>59679</c:v>
                </c:pt>
                <c:pt idx="1120">
                  <c:v>59478</c:v>
                </c:pt>
                <c:pt idx="1121">
                  <c:v>58837</c:v>
                </c:pt>
                <c:pt idx="1122">
                  <c:v>59082</c:v>
                </c:pt>
                <c:pt idx="1123">
                  <c:v>59119</c:v>
                </c:pt>
                <c:pt idx="1124">
                  <c:v>60262</c:v>
                </c:pt>
                <c:pt idx="1125">
                  <c:v>60270</c:v>
                </c:pt>
                <c:pt idx="1126">
                  <c:v>59970</c:v>
                </c:pt>
                <c:pt idx="1127">
                  <c:v>59339</c:v>
                </c:pt>
                <c:pt idx="1128">
                  <c:v>58288</c:v>
                </c:pt>
                <c:pt idx="1129">
                  <c:v>58708</c:v>
                </c:pt>
                <c:pt idx="1130">
                  <c:v>58823</c:v>
                </c:pt>
                <c:pt idx="1131">
                  <c:v>58535</c:v>
                </c:pt>
                <c:pt idx="1132">
                  <c:v>57310</c:v>
                </c:pt>
                <c:pt idx="1133">
                  <c:v>56017</c:v>
                </c:pt>
                <c:pt idx="1134">
                  <c:v>52811</c:v>
                </c:pt>
                <c:pt idx="1135">
                  <c:v>52949</c:v>
                </c:pt>
                <c:pt idx="1136">
                  <c:v>48668</c:v>
                </c:pt>
                <c:pt idx="1137">
                  <c:v>51150</c:v>
                </c:pt>
                <c:pt idx="1138">
                  <c:v>51395</c:v>
                </c:pt>
                <c:pt idx="1139">
                  <c:v>53343</c:v>
                </c:pt>
                <c:pt idx="1140">
                  <c:v>53473</c:v>
                </c:pt>
                <c:pt idx="1141">
                  <c:v>54651</c:v>
                </c:pt>
                <c:pt idx="1142">
                  <c:v>54323</c:v>
                </c:pt>
                <c:pt idx="1143">
                  <c:v>55073</c:v>
                </c:pt>
                <c:pt idx="1144">
                  <c:v>53134</c:v>
                </c:pt>
                <c:pt idx="1145">
                  <c:v>52447</c:v>
                </c:pt>
                <c:pt idx="1146">
                  <c:v>52440</c:v>
                </c:pt>
                <c:pt idx="1147">
                  <c:v>53786</c:v>
                </c:pt>
                <c:pt idx="1148">
                  <c:v>53795</c:v>
                </c:pt>
                <c:pt idx="1149">
                  <c:v>52953</c:v>
                </c:pt>
                <c:pt idx="1150">
                  <c:v>53350</c:v>
                </c:pt>
                <c:pt idx="1151">
                  <c:v>54860</c:v>
                </c:pt>
                <c:pt idx="1152">
                  <c:v>55385</c:v>
                </c:pt>
                <c:pt idx="1153">
                  <c:v>56495</c:v>
                </c:pt>
                <c:pt idx="1154">
                  <c:v>58118</c:v>
                </c:pt>
                <c:pt idx="1155">
                  <c:v>56531</c:v>
                </c:pt>
                <c:pt idx="1156">
                  <c:v>54998</c:v>
                </c:pt>
                <c:pt idx="1157">
                  <c:v>56607</c:v>
                </c:pt>
                <c:pt idx="1158">
                  <c:v>57623</c:v>
                </c:pt>
                <c:pt idx="1159">
                  <c:v>55778</c:v>
                </c:pt>
                <c:pt idx="1160">
                  <c:v>55685</c:v>
                </c:pt>
                <c:pt idx="1161">
                  <c:v>55543</c:v>
                </c:pt>
                <c:pt idx="1162">
                  <c:v>56286</c:v>
                </c:pt>
                <c:pt idx="1163">
                  <c:v>56381</c:v>
                </c:pt>
                <c:pt idx="1164">
                  <c:v>57210</c:v>
                </c:pt>
                <c:pt idx="1165">
                  <c:v>57102</c:v>
                </c:pt>
                <c:pt idx="1166">
                  <c:v>56378</c:v>
                </c:pt>
                <c:pt idx="1167">
                  <c:v>55981</c:v>
                </c:pt>
                <c:pt idx="1168">
                  <c:v>53280</c:v>
                </c:pt>
                <c:pt idx="1169">
                  <c:v>53230</c:v>
                </c:pt>
                <c:pt idx="1170">
                  <c:v>53747</c:v>
                </c:pt>
                <c:pt idx="1171">
                  <c:v>53920</c:v>
                </c:pt>
                <c:pt idx="1172">
                  <c:v>53270</c:v>
                </c:pt>
                <c:pt idx="1173">
                  <c:v>53384</c:v>
                </c:pt>
                <c:pt idx="1174">
                  <c:v>52324</c:v>
                </c:pt>
                <c:pt idx="1175">
                  <c:v>50791</c:v>
                </c:pt>
                <c:pt idx="1176">
                  <c:v>50686</c:v>
                </c:pt>
                <c:pt idx="1177">
                  <c:v>51013</c:v>
                </c:pt>
                <c:pt idx="1178">
                  <c:v>52290</c:v>
                </c:pt>
                <c:pt idx="1179">
                  <c:v>51243</c:v>
                </c:pt>
                <c:pt idx="1180">
                  <c:v>53273</c:v>
                </c:pt>
                <c:pt idx="1181">
                  <c:v>53838</c:v>
                </c:pt>
                <c:pt idx="1182">
                  <c:v>54601</c:v>
                </c:pt>
                <c:pt idx="1183">
                  <c:v>55030</c:v>
                </c:pt>
                <c:pt idx="1184">
                  <c:v>53911</c:v>
                </c:pt>
                <c:pt idx="1185">
                  <c:v>55031</c:v>
                </c:pt>
                <c:pt idx="1186">
                  <c:v>54966</c:v>
                </c:pt>
                <c:pt idx="1187">
                  <c:v>54009</c:v>
                </c:pt>
                <c:pt idx="1188">
                  <c:v>55255</c:v>
                </c:pt>
                <c:pt idx="1189">
                  <c:v>56891</c:v>
                </c:pt>
                <c:pt idx="1190">
                  <c:v>56285</c:v>
                </c:pt>
                <c:pt idx="1191">
                  <c:v>57143</c:v>
                </c:pt>
                <c:pt idx="1192">
                  <c:v>59270</c:v>
                </c:pt>
                <c:pt idx="1193">
                  <c:v>59513</c:v>
                </c:pt>
                <c:pt idx="1194">
                  <c:v>58338</c:v>
                </c:pt>
                <c:pt idx="1195">
                  <c:v>57322</c:v>
                </c:pt>
                <c:pt idx="1196">
                  <c:v>58196</c:v>
                </c:pt>
                <c:pt idx="1197">
                  <c:v>58669</c:v>
                </c:pt>
                <c:pt idx="1198">
                  <c:v>59198</c:v>
                </c:pt>
                <c:pt idx="1199">
                  <c:v>59026</c:v>
                </c:pt>
                <c:pt idx="1200">
                  <c:v>57549</c:v>
                </c:pt>
                <c:pt idx="1201">
                  <c:v>57321</c:v>
                </c:pt>
                <c:pt idx="1202">
                  <c:v>58546</c:v>
                </c:pt>
                <c:pt idx="1203">
                  <c:v>58258</c:v>
                </c:pt>
                <c:pt idx="1204">
                  <c:v>58559</c:v>
                </c:pt>
                <c:pt idx="1205">
                  <c:v>56988</c:v>
                </c:pt>
                <c:pt idx="1206">
                  <c:v>56731</c:v>
                </c:pt>
                <c:pt idx="1207">
                  <c:v>56284</c:v>
                </c:pt>
                <c:pt idx="1208">
                  <c:v>55878</c:v>
                </c:pt>
                <c:pt idx="1209">
                  <c:v>54972</c:v>
                </c:pt>
                <c:pt idx="1210">
                  <c:v>55279</c:v>
                </c:pt>
                <c:pt idx="1211">
                  <c:v>54894</c:v>
                </c:pt>
                <c:pt idx="1212">
                  <c:v>56017</c:v>
                </c:pt>
                <c:pt idx="1213">
                  <c:v>55299</c:v>
                </c:pt>
                <c:pt idx="1214">
                  <c:v>56874</c:v>
                </c:pt>
                <c:pt idx="1215">
                  <c:v>58143</c:v>
                </c:pt>
                <c:pt idx="1216">
                  <c:v>57885</c:v>
                </c:pt>
                <c:pt idx="1217">
                  <c:v>58910</c:v>
                </c:pt>
                <c:pt idx="1218">
                  <c:v>59536</c:v>
                </c:pt>
                <c:pt idx="1219">
                  <c:v>58662</c:v>
                </c:pt>
                <c:pt idx="1220">
                  <c:v>57455</c:v>
                </c:pt>
                <c:pt idx="1221">
                  <c:v>58236</c:v>
                </c:pt>
                <c:pt idx="1222">
                  <c:v>57346</c:v>
                </c:pt>
                <c:pt idx="1223">
                  <c:v>57494</c:v>
                </c:pt>
                <c:pt idx="1224">
                  <c:v>56646</c:v>
                </c:pt>
                <c:pt idx="1225">
                  <c:v>56331</c:v>
                </c:pt>
                <c:pt idx="1226">
                  <c:v>56096</c:v>
                </c:pt>
                <c:pt idx="1227">
                  <c:v>55298</c:v>
                </c:pt>
                <c:pt idx="1228">
                  <c:v>56864</c:v>
                </c:pt>
                <c:pt idx="1229">
                  <c:v>56653</c:v>
                </c:pt>
                <c:pt idx="1230">
                  <c:v>57347</c:v>
                </c:pt>
                <c:pt idx="1231">
                  <c:v>57701</c:v>
                </c:pt>
                <c:pt idx="1232">
                  <c:v>57669</c:v>
                </c:pt>
                <c:pt idx="1233">
                  <c:v>58005</c:v>
                </c:pt>
                <c:pt idx="1234">
                  <c:v>56533</c:v>
                </c:pt>
                <c:pt idx="1235">
                  <c:v>56754</c:v>
                </c:pt>
                <c:pt idx="1236">
                  <c:v>57829</c:v>
                </c:pt>
                <c:pt idx="1237">
                  <c:v>59264</c:v>
                </c:pt>
                <c:pt idx="1238">
                  <c:v>59364</c:v>
                </c:pt>
                <c:pt idx="1239">
                  <c:v>58546</c:v>
                </c:pt>
                <c:pt idx="1240">
                  <c:v>58600</c:v>
                </c:pt>
                <c:pt idx="1241">
                  <c:v>59082</c:v>
                </c:pt>
                <c:pt idx="1242">
                  <c:v>59805</c:v>
                </c:pt>
                <c:pt idx="1243">
                  <c:v>59962</c:v>
                </c:pt>
                <c:pt idx="1244">
                  <c:v>59920</c:v>
                </c:pt>
                <c:pt idx="1245">
                  <c:v>59146</c:v>
                </c:pt>
                <c:pt idx="1246">
                  <c:v>59956</c:v>
                </c:pt>
                <c:pt idx="1247">
                  <c:v>60645</c:v>
                </c:pt>
                <c:pt idx="1248">
                  <c:v>61722</c:v>
                </c:pt>
                <c:pt idx="1249">
                  <c:v>61926</c:v>
                </c:pt>
                <c:pt idx="1250">
                  <c:v>62312</c:v>
                </c:pt>
                <c:pt idx="1251">
                  <c:v>62386</c:v>
                </c:pt>
                <c:pt idx="1252">
                  <c:v>62486</c:v>
                </c:pt>
                <c:pt idx="1253">
                  <c:v>62953</c:v>
                </c:pt>
                <c:pt idx="1254">
                  <c:v>62904</c:v>
                </c:pt>
                <c:pt idx="1255">
                  <c:v>62770</c:v>
                </c:pt>
                <c:pt idx="1256">
                  <c:v>63072</c:v>
                </c:pt>
                <c:pt idx="1257">
                  <c:v>64567</c:v>
                </c:pt>
                <c:pt idx="1258">
                  <c:v>64593</c:v>
                </c:pt>
                <c:pt idx="1259">
                  <c:v>65217</c:v>
                </c:pt>
                <c:pt idx="1260">
                  <c:v>65223</c:v>
                </c:pt>
                <c:pt idx="1261">
                  <c:v>65917</c:v>
                </c:pt>
                <c:pt idx="1262">
                  <c:v>65831</c:v>
                </c:pt>
                <c:pt idx="1263">
                  <c:v>65530</c:v>
                </c:pt>
                <c:pt idx="1264">
                  <c:v>63997</c:v>
                </c:pt>
                <c:pt idx="1265">
                  <c:v>65691</c:v>
                </c:pt>
                <c:pt idx="1266">
                  <c:v>65038</c:v>
                </c:pt>
                <c:pt idx="1267">
                  <c:v>65368</c:v>
                </c:pt>
                <c:pt idx="1268">
                  <c:v>66141</c:v>
                </c:pt>
                <c:pt idx="1269">
                  <c:v>66203</c:v>
                </c:pt>
                <c:pt idx="1270">
                  <c:v>66092</c:v>
                </c:pt>
                <c:pt idx="1271">
                  <c:v>65819</c:v>
                </c:pt>
                <c:pt idx="1272">
                  <c:v>65942</c:v>
                </c:pt>
                <c:pt idx="1273">
                  <c:v>65241</c:v>
                </c:pt>
                <c:pt idx="1274">
                  <c:v>65958</c:v>
                </c:pt>
                <c:pt idx="1275">
                  <c:v>65811</c:v>
                </c:pt>
                <c:pt idx="1276">
                  <c:v>66809</c:v>
                </c:pt>
                <c:pt idx="1277">
                  <c:v>67781</c:v>
                </c:pt>
                <c:pt idx="1278">
                  <c:v>66964</c:v>
                </c:pt>
                <c:pt idx="1279">
                  <c:v>65114</c:v>
                </c:pt>
                <c:pt idx="1280">
                  <c:v>66016</c:v>
                </c:pt>
                <c:pt idx="1281">
                  <c:v>66908</c:v>
                </c:pt>
                <c:pt idx="1282">
                  <c:v>66703</c:v>
                </c:pt>
                <c:pt idx="1283">
                  <c:v>66384</c:v>
                </c:pt>
                <c:pt idx="1284">
                  <c:v>68394</c:v>
                </c:pt>
                <c:pt idx="1285">
                  <c:v>68257</c:v>
                </c:pt>
                <c:pt idx="1286">
                  <c:v>67749</c:v>
                </c:pt>
                <c:pt idx="1287">
                  <c:v>67684</c:v>
                </c:pt>
                <c:pt idx="1288">
                  <c:v>67730</c:v>
                </c:pt>
                <c:pt idx="1289">
                  <c:v>67295</c:v>
                </c:pt>
                <c:pt idx="1290">
                  <c:v>66860</c:v>
                </c:pt>
                <c:pt idx="1291">
                  <c:v>65828</c:v>
                </c:pt>
                <c:pt idx="1292">
                  <c:v>65812</c:v>
                </c:pt>
                <c:pt idx="1293">
                  <c:v>66684</c:v>
                </c:pt>
                <c:pt idx="1294">
                  <c:v>66037</c:v>
                </c:pt>
                <c:pt idx="1295">
                  <c:v>65079</c:v>
                </c:pt>
                <c:pt idx="1296">
                  <c:v>64871</c:v>
                </c:pt>
                <c:pt idx="1297">
                  <c:v>64510</c:v>
                </c:pt>
                <c:pt idx="1298">
                  <c:v>65216</c:v>
                </c:pt>
                <c:pt idx="1299">
                  <c:v>64284</c:v>
                </c:pt>
                <c:pt idx="1300">
                  <c:v>63528</c:v>
                </c:pt>
                <c:pt idx="1301">
                  <c:v>63691</c:v>
                </c:pt>
                <c:pt idx="1302">
                  <c:v>62923</c:v>
                </c:pt>
                <c:pt idx="1303">
                  <c:v>61738</c:v>
                </c:pt>
                <c:pt idx="1304">
                  <c:v>61293</c:v>
                </c:pt>
                <c:pt idx="1305">
                  <c:v>63058</c:v>
                </c:pt>
                <c:pt idx="1306">
                  <c:v>62105</c:v>
                </c:pt>
                <c:pt idx="1307">
                  <c:v>61954</c:v>
                </c:pt>
                <c:pt idx="1308">
                  <c:v>62698</c:v>
                </c:pt>
                <c:pt idx="1309">
                  <c:v>63010</c:v>
                </c:pt>
                <c:pt idx="1310">
                  <c:v>62618</c:v>
                </c:pt>
                <c:pt idx="1311">
                  <c:v>62494</c:v>
                </c:pt>
                <c:pt idx="1312">
                  <c:v>61539</c:v>
                </c:pt>
                <c:pt idx="1313">
                  <c:v>61971</c:v>
                </c:pt>
                <c:pt idx="1314">
                  <c:v>61750</c:v>
                </c:pt>
                <c:pt idx="1315">
                  <c:v>62198</c:v>
                </c:pt>
                <c:pt idx="1316">
                  <c:v>61691</c:v>
                </c:pt>
                <c:pt idx="1317">
                  <c:v>61820</c:v>
                </c:pt>
                <c:pt idx="1318">
                  <c:v>62423</c:v>
                </c:pt>
                <c:pt idx="1319">
                  <c:v>62104</c:v>
                </c:pt>
                <c:pt idx="1320">
                  <c:v>60820</c:v>
                </c:pt>
                <c:pt idx="1321">
                  <c:v>61220</c:v>
                </c:pt>
                <c:pt idx="1322">
                  <c:v>60365</c:v>
                </c:pt>
                <c:pt idx="1323">
                  <c:v>59786</c:v>
                </c:pt>
                <c:pt idx="1324">
                  <c:v>59702</c:v>
                </c:pt>
                <c:pt idx="1325">
                  <c:v>59445</c:v>
                </c:pt>
                <c:pt idx="1326">
                  <c:v>57539</c:v>
                </c:pt>
                <c:pt idx="1327">
                  <c:v>56237</c:v>
                </c:pt>
                <c:pt idx="1328">
                  <c:v>55887</c:v>
                </c:pt>
                <c:pt idx="1329">
                  <c:v>54038</c:v>
                </c:pt>
                <c:pt idx="1330">
                  <c:v>54513</c:v>
                </c:pt>
                <c:pt idx="1331">
                  <c:v>56590</c:v>
                </c:pt>
                <c:pt idx="1332">
                  <c:v>55038</c:v>
                </c:pt>
                <c:pt idx="1333">
                  <c:v>54619</c:v>
                </c:pt>
                <c:pt idx="1334">
                  <c:v>54063</c:v>
                </c:pt>
                <c:pt idx="1335">
                  <c:v>54463</c:v>
                </c:pt>
                <c:pt idx="1336">
                  <c:v>55212</c:v>
                </c:pt>
                <c:pt idx="1337">
                  <c:v>54633</c:v>
                </c:pt>
                <c:pt idx="1338">
                  <c:v>53797</c:v>
                </c:pt>
                <c:pt idx="1339">
                  <c:v>54490</c:v>
                </c:pt>
                <c:pt idx="1340">
                  <c:v>53402</c:v>
                </c:pt>
                <c:pt idx="1341">
                  <c:v>53416</c:v>
                </c:pt>
                <c:pt idx="1342">
                  <c:v>52481</c:v>
                </c:pt>
                <c:pt idx="1343">
                  <c:v>54156</c:v>
                </c:pt>
                <c:pt idx="1344">
                  <c:v>54429</c:v>
                </c:pt>
                <c:pt idx="1345">
                  <c:v>54001</c:v>
                </c:pt>
                <c:pt idx="1346">
                  <c:v>55049</c:v>
                </c:pt>
                <c:pt idx="1347">
                  <c:v>55650</c:v>
                </c:pt>
                <c:pt idx="1348">
                  <c:v>55351</c:v>
                </c:pt>
                <c:pt idx="1349">
                  <c:v>56104</c:v>
                </c:pt>
                <c:pt idx="1350">
                  <c:v>56195</c:v>
                </c:pt>
                <c:pt idx="1351">
                  <c:v>57195</c:v>
                </c:pt>
                <c:pt idx="1352">
                  <c:v>57166</c:v>
                </c:pt>
                <c:pt idx="1353">
                  <c:v>55505</c:v>
                </c:pt>
                <c:pt idx="1354">
                  <c:v>55439</c:v>
                </c:pt>
                <c:pt idx="1355">
                  <c:v>53805</c:v>
                </c:pt>
                <c:pt idx="1356">
                  <c:v>53836</c:v>
                </c:pt>
                <c:pt idx="1357">
                  <c:v>53108</c:v>
                </c:pt>
                <c:pt idx="1358">
                  <c:v>52652</c:v>
                </c:pt>
                <c:pt idx="1359">
                  <c:v>54354</c:v>
                </c:pt>
                <c:pt idx="1360">
                  <c:v>54692</c:v>
                </c:pt>
                <c:pt idx="1361">
                  <c:v>55780</c:v>
                </c:pt>
                <c:pt idx="1362">
                  <c:v>56076</c:v>
                </c:pt>
                <c:pt idx="1363">
                  <c:v>56379</c:v>
                </c:pt>
                <c:pt idx="1364">
                  <c:v>55394</c:v>
                </c:pt>
                <c:pt idx="1365">
                  <c:v>53705</c:v>
                </c:pt>
                <c:pt idx="1366">
                  <c:v>53569</c:v>
                </c:pt>
                <c:pt idx="1367">
                  <c:v>53420</c:v>
                </c:pt>
                <c:pt idx="1368">
                  <c:v>54330</c:v>
                </c:pt>
                <c:pt idx="1369">
                  <c:v>53401</c:v>
                </c:pt>
                <c:pt idx="1370">
                  <c:v>53909</c:v>
                </c:pt>
                <c:pt idx="1371">
                  <c:v>54583</c:v>
                </c:pt>
                <c:pt idx="1372">
                  <c:v>55346</c:v>
                </c:pt>
                <c:pt idx="1373">
                  <c:v>54194</c:v>
                </c:pt>
                <c:pt idx="1374">
                  <c:v>53033</c:v>
                </c:pt>
                <c:pt idx="1375">
                  <c:v>52638</c:v>
                </c:pt>
                <c:pt idx="1376">
                  <c:v>52607</c:v>
                </c:pt>
                <c:pt idx="1377">
                  <c:v>54002</c:v>
                </c:pt>
                <c:pt idx="1378">
                  <c:v>56553</c:v>
                </c:pt>
                <c:pt idx="1379">
                  <c:v>57240</c:v>
                </c:pt>
                <c:pt idx="1380">
                  <c:v>56097</c:v>
                </c:pt>
                <c:pt idx="1381">
                  <c:v>56291</c:v>
                </c:pt>
                <c:pt idx="1382">
                  <c:v>55520</c:v>
                </c:pt>
                <c:pt idx="1383">
                  <c:v>57255</c:v>
                </c:pt>
                <c:pt idx="1384">
                  <c:v>58344</c:v>
                </c:pt>
                <c:pt idx="1385">
                  <c:v>57725</c:v>
                </c:pt>
                <c:pt idx="1386">
                  <c:v>58950</c:v>
                </c:pt>
                <c:pt idx="1387">
                  <c:v>58797</c:v>
                </c:pt>
                <c:pt idx="1388">
                  <c:v>59280</c:v>
                </c:pt>
                <c:pt idx="1389">
                  <c:v>59122</c:v>
                </c:pt>
                <c:pt idx="1390">
                  <c:v>58082</c:v>
                </c:pt>
                <c:pt idx="1391">
                  <c:v>58189</c:v>
                </c:pt>
                <c:pt idx="1392">
                  <c:v>59445</c:v>
                </c:pt>
                <c:pt idx="1393">
                  <c:v>59082</c:v>
                </c:pt>
                <c:pt idx="1394">
                  <c:v>59283</c:v>
                </c:pt>
                <c:pt idx="1395">
                  <c:v>58917</c:v>
                </c:pt>
                <c:pt idx="1396">
                  <c:v>59380</c:v>
                </c:pt>
                <c:pt idx="1397">
                  <c:v>58511</c:v>
                </c:pt>
                <c:pt idx="1398">
                  <c:v>58425</c:v>
                </c:pt>
                <c:pt idx="1399">
                  <c:v>58111</c:v>
                </c:pt>
                <c:pt idx="1400">
                  <c:v>58406</c:v>
                </c:pt>
                <c:pt idx="1401">
                  <c:v>57369</c:v>
                </c:pt>
                <c:pt idx="1402">
                  <c:v>57256</c:v>
                </c:pt>
                <c:pt idx="1403">
                  <c:v>57061</c:v>
                </c:pt>
                <c:pt idx="1404">
                  <c:v>57281</c:v>
                </c:pt>
                <c:pt idx="1405">
                  <c:v>56233</c:v>
                </c:pt>
                <c:pt idx="1406">
                  <c:v>56863</c:v>
                </c:pt>
                <c:pt idx="1407">
                  <c:v>58321</c:v>
                </c:pt>
                <c:pt idx="1408">
                  <c:v>58404</c:v>
                </c:pt>
                <c:pt idx="1409">
                  <c:v>59422</c:v>
                </c:pt>
                <c:pt idx="1410">
                  <c:v>59921</c:v>
                </c:pt>
                <c:pt idx="1411">
                  <c:v>61958</c:v>
                </c:pt>
                <c:pt idx="1412">
                  <c:v>62105</c:v>
                </c:pt>
                <c:pt idx="1413">
                  <c:v>61805</c:v>
                </c:pt>
                <c:pt idx="1414">
                  <c:v>61804</c:v>
                </c:pt>
                <c:pt idx="1415">
                  <c:v>61651</c:v>
                </c:pt>
                <c:pt idx="1416">
                  <c:v>61687</c:v>
                </c:pt>
                <c:pt idx="1417">
                  <c:v>61320</c:v>
                </c:pt>
                <c:pt idx="1418">
                  <c:v>61909</c:v>
                </c:pt>
                <c:pt idx="1419">
                  <c:v>60501</c:v>
                </c:pt>
                <c:pt idx="1420">
                  <c:v>60478</c:v>
                </c:pt>
                <c:pt idx="1421">
                  <c:v>60239</c:v>
                </c:pt>
                <c:pt idx="1422">
                  <c:v>59175</c:v>
                </c:pt>
                <c:pt idx="1423">
                  <c:v>59570</c:v>
                </c:pt>
                <c:pt idx="1424">
                  <c:v>59222</c:v>
                </c:pt>
                <c:pt idx="1425">
                  <c:v>58627</c:v>
                </c:pt>
                <c:pt idx="1426">
                  <c:v>58458</c:v>
                </c:pt>
                <c:pt idx="1427">
                  <c:v>58571</c:v>
                </c:pt>
                <c:pt idx="1428">
                  <c:v>59317</c:v>
                </c:pt>
                <c:pt idx="1429">
                  <c:v>58939</c:v>
                </c:pt>
                <c:pt idx="1430">
                  <c:v>58456</c:v>
                </c:pt>
                <c:pt idx="1431">
                  <c:v>59161</c:v>
                </c:pt>
                <c:pt idx="1432">
                  <c:v>59601</c:v>
                </c:pt>
                <c:pt idx="1433">
                  <c:v>59743</c:v>
                </c:pt>
                <c:pt idx="1434">
                  <c:v>60087</c:v>
                </c:pt>
                <c:pt idx="1435">
                  <c:v>59733</c:v>
                </c:pt>
                <c:pt idx="1436">
                  <c:v>58922</c:v>
                </c:pt>
                <c:pt idx="1437">
                  <c:v>58700</c:v>
                </c:pt>
                <c:pt idx="1438">
                  <c:v>57690</c:v>
                </c:pt>
                <c:pt idx="1439">
                  <c:v>57160</c:v>
                </c:pt>
                <c:pt idx="1440">
                  <c:v>57836</c:v>
                </c:pt>
                <c:pt idx="1441">
                  <c:v>57276</c:v>
                </c:pt>
                <c:pt idx="1442">
                  <c:v>57176</c:v>
                </c:pt>
                <c:pt idx="1443">
                  <c:v>57683</c:v>
                </c:pt>
                <c:pt idx="1444">
                  <c:v>57068</c:v>
                </c:pt>
                <c:pt idx="1445">
                  <c:v>58382</c:v>
                </c:pt>
                <c:pt idx="1446">
                  <c:v>58209</c:v>
                </c:pt>
                <c:pt idx="1447">
                  <c:v>59458</c:v>
                </c:pt>
                <c:pt idx="1448">
                  <c:v>58517</c:v>
                </c:pt>
                <c:pt idx="1449">
                  <c:v>57524</c:v>
                </c:pt>
                <c:pt idx="1450">
                  <c:v>57357</c:v>
                </c:pt>
                <c:pt idx="1451">
                  <c:v>57064</c:v>
                </c:pt>
                <c:pt idx="1452">
                  <c:v>57486</c:v>
                </c:pt>
                <c:pt idx="1453">
                  <c:v>56279</c:v>
                </c:pt>
                <c:pt idx="1454">
                  <c:v>55402</c:v>
                </c:pt>
                <c:pt idx="1455">
                  <c:v>56450</c:v>
                </c:pt>
                <c:pt idx="1456">
                  <c:v>56242</c:v>
                </c:pt>
                <c:pt idx="1457">
                  <c:v>56436</c:v>
                </c:pt>
                <c:pt idx="1458">
                  <c:v>57574</c:v>
                </c:pt>
                <c:pt idx="1459">
                  <c:v>56737</c:v>
                </c:pt>
                <c:pt idx="1460">
                  <c:v>56248</c:v>
                </c:pt>
                <c:pt idx="1461">
                  <c:v>56539</c:v>
                </c:pt>
                <c:pt idx="1462">
                  <c:v>57852</c:v>
                </c:pt>
                <c:pt idx="1463">
                  <c:v>57474</c:v>
                </c:pt>
                <c:pt idx="1464">
                  <c:v>58202</c:v>
                </c:pt>
                <c:pt idx="1465">
                  <c:v>57563</c:v>
                </c:pt>
                <c:pt idx="1466">
                  <c:v>57678</c:v>
                </c:pt>
                <c:pt idx="1467">
                  <c:v>57656</c:v>
                </c:pt>
                <c:pt idx="1468">
                  <c:v>58487</c:v>
                </c:pt>
                <c:pt idx="1469">
                  <c:v>59248</c:v>
                </c:pt>
                <c:pt idx="1470">
                  <c:v>59623</c:v>
                </c:pt>
                <c:pt idx="1471">
                  <c:v>59474</c:v>
                </c:pt>
                <c:pt idx="1472">
                  <c:v>59316</c:v>
                </c:pt>
                <c:pt idx="1473">
                  <c:v>59604</c:v>
                </c:pt>
                <c:pt idx="1474">
                  <c:v>59566</c:v>
                </c:pt>
                <c:pt idx="1475">
                  <c:v>60460</c:v>
                </c:pt>
                <c:pt idx="1476">
                  <c:v>60998</c:v>
                </c:pt>
                <c:pt idx="1477">
                  <c:v>61276</c:v>
                </c:pt>
                <c:pt idx="1478">
                  <c:v>61007</c:v>
                </c:pt>
                <c:pt idx="1479">
                  <c:v>60959</c:v>
                </c:pt>
                <c:pt idx="1480">
                  <c:v>60415</c:v>
                </c:pt>
                <c:pt idx="1481">
                  <c:v>60952</c:v>
                </c:pt>
                <c:pt idx="1482">
                  <c:v>62550</c:v>
                </c:pt>
                <c:pt idx="1483">
                  <c:v>63312</c:v>
                </c:pt>
                <c:pt idx="1484">
                  <c:v>62523</c:v>
                </c:pt>
                <c:pt idx="1485">
                  <c:v>61932</c:v>
                </c:pt>
                <c:pt idx="1486">
                  <c:v>61127</c:v>
                </c:pt>
                <c:pt idx="1487">
                  <c:v>61578</c:v>
                </c:pt>
                <c:pt idx="1488">
                  <c:v>61678</c:v>
                </c:pt>
                <c:pt idx="1489">
                  <c:v>61497</c:v>
                </c:pt>
                <c:pt idx="1490">
                  <c:v>62080</c:v>
                </c:pt>
                <c:pt idx="1491">
                  <c:v>61727</c:v>
                </c:pt>
                <c:pt idx="1492">
                  <c:v>61787</c:v>
                </c:pt>
                <c:pt idx="1493">
                  <c:v>62194</c:v>
                </c:pt>
                <c:pt idx="1494">
                  <c:v>61956</c:v>
                </c:pt>
                <c:pt idx="1495">
                  <c:v>61899</c:v>
                </c:pt>
                <c:pt idx="1496">
                  <c:v>61692</c:v>
                </c:pt>
                <c:pt idx="1497">
                  <c:v>61966</c:v>
                </c:pt>
                <c:pt idx="1498">
                  <c:v>61169</c:v>
                </c:pt>
                <c:pt idx="1499">
                  <c:v>60027</c:v>
                </c:pt>
                <c:pt idx="1500">
                  <c:v>60406</c:v>
                </c:pt>
                <c:pt idx="1501">
                  <c:v>59336</c:v>
                </c:pt>
                <c:pt idx="1502">
                  <c:v>59761</c:v>
                </c:pt>
                <c:pt idx="1503">
                  <c:v>60351</c:v>
                </c:pt>
                <c:pt idx="1504">
                  <c:v>59575</c:v>
                </c:pt>
                <c:pt idx="1505">
                  <c:v>59444</c:v>
                </c:pt>
                <c:pt idx="1506">
                  <c:v>58951</c:v>
                </c:pt>
                <c:pt idx="1507">
                  <c:v>58372</c:v>
                </c:pt>
                <c:pt idx="1508">
                  <c:v>58497</c:v>
                </c:pt>
                <c:pt idx="1509">
                  <c:v>58405</c:v>
                </c:pt>
                <c:pt idx="1510">
                  <c:v>58077</c:v>
                </c:pt>
                <c:pt idx="1511">
                  <c:v>57903</c:v>
                </c:pt>
                <c:pt idx="1512">
                  <c:v>57613</c:v>
                </c:pt>
                <c:pt idx="1513">
                  <c:v>57314</c:v>
                </c:pt>
                <c:pt idx="1514">
                  <c:v>56177</c:v>
                </c:pt>
                <c:pt idx="1515">
                  <c:v>56154</c:v>
                </c:pt>
                <c:pt idx="1516">
                  <c:v>56697</c:v>
                </c:pt>
                <c:pt idx="1517">
                  <c:v>56617</c:v>
                </c:pt>
                <c:pt idx="1518">
                  <c:v>56948</c:v>
                </c:pt>
                <c:pt idx="1519">
                  <c:v>57273</c:v>
                </c:pt>
                <c:pt idx="1520">
                  <c:v>57424</c:v>
                </c:pt>
                <c:pt idx="1521">
                  <c:v>56883</c:v>
                </c:pt>
                <c:pt idx="1522">
                  <c:v>56499</c:v>
                </c:pt>
                <c:pt idx="1523">
                  <c:v>55950</c:v>
                </c:pt>
                <c:pt idx="1524">
                  <c:v>57940</c:v>
                </c:pt>
                <c:pt idx="1525">
                  <c:v>58846</c:v>
                </c:pt>
                <c:pt idx="1526">
                  <c:v>58432</c:v>
                </c:pt>
                <c:pt idx="1527">
                  <c:v>58544</c:v>
                </c:pt>
                <c:pt idx="1528">
                  <c:v>58208</c:v>
                </c:pt>
                <c:pt idx="1529">
                  <c:v>57385</c:v>
                </c:pt>
                <c:pt idx="1530">
                  <c:v>57281</c:v>
                </c:pt>
                <c:pt idx="1531">
                  <c:v>56869</c:v>
                </c:pt>
                <c:pt idx="1532">
                  <c:v>56972</c:v>
                </c:pt>
                <c:pt idx="1533">
                  <c:v>56361</c:v>
                </c:pt>
                <c:pt idx="1534">
                  <c:v>56030</c:v>
                </c:pt>
                <c:pt idx="1535">
                  <c:v>55576</c:v>
                </c:pt>
                <c:pt idx="1536">
                  <c:v>55243</c:v>
                </c:pt>
                <c:pt idx="1537">
                  <c:v>54873</c:v>
                </c:pt>
                <c:pt idx="1538">
                  <c:v>55671</c:v>
                </c:pt>
                <c:pt idx="1539">
                  <c:v>56034</c:v>
                </c:pt>
                <c:pt idx="1540">
                  <c:v>56352</c:v>
                </c:pt>
                <c:pt idx="1541">
                  <c:v>55902</c:v>
                </c:pt>
                <c:pt idx="1542">
                  <c:v>54889</c:v>
                </c:pt>
                <c:pt idx="1543">
                  <c:v>55562</c:v>
                </c:pt>
                <c:pt idx="1544">
                  <c:v>54648</c:v>
                </c:pt>
                <c:pt idx="1545">
                  <c:v>55050</c:v>
                </c:pt>
                <c:pt idx="1546">
                  <c:v>55092</c:v>
                </c:pt>
                <c:pt idx="1547">
                  <c:v>55912</c:v>
                </c:pt>
                <c:pt idx="1548">
                  <c:v>56186</c:v>
                </c:pt>
                <c:pt idx="1549">
                  <c:v>55400</c:v>
                </c:pt>
                <c:pt idx="1550">
                  <c:v>54962</c:v>
                </c:pt>
                <c:pt idx="1551">
                  <c:v>52949</c:v>
                </c:pt>
                <c:pt idx="1552">
                  <c:v>53990</c:v>
                </c:pt>
                <c:pt idx="1553">
                  <c:v>52881</c:v>
                </c:pt>
                <c:pt idx="1554">
                  <c:v>53165</c:v>
                </c:pt>
                <c:pt idx="1555">
                  <c:v>53928</c:v>
                </c:pt>
                <c:pt idx="1556">
                  <c:v>54297</c:v>
                </c:pt>
                <c:pt idx="1557">
                  <c:v>54884</c:v>
                </c:pt>
                <c:pt idx="1558">
                  <c:v>54984</c:v>
                </c:pt>
                <c:pt idx="1559">
                  <c:v>54963</c:v>
                </c:pt>
                <c:pt idx="1560">
                  <c:v>54252</c:v>
                </c:pt>
                <c:pt idx="1561">
                  <c:v>54887</c:v>
                </c:pt>
                <c:pt idx="1562">
                  <c:v>55910</c:v>
                </c:pt>
                <c:pt idx="1563">
                  <c:v>55321</c:v>
                </c:pt>
                <c:pt idx="1564">
                  <c:v>55488</c:v>
                </c:pt>
                <c:pt idx="1565">
                  <c:v>55429</c:v>
                </c:pt>
                <c:pt idx="1566">
                  <c:v>56274</c:v>
                </c:pt>
                <c:pt idx="1567">
                  <c:v>55804</c:v>
                </c:pt>
                <c:pt idx="1568">
                  <c:v>55447</c:v>
                </c:pt>
                <c:pt idx="1569">
                  <c:v>55107</c:v>
                </c:pt>
                <c:pt idx="1570">
                  <c:v>54447</c:v>
                </c:pt>
                <c:pt idx="1571">
                  <c:v>54666</c:v>
                </c:pt>
                <c:pt idx="1572">
                  <c:v>54936</c:v>
                </c:pt>
                <c:pt idx="1573">
                  <c:v>54772</c:v>
                </c:pt>
                <c:pt idx="1574">
                  <c:v>55164</c:v>
                </c:pt>
                <c:pt idx="1575">
                  <c:v>55700</c:v>
                </c:pt>
                <c:pt idx="1576">
                  <c:v>56265</c:v>
                </c:pt>
                <c:pt idx="1577">
                  <c:v>56429</c:v>
                </c:pt>
                <c:pt idx="1578">
                  <c:v>56349</c:v>
                </c:pt>
                <c:pt idx="1579">
                  <c:v>56406</c:v>
                </c:pt>
                <c:pt idx="1580">
                  <c:v>56395</c:v>
                </c:pt>
                <c:pt idx="1581">
                  <c:v>56036</c:v>
                </c:pt>
                <c:pt idx="1582">
                  <c:v>54634</c:v>
                </c:pt>
                <c:pt idx="1583">
                  <c:v>53506</c:v>
                </c:pt>
                <c:pt idx="1584">
                  <c:v>53944</c:v>
                </c:pt>
                <c:pt idx="1585">
                  <c:v>54017</c:v>
                </c:pt>
                <c:pt idx="1586">
                  <c:v>52798</c:v>
                </c:pt>
                <c:pt idx="1587">
                  <c:v>52884</c:v>
                </c:pt>
                <c:pt idx="1588">
                  <c:v>51618</c:v>
                </c:pt>
                <c:pt idx="1589">
                  <c:v>51316</c:v>
                </c:pt>
                <c:pt idx="1590">
                  <c:v>49769.93</c:v>
                </c:pt>
                <c:pt idx="1591">
                  <c:v>49180.58</c:v>
                </c:pt>
                <c:pt idx="1592">
                  <c:v>50414.89</c:v>
                </c:pt>
                <c:pt idx="1593">
                  <c:v>49332.340000000004</c:v>
                </c:pt>
                <c:pt idx="1594">
                  <c:v>49088.65</c:v>
                </c:pt>
                <c:pt idx="1595">
                  <c:v>49464.94</c:v>
                </c:pt>
                <c:pt idx="1596">
                  <c:v>47893.06</c:v>
                </c:pt>
                <c:pt idx="1597">
                  <c:v>48214.43</c:v>
                </c:pt>
                <c:pt idx="1598">
                  <c:v>47056.04</c:v>
                </c:pt>
                <c:pt idx="1599">
                  <c:v>45965.05</c:v>
                </c:pt>
                <c:pt idx="1600">
                  <c:v>46893.04</c:v>
                </c:pt>
                <c:pt idx="1601">
                  <c:v>47171.98</c:v>
                </c:pt>
                <c:pt idx="1602">
                  <c:v>47609.46</c:v>
                </c:pt>
                <c:pt idx="1603">
                  <c:v>47457.13</c:v>
                </c:pt>
                <c:pt idx="1604">
                  <c:v>47229.59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Abertura</c:v>
                </c:pt>
              </c:strCache>
            </c:strRef>
          </c:tx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Plan1!$F$2:$F$1499</c:f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Minimo</c:v>
                </c:pt>
              </c:strCache>
            </c:strRef>
          </c:tx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Plan1!$G$2:$G$1499</c:f>
            </c:numRef>
          </c:val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Maximo</c:v>
                </c:pt>
              </c:strCache>
            </c:strRef>
          </c:tx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Plan1!$H$2:$H$1499</c:f>
            </c:numRef>
          </c:val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Medio</c:v>
                </c:pt>
              </c:strCache>
            </c:strRef>
          </c:tx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Plan1!$I$2:$I$1499</c:f>
            </c:numRef>
          </c:val>
        </c:ser>
        <c:ser>
          <c:idx val="8"/>
          <c:order val="8"/>
          <c:tx>
            <c:strRef>
              <c:f>Plan1!$J$1</c:f>
              <c:strCache>
                <c:ptCount val="1"/>
              </c:strCache>
            </c:strRef>
          </c:tx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Plan1!$J$2:$J$1499</c:f>
            </c:numRef>
          </c:val>
        </c:ser>
        <c:ser>
          <c:idx val="9"/>
          <c:order val="9"/>
          <c:tx>
            <c:strRef>
              <c:f>Plan1!$K$1</c:f>
              <c:strCache>
                <c:ptCount val="1"/>
              </c:strCache>
            </c:strRef>
          </c:tx>
          <c:cat>
            <c:numRef>
              <c:f>Plan1!$A$2:$A$2000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Plan1!$K$2:$K$1499</c:f>
            </c:numRef>
          </c:val>
        </c:ser>
        <c:dLbls/>
        <c:marker val="1"/>
        <c:axId val="67612032"/>
        <c:axId val="68297856"/>
      </c:lineChart>
      <c:lineChart>
        <c:grouping val="standard"/>
        <c:ser>
          <c:idx val="11"/>
          <c:order val="10"/>
          <c:tx>
            <c:strRef>
              <c:f>Plan1!$M$1</c:f>
              <c:strCache>
                <c:ptCount val="1"/>
                <c:pt idx="0">
                  <c:v>Volatilidade Anualizada (Janela móvel de 21 dias) 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Plan1!$A$40:$A$2000</c:f>
              <c:numCache>
                <c:formatCode>dd/mm/yyyy</c:formatCode>
                <c:ptCount val="196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39097</c:v>
                </c:pt>
                <c:pt idx="10">
                  <c:v>39098</c:v>
                </c:pt>
                <c:pt idx="11">
                  <c:v>39099</c:v>
                </c:pt>
                <c:pt idx="12">
                  <c:v>39100</c:v>
                </c:pt>
                <c:pt idx="13">
                  <c:v>39101</c:v>
                </c:pt>
                <c:pt idx="14">
                  <c:v>39104</c:v>
                </c:pt>
                <c:pt idx="15">
                  <c:v>39105</c:v>
                </c:pt>
                <c:pt idx="16">
                  <c:v>39106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39134</c:v>
                </c:pt>
                <c:pt idx="34">
                  <c:v>39135</c:v>
                </c:pt>
                <c:pt idx="35">
                  <c:v>39136</c:v>
                </c:pt>
                <c:pt idx="36">
                  <c:v>39139</c:v>
                </c:pt>
                <c:pt idx="37">
                  <c:v>39140</c:v>
                </c:pt>
                <c:pt idx="38">
                  <c:v>39141</c:v>
                </c:pt>
                <c:pt idx="39">
                  <c:v>39142</c:v>
                </c:pt>
                <c:pt idx="40">
                  <c:v>39143</c:v>
                </c:pt>
                <c:pt idx="41">
                  <c:v>39146</c:v>
                </c:pt>
                <c:pt idx="42">
                  <c:v>39147</c:v>
                </c:pt>
                <c:pt idx="43">
                  <c:v>39148</c:v>
                </c:pt>
                <c:pt idx="44">
                  <c:v>39149</c:v>
                </c:pt>
                <c:pt idx="45">
                  <c:v>39150</c:v>
                </c:pt>
                <c:pt idx="46">
                  <c:v>39153</c:v>
                </c:pt>
                <c:pt idx="47">
                  <c:v>39154</c:v>
                </c:pt>
                <c:pt idx="48">
                  <c:v>39155</c:v>
                </c:pt>
                <c:pt idx="49">
                  <c:v>39156</c:v>
                </c:pt>
                <c:pt idx="50">
                  <c:v>39157</c:v>
                </c:pt>
                <c:pt idx="51">
                  <c:v>39160</c:v>
                </c:pt>
                <c:pt idx="52">
                  <c:v>39161</c:v>
                </c:pt>
                <c:pt idx="53">
                  <c:v>39162</c:v>
                </c:pt>
                <c:pt idx="54">
                  <c:v>39163</c:v>
                </c:pt>
                <c:pt idx="55">
                  <c:v>39164</c:v>
                </c:pt>
                <c:pt idx="56">
                  <c:v>39167</c:v>
                </c:pt>
                <c:pt idx="57">
                  <c:v>39168</c:v>
                </c:pt>
                <c:pt idx="58">
                  <c:v>39169</c:v>
                </c:pt>
                <c:pt idx="59">
                  <c:v>39170</c:v>
                </c:pt>
                <c:pt idx="60">
                  <c:v>39171</c:v>
                </c:pt>
                <c:pt idx="61">
                  <c:v>39174</c:v>
                </c:pt>
                <c:pt idx="62">
                  <c:v>39175</c:v>
                </c:pt>
                <c:pt idx="63">
                  <c:v>39176</c:v>
                </c:pt>
                <c:pt idx="64">
                  <c:v>39177</c:v>
                </c:pt>
                <c:pt idx="65">
                  <c:v>39181</c:v>
                </c:pt>
                <c:pt idx="66">
                  <c:v>39182</c:v>
                </c:pt>
                <c:pt idx="67">
                  <c:v>39183</c:v>
                </c:pt>
                <c:pt idx="68">
                  <c:v>39184</c:v>
                </c:pt>
                <c:pt idx="69">
                  <c:v>39185</c:v>
                </c:pt>
                <c:pt idx="70">
                  <c:v>39188</c:v>
                </c:pt>
                <c:pt idx="71">
                  <c:v>39189</c:v>
                </c:pt>
                <c:pt idx="72">
                  <c:v>39190</c:v>
                </c:pt>
                <c:pt idx="73">
                  <c:v>39191</c:v>
                </c:pt>
                <c:pt idx="74">
                  <c:v>39192</c:v>
                </c:pt>
                <c:pt idx="75">
                  <c:v>39195</c:v>
                </c:pt>
                <c:pt idx="76">
                  <c:v>39196</c:v>
                </c:pt>
                <c:pt idx="77">
                  <c:v>39197</c:v>
                </c:pt>
                <c:pt idx="78">
                  <c:v>39198</c:v>
                </c:pt>
                <c:pt idx="79">
                  <c:v>39199</c:v>
                </c:pt>
                <c:pt idx="80">
                  <c:v>39202</c:v>
                </c:pt>
                <c:pt idx="81">
                  <c:v>39204</c:v>
                </c:pt>
                <c:pt idx="82">
                  <c:v>39205</c:v>
                </c:pt>
                <c:pt idx="83">
                  <c:v>39206</c:v>
                </c:pt>
                <c:pt idx="84">
                  <c:v>39209</c:v>
                </c:pt>
                <c:pt idx="85">
                  <c:v>39210</c:v>
                </c:pt>
                <c:pt idx="86">
                  <c:v>39211</c:v>
                </c:pt>
                <c:pt idx="87">
                  <c:v>39212</c:v>
                </c:pt>
                <c:pt idx="88">
                  <c:v>39213</c:v>
                </c:pt>
                <c:pt idx="89">
                  <c:v>39216</c:v>
                </c:pt>
                <c:pt idx="90">
                  <c:v>39217</c:v>
                </c:pt>
                <c:pt idx="91">
                  <c:v>39218</c:v>
                </c:pt>
                <c:pt idx="92">
                  <c:v>39219</c:v>
                </c:pt>
                <c:pt idx="93">
                  <c:v>39220</c:v>
                </c:pt>
                <c:pt idx="94">
                  <c:v>39223</c:v>
                </c:pt>
                <c:pt idx="95">
                  <c:v>39224</c:v>
                </c:pt>
                <c:pt idx="96">
                  <c:v>39225</c:v>
                </c:pt>
                <c:pt idx="97">
                  <c:v>39226</c:v>
                </c:pt>
                <c:pt idx="98">
                  <c:v>39227</c:v>
                </c:pt>
                <c:pt idx="99">
                  <c:v>39230</c:v>
                </c:pt>
                <c:pt idx="100">
                  <c:v>39231</c:v>
                </c:pt>
                <c:pt idx="101">
                  <c:v>39232</c:v>
                </c:pt>
                <c:pt idx="102">
                  <c:v>39233</c:v>
                </c:pt>
                <c:pt idx="103">
                  <c:v>39234</c:v>
                </c:pt>
                <c:pt idx="104">
                  <c:v>39237</c:v>
                </c:pt>
                <c:pt idx="105">
                  <c:v>39238</c:v>
                </c:pt>
                <c:pt idx="106">
                  <c:v>39239</c:v>
                </c:pt>
                <c:pt idx="107">
                  <c:v>39241</c:v>
                </c:pt>
                <c:pt idx="108">
                  <c:v>39244</c:v>
                </c:pt>
                <c:pt idx="109">
                  <c:v>39245</c:v>
                </c:pt>
                <c:pt idx="110">
                  <c:v>39246</c:v>
                </c:pt>
                <c:pt idx="111">
                  <c:v>39247</c:v>
                </c:pt>
                <c:pt idx="112">
                  <c:v>39248</c:v>
                </c:pt>
                <c:pt idx="113">
                  <c:v>39251</c:v>
                </c:pt>
                <c:pt idx="114">
                  <c:v>39252</c:v>
                </c:pt>
                <c:pt idx="115">
                  <c:v>39253</c:v>
                </c:pt>
                <c:pt idx="116">
                  <c:v>39254</c:v>
                </c:pt>
                <c:pt idx="117">
                  <c:v>39255</c:v>
                </c:pt>
                <c:pt idx="118">
                  <c:v>39258</c:v>
                </c:pt>
                <c:pt idx="119">
                  <c:v>39259</c:v>
                </c:pt>
                <c:pt idx="120">
                  <c:v>39260</c:v>
                </c:pt>
                <c:pt idx="121">
                  <c:v>39261</c:v>
                </c:pt>
                <c:pt idx="122">
                  <c:v>39262</c:v>
                </c:pt>
                <c:pt idx="123">
                  <c:v>39265</c:v>
                </c:pt>
                <c:pt idx="124">
                  <c:v>39266</c:v>
                </c:pt>
                <c:pt idx="125">
                  <c:v>39267</c:v>
                </c:pt>
                <c:pt idx="126">
                  <c:v>39268</c:v>
                </c:pt>
                <c:pt idx="127">
                  <c:v>39269</c:v>
                </c:pt>
                <c:pt idx="128">
                  <c:v>39273</c:v>
                </c:pt>
                <c:pt idx="129">
                  <c:v>39274</c:v>
                </c:pt>
                <c:pt idx="130">
                  <c:v>39275</c:v>
                </c:pt>
                <c:pt idx="131">
                  <c:v>39276</c:v>
                </c:pt>
                <c:pt idx="132">
                  <c:v>39279</c:v>
                </c:pt>
                <c:pt idx="133">
                  <c:v>39280</c:v>
                </c:pt>
                <c:pt idx="134">
                  <c:v>39281</c:v>
                </c:pt>
                <c:pt idx="135">
                  <c:v>39282</c:v>
                </c:pt>
                <c:pt idx="136">
                  <c:v>39283</c:v>
                </c:pt>
                <c:pt idx="137">
                  <c:v>39286</c:v>
                </c:pt>
                <c:pt idx="138">
                  <c:v>39287</c:v>
                </c:pt>
                <c:pt idx="139">
                  <c:v>39288</c:v>
                </c:pt>
                <c:pt idx="140">
                  <c:v>39289</c:v>
                </c:pt>
                <c:pt idx="141">
                  <c:v>39290</c:v>
                </c:pt>
                <c:pt idx="142">
                  <c:v>39293</c:v>
                </c:pt>
                <c:pt idx="143">
                  <c:v>39294</c:v>
                </c:pt>
                <c:pt idx="144">
                  <c:v>39295</c:v>
                </c:pt>
                <c:pt idx="145">
                  <c:v>39296</c:v>
                </c:pt>
                <c:pt idx="146">
                  <c:v>39297</c:v>
                </c:pt>
                <c:pt idx="147">
                  <c:v>39300</c:v>
                </c:pt>
                <c:pt idx="148">
                  <c:v>39301</c:v>
                </c:pt>
                <c:pt idx="149">
                  <c:v>39302</c:v>
                </c:pt>
                <c:pt idx="150">
                  <c:v>39303</c:v>
                </c:pt>
                <c:pt idx="151">
                  <c:v>39304</c:v>
                </c:pt>
                <c:pt idx="152">
                  <c:v>39307</c:v>
                </c:pt>
                <c:pt idx="153">
                  <c:v>39308</c:v>
                </c:pt>
                <c:pt idx="154">
                  <c:v>39309</c:v>
                </c:pt>
                <c:pt idx="155">
                  <c:v>39310</c:v>
                </c:pt>
                <c:pt idx="156">
                  <c:v>39311</c:v>
                </c:pt>
                <c:pt idx="157">
                  <c:v>39314</c:v>
                </c:pt>
                <c:pt idx="158">
                  <c:v>39315</c:v>
                </c:pt>
                <c:pt idx="159">
                  <c:v>39316</c:v>
                </c:pt>
                <c:pt idx="160">
                  <c:v>39317</c:v>
                </c:pt>
                <c:pt idx="161">
                  <c:v>39318</c:v>
                </c:pt>
                <c:pt idx="162">
                  <c:v>39321</c:v>
                </c:pt>
                <c:pt idx="163">
                  <c:v>39322</c:v>
                </c:pt>
                <c:pt idx="164">
                  <c:v>39323</c:v>
                </c:pt>
                <c:pt idx="165">
                  <c:v>39324</c:v>
                </c:pt>
                <c:pt idx="166">
                  <c:v>39325</c:v>
                </c:pt>
                <c:pt idx="167">
                  <c:v>39328</c:v>
                </c:pt>
                <c:pt idx="168">
                  <c:v>39329</c:v>
                </c:pt>
                <c:pt idx="169">
                  <c:v>39330</c:v>
                </c:pt>
                <c:pt idx="170">
                  <c:v>39331</c:v>
                </c:pt>
                <c:pt idx="171">
                  <c:v>39335</c:v>
                </c:pt>
                <c:pt idx="172">
                  <c:v>39336</c:v>
                </c:pt>
                <c:pt idx="173">
                  <c:v>39337</c:v>
                </c:pt>
                <c:pt idx="174">
                  <c:v>39338</c:v>
                </c:pt>
                <c:pt idx="175">
                  <c:v>39339</c:v>
                </c:pt>
                <c:pt idx="176">
                  <c:v>39342</c:v>
                </c:pt>
                <c:pt idx="177">
                  <c:v>39343</c:v>
                </c:pt>
                <c:pt idx="178">
                  <c:v>39344</c:v>
                </c:pt>
                <c:pt idx="179">
                  <c:v>39345</c:v>
                </c:pt>
                <c:pt idx="180">
                  <c:v>39346</c:v>
                </c:pt>
                <c:pt idx="181">
                  <c:v>39349</c:v>
                </c:pt>
                <c:pt idx="182">
                  <c:v>39350</c:v>
                </c:pt>
                <c:pt idx="183">
                  <c:v>39351</c:v>
                </c:pt>
                <c:pt idx="184">
                  <c:v>39352</c:v>
                </c:pt>
                <c:pt idx="185">
                  <c:v>39353</c:v>
                </c:pt>
                <c:pt idx="186">
                  <c:v>39356</c:v>
                </c:pt>
                <c:pt idx="187">
                  <c:v>39357</c:v>
                </c:pt>
                <c:pt idx="188">
                  <c:v>39358</c:v>
                </c:pt>
                <c:pt idx="189">
                  <c:v>39359</c:v>
                </c:pt>
                <c:pt idx="190">
                  <c:v>39360</c:v>
                </c:pt>
                <c:pt idx="191">
                  <c:v>39363</c:v>
                </c:pt>
                <c:pt idx="192">
                  <c:v>39364</c:v>
                </c:pt>
                <c:pt idx="193">
                  <c:v>39365</c:v>
                </c:pt>
                <c:pt idx="194">
                  <c:v>39366</c:v>
                </c:pt>
                <c:pt idx="195">
                  <c:v>39370</c:v>
                </c:pt>
                <c:pt idx="196">
                  <c:v>39371</c:v>
                </c:pt>
                <c:pt idx="197">
                  <c:v>39372</c:v>
                </c:pt>
                <c:pt idx="198">
                  <c:v>39373</c:v>
                </c:pt>
                <c:pt idx="199">
                  <c:v>39374</c:v>
                </c:pt>
                <c:pt idx="200">
                  <c:v>39377</c:v>
                </c:pt>
                <c:pt idx="201">
                  <c:v>39378</c:v>
                </c:pt>
                <c:pt idx="202">
                  <c:v>39379</c:v>
                </c:pt>
                <c:pt idx="203">
                  <c:v>39380</c:v>
                </c:pt>
                <c:pt idx="204">
                  <c:v>39381</c:v>
                </c:pt>
                <c:pt idx="205">
                  <c:v>39384</c:v>
                </c:pt>
                <c:pt idx="206">
                  <c:v>39385</c:v>
                </c:pt>
                <c:pt idx="207">
                  <c:v>39386</c:v>
                </c:pt>
                <c:pt idx="208">
                  <c:v>39387</c:v>
                </c:pt>
                <c:pt idx="209">
                  <c:v>39391</c:v>
                </c:pt>
                <c:pt idx="210">
                  <c:v>39392</c:v>
                </c:pt>
                <c:pt idx="211">
                  <c:v>39393</c:v>
                </c:pt>
                <c:pt idx="212">
                  <c:v>39394</c:v>
                </c:pt>
                <c:pt idx="213">
                  <c:v>39395</c:v>
                </c:pt>
                <c:pt idx="214">
                  <c:v>39398</c:v>
                </c:pt>
                <c:pt idx="215">
                  <c:v>39399</c:v>
                </c:pt>
                <c:pt idx="216">
                  <c:v>39400</c:v>
                </c:pt>
                <c:pt idx="217">
                  <c:v>39402</c:v>
                </c:pt>
                <c:pt idx="218">
                  <c:v>39405</c:v>
                </c:pt>
                <c:pt idx="219">
                  <c:v>39407</c:v>
                </c:pt>
                <c:pt idx="220">
                  <c:v>39408</c:v>
                </c:pt>
                <c:pt idx="221">
                  <c:v>39409</c:v>
                </c:pt>
                <c:pt idx="222">
                  <c:v>39412</c:v>
                </c:pt>
                <c:pt idx="223">
                  <c:v>39413</c:v>
                </c:pt>
                <c:pt idx="224">
                  <c:v>39414</c:v>
                </c:pt>
                <c:pt idx="225">
                  <c:v>39415</c:v>
                </c:pt>
                <c:pt idx="226">
                  <c:v>39416</c:v>
                </c:pt>
                <c:pt idx="227">
                  <c:v>39419</c:v>
                </c:pt>
                <c:pt idx="228">
                  <c:v>39420</c:v>
                </c:pt>
                <c:pt idx="229">
                  <c:v>39421</c:v>
                </c:pt>
                <c:pt idx="230">
                  <c:v>39422</c:v>
                </c:pt>
                <c:pt idx="231">
                  <c:v>39423</c:v>
                </c:pt>
                <c:pt idx="232">
                  <c:v>39426</c:v>
                </c:pt>
                <c:pt idx="233">
                  <c:v>39427</c:v>
                </c:pt>
                <c:pt idx="234">
                  <c:v>39428</c:v>
                </c:pt>
                <c:pt idx="235">
                  <c:v>39429</c:v>
                </c:pt>
                <c:pt idx="236">
                  <c:v>39430</c:v>
                </c:pt>
                <c:pt idx="237">
                  <c:v>39433</c:v>
                </c:pt>
                <c:pt idx="238">
                  <c:v>39434</c:v>
                </c:pt>
                <c:pt idx="239">
                  <c:v>39435</c:v>
                </c:pt>
                <c:pt idx="240">
                  <c:v>39436</c:v>
                </c:pt>
                <c:pt idx="241">
                  <c:v>39437</c:v>
                </c:pt>
                <c:pt idx="242">
                  <c:v>39442</c:v>
                </c:pt>
                <c:pt idx="243">
                  <c:v>39443</c:v>
                </c:pt>
                <c:pt idx="244">
                  <c:v>39444</c:v>
                </c:pt>
                <c:pt idx="245">
                  <c:v>39449</c:v>
                </c:pt>
                <c:pt idx="246">
                  <c:v>39450</c:v>
                </c:pt>
                <c:pt idx="247">
                  <c:v>39451</c:v>
                </c:pt>
                <c:pt idx="248">
                  <c:v>39454</c:v>
                </c:pt>
                <c:pt idx="249">
                  <c:v>39455</c:v>
                </c:pt>
                <c:pt idx="250">
                  <c:v>39456</c:v>
                </c:pt>
                <c:pt idx="251">
                  <c:v>39457</c:v>
                </c:pt>
                <c:pt idx="252">
                  <c:v>39458</c:v>
                </c:pt>
                <c:pt idx="253">
                  <c:v>39461</c:v>
                </c:pt>
                <c:pt idx="254">
                  <c:v>39462</c:v>
                </c:pt>
                <c:pt idx="255">
                  <c:v>39463</c:v>
                </c:pt>
                <c:pt idx="256">
                  <c:v>39464</c:v>
                </c:pt>
                <c:pt idx="257">
                  <c:v>39465</c:v>
                </c:pt>
                <c:pt idx="258">
                  <c:v>39468</c:v>
                </c:pt>
                <c:pt idx="259">
                  <c:v>39469</c:v>
                </c:pt>
                <c:pt idx="260">
                  <c:v>39470</c:v>
                </c:pt>
                <c:pt idx="261">
                  <c:v>39471</c:v>
                </c:pt>
                <c:pt idx="262">
                  <c:v>39475</c:v>
                </c:pt>
                <c:pt idx="263">
                  <c:v>39476</c:v>
                </c:pt>
                <c:pt idx="264">
                  <c:v>39477</c:v>
                </c:pt>
                <c:pt idx="265">
                  <c:v>39478</c:v>
                </c:pt>
                <c:pt idx="266">
                  <c:v>39479</c:v>
                </c:pt>
                <c:pt idx="267">
                  <c:v>39484</c:v>
                </c:pt>
                <c:pt idx="268">
                  <c:v>39485</c:v>
                </c:pt>
                <c:pt idx="269">
                  <c:v>39486</c:v>
                </c:pt>
                <c:pt idx="270">
                  <c:v>39489</c:v>
                </c:pt>
                <c:pt idx="271">
                  <c:v>39490</c:v>
                </c:pt>
                <c:pt idx="272">
                  <c:v>39491</c:v>
                </c:pt>
                <c:pt idx="273">
                  <c:v>39492</c:v>
                </c:pt>
                <c:pt idx="274">
                  <c:v>39493</c:v>
                </c:pt>
                <c:pt idx="275">
                  <c:v>39496</c:v>
                </c:pt>
                <c:pt idx="276">
                  <c:v>39497</c:v>
                </c:pt>
                <c:pt idx="277">
                  <c:v>39498</c:v>
                </c:pt>
                <c:pt idx="278">
                  <c:v>39499</c:v>
                </c:pt>
                <c:pt idx="279">
                  <c:v>39500</c:v>
                </c:pt>
                <c:pt idx="280">
                  <c:v>39503</c:v>
                </c:pt>
                <c:pt idx="281">
                  <c:v>39504</c:v>
                </c:pt>
                <c:pt idx="282">
                  <c:v>39505</c:v>
                </c:pt>
                <c:pt idx="283">
                  <c:v>39506</c:v>
                </c:pt>
                <c:pt idx="284">
                  <c:v>39507</c:v>
                </c:pt>
                <c:pt idx="285">
                  <c:v>39510</c:v>
                </c:pt>
                <c:pt idx="286">
                  <c:v>39511</c:v>
                </c:pt>
                <c:pt idx="287">
                  <c:v>39512</c:v>
                </c:pt>
                <c:pt idx="288">
                  <c:v>39513</c:v>
                </c:pt>
                <c:pt idx="289">
                  <c:v>39514</c:v>
                </c:pt>
                <c:pt idx="290">
                  <c:v>39517</c:v>
                </c:pt>
                <c:pt idx="291">
                  <c:v>39518</c:v>
                </c:pt>
                <c:pt idx="292">
                  <c:v>39519</c:v>
                </c:pt>
                <c:pt idx="293">
                  <c:v>39520</c:v>
                </c:pt>
                <c:pt idx="294">
                  <c:v>39521</c:v>
                </c:pt>
                <c:pt idx="295">
                  <c:v>39524</c:v>
                </c:pt>
                <c:pt idx="296">
                  <c:v>39525</c:v>
                </c:pt>
                <c:pt idx="297">
                  <c:v>39526</c:v>
                </c:pt>
                <c:pt idx="298">
                  <c:v>39527</c:v>
                </c:pt>
                <c:pt idx="299">
                  <c:v>39531</c:v>
                </c:pt>
                <c:pt idx="300">
                  <c:v>39532</c:v>
                </c:pt>
                <c:pt idx="301">
                  <c:v>39533</c:v>
                </c:pt>
                <c:pt idx="302">
                  <c:v>39534</c:v>
                </c:pt>
                <c:pt idx="303">
                  <c:v>39535</c:v>
                </c:pt>
                <c:pt idx="304">
                  <c:v>39538</c:v>
                </c:pt>
                <c:pt idx="305">
                  <c:v>39539</c:v>
                </c:pt>
                <c:pt idx="306">
                  <c:v>39540</c:v>
                </c:pt>
                <c:pt idx="307">
                  <c:v>39541</c:v>
                </c:pt>
                <c:pt idx="308">
                  <c:v>39542</c:v>
                </c:pt>
                <c:pt idx="309">
                  <c:v>39545</c:v>
                </c:pt>
                <c:pt idx="310">
                  <c:v>39546</c:v>
                </c:pt>
                <c:pt idx="311">
                  <c:v>39547</c:v>
                </c:pt>
                <c:pt idx="312">
                  <c:v>39548</c:v>
                </c:pt>
                <c:pt idx="313">
                  <c:v>39549</c:v>
                </c:pt>
                <c:pt idx="314">
                  <c:v>39552</c:v>
                </c:pt>
                <c:pt idx="315">
                  <c:v>39553</c:v>
                </c:pt>
                <c:pt idx="316">
                  <c:v>39554</c:v>
                </c:pt>
                <c:pt idx="317">
                  <c:v>39555</c:v>
                </c:pt>
                <c:pt idx="318">
                  <c:v>39556</c:v>
                </c:pt>
                <c:pt idx="319">
                  <c:v>39560</c:v>
                </c:pt>
                <c:pt idx="320">
                  <c:v>39561</c:v>
                </c:pt>
                <c:pt idx="321">
                  <c:v>39562</c:v>
                </c:pt>
                <c:pt idx="322">
                  <c:v>39563</c:v>
                </c:pt>
                <c:pt idx="323">
                  <c:v>39566</c:v>
                </c:pt>
                <c:pt idx="324">
                  <c:v>39567</c:v>
                </c:pt>
                <c:pt idx="325">
                  <c:v>39568</c:v>
                </c:pt>
                <c:pt idx="326">
                  <c:v>39570</c:v>
                </c:pt>
                <c:pt idx="327">
                  <c:v>39573</c:v>
                </c:pt>
                <c:pt idx="328">
                  <c:v>39574</c:v>
                </c:pt>
                <c:pt idx="329">
                  <c:v>39575</c:v>
                </c:pt>
                <c:pt idx="330">
                  <c:v>39576</c:v>
                </c:pt>
                <c:pt idx="331">
                  <c:v>39577</c:v>
                </c:pt>
                <c:pt idx="332">
                  <c:v>39580</c:v>
                </c:pt>
                <c:pt idx="333">
                  <c:v>39581</c:v>
                </c:pt>
                <c:pt idx="334">
                  <c:v>39582</c:v>
                </c:pt>
                <c:pt idx="335">
                  <c:v>39583</c:v>
                </c:pt>
                <c:pt idx="336">
                  <c:v>39584</c:v>
                </c:pt>
                <c:pt idx="337">
                  <c:v>39587</c:v>
                </c:pt>
                <c:pt idx="338">
                  <c:v>39588</c:v>
                </c:pt>
                <c:pt idx="339">
                  <c:v>39589</c:v>
                </c:pt>
                <c:pt idx="340">
                  <c:v>39591</c:v>
                </c:pt>
                <c:pt idx="341">
                  <c:v>39594</c:v>
                </c:pt>
                <c:pt idx="342">
                  <c:v>39595</c:v>
                </c:pt>
                <c:pt idx="343">
                  <c:v>39596</c:v>
                </c:pt>
                <c:pt idx="344">
                  <c:v>39597</c:v>
                </c:pt>
                <c:pt idx="345">
                  <c:v>39598</c:v>
                </c:pt>
                <c:pt idx="346">
                  <c:v>39601</c:v>
                </c:pt>
                <c:pt idx="347">
                  <c:v>39602</c:v>
                </c:pt>
                <c:pt idx="348">
                  <c:v>39603</c:v>
                </c:pt>
                <c:pt idx="349">
                  <c:v>39604</c:v>
                </c:pt>
                <c:pt idx="350">
                  <c:v>39605</c:v>
                </c:pt>
                <c:pt idx="351">
                  <c:v>39608</c:v>
                </c:pt>
                <c:pt idx="352">
                  <c:v>39609</c:v>
                </c:pt>
                <c:pt idx="353">
                  <c:v>39610</c:v>
                </c:pt>
                <c:pt idx="354">
                  <c:v>39611</c:v>
                </c:pt>
                <c:pt idx="355">
                  <c:v>39612</c:v>
                </c:pt>
                <c:pt idx="356">
                  <c:v>39615</c:v>
                </c:pt>
                <c:pt idx="357">
                  <c:v>39616</c:v>
                </c:pt>
                <c:pt idx="358">
                  <c:v>39617</c:v>
                </c:pt>
                <c:pt idx="359">
                  <c:v>39618</c:v>
                </c:pt>
                <c:pt idx="360">
                  <c:v>39619</c:v>
                </c:pt>
                <c:pt idx="361">
                  <c:v>39622</c:v>
                </c:pt>
                <c:pt idx="362">
                  <c:v>39623</c:v>
                </c:pt>
                <c:pt idx="363">
                  <c:v>39624</c:v>
                </c:pt>
                <c:pt idx="364">
                  <c:v>39625</c:v>
                </c:pt>
                <c:pt idx="365">
                  <c:v>39626</c:v>
                </c:pt>
                <c:pt idx="366">
                  <c:v>39629</c:v>
                </c:pt>
                <c:pt idx="367">
                  <c:v>39630</c:v>
                </c:pt>
                <c:pt idx="368">
                  <c:v>39631</c:v>
                </c:pt>
                <c:pt idx="369">
                  <c:v>39632</c:v>
                </c:pt>
                <c:pt idx="370">
                  <c:v>39633</c:v>
                </c:pt>
                <c:pt idx="371">
                  <c:v>39636</c:v>
                </c:pt>
                <c:pt idx="372">
                  <c:v>39637</c:v>
                </c:pt>
                <c:pt idx="373">
                  <c:v>39639</c:v>
                </c:pt>
                <c:pt idx="374">
                  <c:v>39640</c:v>
                </c:pt>
                <c:pt idx="375">
                  <c:v>39643</c:v>
                </c:pt>
                <c:pt idx="376">
                  <c:v>39644</c:v>
                </c:pt>
                <c:pt idx="377">
                  <c:v>39645</c:v>
                </c:pt>
                <c:pt idx="378">
                  <c:v>39646</c:v>
                </c:pt>
                <c:pt idx="379">
                  <c:v>39647</c:v>
                </c:pt>
                <c:pt idx="380">
                  <c:v>39650</c:v>
                </c:pt>
                <c:pt idx="381">
                  <c:v>39651</c:v>
                </c:pt>
                <c:pt idx="382">
                  <c:v>39652</c:v>
                </c:pt>
                <c:pt idx="383">
                  <c:v>39653</c:v>
                </c:pt>
                <c:pt idx="384">
                  <c:v>39654</c:v>
                </c:pt>
                <c:pt idx="385">
                  <c:v>39657</c:v>
                </c:pt>
                <c:pt idx="386">
                  <c:v>39658</c:v>
                </c:pt>
                <c:pt idx="387">
                  <c:v>39659</c:v>
                </c:pt>
                <c:pt idx="388">
                  <c:v>39660</c:v>
                </c:pt>
                <c:pt idx="389">
                  <c:v>39661</c:v>
                </c:pt>
                <c:pt idx="390">
                  <c:v>39664</c:v>
                </c:pt>
                <c:pt idx="391">
                  <c:v>39665</c:v>
                </c:pt>
                <c:pt idx="392">
                  <c:v>39666</c:v>
                </c:pt>
                <c:pt idx="393">
                  <c:v>39667</c:v>
                </c:pt>
                <c:pt idx="394">
                  <c:v>39668</c:v>
                </c:pt>
                <c:pt idx="395">
                  <c:v>39671</c:v>
                </c:pt>
                <c:pt idx="396">
                  <c:v>39672</c:v>
                </c:pt>
                <c:pt idx="397">
                  <c:v>39673</c:v>
                </c:pt>
                <c:pt idx="398">
                  <c:v>39674</c:v>
                </c:pt>
                <c:pt idx="399">
                  <c:v>39675</c:v>
                </c:pt>
                <c:pt idx="400">
                  <c:v>39678</c:v>
                </c:pt>
                <c:pt idx="401">
                  <c:v>39679</c:v>
                </c:pt>
                <c:pt idx="402">
                  <c:v>39680</c:v>
                </c:pt>
                <c:pt idx="403">
                  <c:v>39681</c:v>
                </c:pt>
                <c:pt idx="404">
                  <c:v>39682</c:v>
                </c:pt>
                <c:pt idx="405">
                  <c:v>39685</c:v>
                </c:pt>
                <c:pt idx="406">
                  <c:v>39686</c:v>
                </c:pt>
                <c:pt idx="407">
                  <c:v>39687</c:v>
                </c:pt>
                <c:pt idx="408">
                  <c:v>39688</c:v>
                </c:pt>
                <c:pt idx="409">
                  <c:v>39689</c:v>
                </c:pt>
                <c:pt idx="410">
                  <c:v>39692</c:v>
                </c:pt>
                <c:pt idx="411">
                  <c:v>39693</c:v>
                </c:pt>
                <c:pt idx="412">
                  <c:v>39694</c:v>
                </c:pt>
                <c:pt idx="413">
                  <c:v>39695</c:v>
                </c:pt>
                <c:pt idx="414">
                  <c:v>39696</c:v>
                </c:pt>
                <c:pt idx="415">
                  <c:v>39699</c:v>
                </c:pt>
                <c:pt idx="416">
                  <c:v>39700</c:v>
                </c:pt>
                <c:pt idx="417">
                  <c:v>39701</c:v>
                </c:pt>
                <c:pt idx="418">
                  <c:v>39702</c:v>
                </c:pt>
                <c:pt idx="419">
                  <c:v>39703</c:v>
                </c:pt>
                <c:pt idx="420">
                  <c:v>39706</c:v>
                </c:pt>
                <c:pt idx="421">
                  <c:v>39707</c:v>
                </c:pt>
                <c:pt idx="422">
                  <c:v>39708</c:v>
                </c:pt>
                <c:pt idx="423">
                  <c:v>39709</c:v>
                </c:pt>
                <c:pt idx="424">
                  <c:v>39710</c:v>
                </c:pt>
                <c:pt idx="425">
                  <c:v>39713</c:v>
                </c:pt>
                <c:pt idx="426">
                  <c:v>39714</c:v>
                </c:pt>
                <c:pt idx="427">
                  <c:v>39715</c:v>
                </c:pt>
                <c:pt idx="428">
                  <c:v>39716</c:v>
                </c:pt>
                <c:pt idx="429">
                  <c:v>39717</c:v>
                </c:pt>
                <c:pt idx="430">
                  <c:v>39720</c:v>
                </c:pt>
                <c:pt idx="431">
                  <c:v>39721</c:v>
                </c:pt>
                <c:pt idx="432">
                  <c:v>39722</c:v>
                </c:pt>
                <c:pt idx="433">
                  <c:v>39723</c:v>
                </c:pt>
                <c:pt idx="434">
                  <c:v>39724</c:v>
                </c:pt>
                <c:pt idx="435">
                  <c:v>39727</c:v>
                </c:pt>
                <c:pt idx="436">
                  <c:v>39728</c:v>
                </c:pt>
                <c:pt idx="437">
                  <c:v>39729</c:v>
                </c:pt>
                <c:pt idx="438">
                  <c:v>39730</c:v>
                </c:pt>
                <c:pt idx="439">
                  <c:v>39731</c:v>
                </c:pt>
                <c:pt idx="440">
                  <c:v>39734</c:v>
                </c:pt>
                <c:pt idx="441">
                  <c:v>39735</c:v>
                </c:pt>
                <c:pt idx="442">
                  <c:v>39736</c:v>
                </c:pt>
                <c:pt idx="443">
                  <c:v>39737</c:v>
                </c:pt>
                <c:pt idx="444">
                  <c:v>39738</c:v>
                </c:pt>
                <c:pt idx="445">
                  <c:v>39741</c:v>
                </c:pt>
                <c:pt idx="446">
                  <c:v>39742</c:v>
                </c:pt>
                <c:pt idx="447">
                  <c:v>39743</c:v>
                </c:pt>
                <c:pt idx="448">
                  <c:v>39744</c:v>
                </c:pt>
                <c:pt idx="449">
                  <c:v>39745</c:v>
                </c:pt>
                <c:pt idx="450">
                  <c:v>39748</c:v>
                </c:pt>
                <c:pt idx="451">
                  <c:v>39749</c:v>
                </c:pt>
                <c:pt idx="452">
                  <c:v>39750</c:v>
                </c:pt>
                <c:pt idx="453">
                  <c:v>39751</c:v>
                </c:pt>
                <c:pt idx="454">
                  <c:v>39752</c:v>
                </c:pt>
                <c:pt idx="455">
                  <c:v>39755</c:v>
                </c:pt>
                <c:pt idx="456">
                  <c:v>39756</c:v>
                </c:pt>
                <c:pt idx="457">
                  <c:v>39757</c:v>
                </c:pt>
                <c:pt idx="458">
                  <c:v>39758</c:v>
                </c:pt>
                <c:pt idx="459">
                  <c:v>39759</c:v>
                </c:pt>
                <c:pt idx="460">
                  <c:v>39762</c:v>
                </c:pt>
                <c:pt idx="461">
                  <c:v>39763</c:v>
                </c:pt>
                <c:pt idx="462">
                  <c:v>39764</c:v>
                </c:pt>
                <c:pt idx="463">
                  <c:v>39765</c:v>
                </c:pt>
                <c:pt idx="464">
                  <c:v>39766</c:v>
                </c:pt>
                <c:pt idx="465">
                  <c:v>39769</c:v>
                </c:pt>
                <c:pt idx="466">
                  <c:v>39770</c:v>
                </c:pt>
                <c:pt idx="467">
                  <c:v>39771</c:v>
                </c:pt>
                <c:pt idx="468">
                  <c:v>39773</c:v>
                </c:pt>
                <c:pt idx="469">
                  <c:v>39776</c:v>
                </c:pt>
                <c:pt idx="470">
                  <c:v>39777</c:v>
                </c:pt>
                <c:pt idx="471">
                  <c:v>39778</c:v>
                </c:pt>
                <c:pt idx="472">
                  <c:v>39779</c:v>
                </c:pt>
                <c:pt idx="473">
                  <c:v>39780</c:v>
                </c:pt>
                <c:pt idx="474">
                  <c:v>39783</c:v>
                </c:pt>
                <c:pt idx="475">
                  <c:v>39784</c:v>
                </c:pt>
                <c:pt idx="476">
                  <c:v>39785</c:v>
                </c:pt>
                <c:pt idx="477">
                  <c:v>39786</c:v>
                </c:pt>
                <c:pt idx="478">
                  <c:v>39787</c:v>
                </c:pt>
                <c:pt idx="479">
                  <c:v>39790</c:v>
                </c:pt>
                <c:pt idx="480">
                  <c:v>39791</c:v>
                </c:pt>
                <c:pt idx="481">
                  <c:v>39792</c:v>
                </c:pt>
                <c:pt idx="482">
                  <c:v>39793</c:v>
                </c:pt>
                <c:pt idx="483">
                  <c:v>39794</c:v>
                </c:pt>
                <c:pt idx="484">
                  <c:v>39797</c:v>
                </c:pt>
                <c:pt idx="485">
                  <c:v>39798</c:v>
                </c:pt>
                <c:pt idx="486">
                  <c:v>39799</c:v>
                </c:pt>
                <c:pt idx="487">
                  <c:v>39800</c:v>
                </c:pt>
                <c:pt idx="488">
                  <c:v>39801</c:v>
                </c:pt>
                <c:pt idx="489">
                  <c:v>39804</c:v>
                </c:pt>
                <c:pt idx="490">
                  <c:v>39805</c:v>
                </c:pt>
                <c:pt idx="491">
                  <c:v>39808</c:v>
                </c:pt>
                <c:pt idx="492">
                  <c:v>39811</c:v>
                </c:pt>
                <c:pt idx="493">
                  <c:v>39812</c:v>
                </c:pt>
                <c:pt idx="494">
                  <c:v>39815</c:v>
                </c:pt>
                <c:pt idx="495">
                  <c:v>39818</c:v>
                </c:pt>
                <c:pt idx="496">
                  <c:v>39819</c:v>
                </c:pt>
                <c:pt idx="497">
                  <c:v>39820</c:v>
                </c:pt>
                <c:pt idx="498">
                  <c:v>39821</c:v>
                </c:pt>
                <c:pt idx="499">
                  <c:v>39822</c:v>
                </c:pt>
                <c:pt idx="500">
                  <c:v>39825</c:v>
                </c:pt>
                <c:pt idx="501">
                  <c:v>39826</c:v>
                </c:pt>
                <c:pt idx="502">
                  <c:v>39827</c:v>
                </c:pt>
                <c:pt idx="503">
                  <c:v>39828</c:v>
                </c:pt>
                <c:pt idx="504">
                  <c:v>39829</c:v>
                </c:pt>
                <c:pt idx="505">
                  <c:v>39832</c:v>
                </c:pt>
                <c:pt idx="506">
                  <c:v>39833</c:v>
                </c:pt>
                <c:pt idx="507">
                  <c:v>39834</c:v>
                </c:pt>
                <c:pt idx="508">
                  <c:v>39835</c:v>
                </c:pt>
                <c:pt idx="509">
                  <c:v>39836</c:v>
                </c:pt>
                <c:pt idx="510">
                  <c:v>39839</c:v>
                </c:pt>
                <c:pt idx="511">
                  <c:v>39840</c:v>
                </c:pt>
                <c:pt idx="512">
                  <c:v>39841</c:v>
                </c:pt>
                <c:pt idx="513">
                  <c:v>39842</c:v>
                </c:pt>
                <c:pt idx="514">
                  <c:v>39843</c:v>
                </c:pt>
                <c:pt idx="515">
                  <c:v>39846</c:v>
                </c:pt>
                <c:pt idx="516">
                  <c:v>39847</c:v>
                </c:pt>
                <c:pt idx="517">
                  <c:v>39848</c:v>
                </c:pt>
                <c:pt idx="518">
                  <c:v>39849</c:v>
                </c:pt>
                <c:pt idx="519">
                  <c:v>39850</c:v>
                </c:pt>
                <c:pt idx="520">
                  <c:v>39853</c:v>
                </c:pt>
                <c:pt idx="521">
                  <c:v>39854</c:v>
                </c:pt>
                <c:pt idx="522">
                  <c:v>39855</c:v>
                </c:pt>
                <c:pt idx="523">
                  <c:v>39856</c:v>
                </c:pt>
                <c:pt idx="524">
                  <c:v>39857</c:v>
                </c:pt>
                <c:pt idx="525">
                  <c:v>39860</c:v>
                </c:pt>
                <c:pt idx="526">
                  <c:v>39861</c:v>
                </c:pt>
                <c:pt idx="527">
                  <c:v>39862</c:v>
                </c:pt>
                <c:pt idx="528">
                  <c:v>39863</c:v>
                </c:pt>
                <c:pt idx="529">
                  <c:v>39864</c:v>
                </c:pt>
                <c:pt idx="530">
                  <c:v>39869</c:v>
                </c:pt>
                <c:pt idx="531">
                  <c:v>39870</c:v>
                </c:pt>
                <c:pt idx="532">
                  <c:v>39871</c:v>
                </c:pt>
                <c:pt idx="533">
                  <c:v>39874</c:v>
                </c:pt>
                <c:pt idx="534">
                  <c:v>39875</c:v>
                </c:pt>
                <c:pt idx="535">
                  <c:v>39876</c:v>
                </c:pt>
                <c:pt idx="536">
                  <c:v>39877</c:v>
                </c:pt>
                <c:pt idx="537">
                  <c:v>39878</c:v>
                </c:pt>
                <c:pt idx="538">
                  <c:v>39881</c:v>
                </c:pt>
                <c:pt idx="539">
                  <c:v>39882</c:v>
                </c:pt>
                <c:pt idx="540">
                  <c:v>39883</c:v>
                </c:pt>
                <c:pt idx="541">
                  <c:v>39884</c:v>
                </c:pt>
                <c:pt idx="542">
                  <c:v>39885</c:v>
                </c:pt>
                <c:pt idx="543">
                  <c:v>39888</c:v>
                </c:pt>
                <c:pt idx="544">
                  <c:v>39889</c:v>
                </c:pt>
                <c:pt idx="545">
                  <c:v>39890</c:v>
                </c:pt>
                <c:pt idx="546">
                  <c:v>39891</c:v>
                </c:pt>
                <c:pt idx="547">
                  <c:v>39892</c:v>
                </c:pt>
                <c:pt idx="548">
                  <c:v>39895</c:v>
                </c:pt>
                <c:pt idx="549">
                  <c:v>39896</c:v>
                </c:pt>
                <c:pt idx="550">
                  <c:v>39897</c:v>
                </c:pt>
                <c:pt idx="551">
                  <c:v>39898</c:v>
                </c:pt>
                <c:pt idx="552">
                  <c:v>39899</c:v>
                </c:pt>
                <c:pt idx="553">
                  <c:v>39902</c:v>
                </c:pt>
                <c:pt idx="554">
                  <c:v>39903</c:v>
                </c:pt>
                <c:pt idx="555">
                  <c:v>39904</c:v>
                </c:pt>
                <c:pt idx="556">
                  <c:v>39905</c:v>
                </c:pt>
                <c:pt idx="557">
                  <c:v>39906</c:v>
                </c:pt>
                <c:pt idx="558">
                  <c:v>39909</c:v>
                </c:pt>
                <c:pt idx="559">
                  <c:v>39910</c:v>
                </c:pt>
                <c:pt idx="560">
                  <c:v>39911</c:v>
                </c:pt>
                <c:pt idx="561">
                  <c:v>39912</c:v>
                </c:pt>
                <c:pt idx="562">
                  <c:v>39916</c:v>
                </c:pt>
                <c:pt idx="563">
                  <c:v>39917</c:v>
                </c:pt>
                <c:pt idx="564">
                  <c:v>39918</c:v>
                </c:pt>
                <c:pt idx="565">
                  <c:v>39919</c:v>
                </c:pt>
                <c:pt idx="566">
                  <c:v>39920</c:v>
                </c:pt>
                <c:pt idx="567">
                  <c:v>39923</c:v>
                </c:pt>
                <c:pt idx="568">
                  <c:v>39925</c:v>
                </c:pt>
                <c:pt idx="569">
                  <c:v>39926</c:v>
                </c:pt>
                <c:pt idx="570">
                  <c:v>39927</c:v>
                </c:pt>
                <c:pt idx="571">
                  <c:v>39930</c:v>
                </c:pt>
                <c:pt idx="572">
                  <c:v>39931</c:v>
                </c:pt>
                <c:pt idx="573">
                  <c:v>39932</c:v>
                </c:pt>
                <c:pt idx="574">
                  <c:v>39933</c:v>
                </c:pt>
                <c:pt idx="575">
                  <c:v>39937</c:v>
                </c:pt>
                <c:pt idx="576">
                  <c:v>39938</c:v>
                </c:pt>
                <c:pt idx="577">
                  <c:v>39939</c:v>
                </c:pt>
                <c:pt idx="578">
                  <c:v>39940</c:v>
                </c:pt>
                <c:pt idx="579">
                  <c:v>39941</c:v>
                </c:pt>
                <c:pt idx="580">
                  <c:v>39944</c:v>
                </c:pt>
                <c:pt idx="581">
                  <c:v>39945</c:v>
                </c:pt>
                <c:pt idx="582">
                  <c:v>39946</c:v>
                </c:pt>
                <c:pt idx="583">
                  <c:v>39947</c:v>
                </c:pt>
                <c:pt idx="584">
                  <c:v>39948</c:v>
                </c:pt>
                <c:pt idx="585">
                  <c:v>39951</c:v>
                </c:pt>
                <c:pt idx="586">
                  <c:v>39952</c:v>
                </c:pt>
                <c:pt idx="587">
                  <c:v>39953</c:v>
                </c:pt>
                <c:pt idx="588">
                  <c:v>39954</c:v>
                </c:pt>
                <c:pt idx="589">
                  <c:v>39955</c:v>
                </c:pt>
                <c:pt idx="590">
                  <c:v>39958</c:v>
                </c:pt>
                <c:pt idx="591">
                  <c:v>39959</c:v>
                </c:pt>
                <c:pt idx="592">
                  <c:v>39960</c:v>
                </c:pt>
                <c:pt idx="593">
                  <c:v>39961</c:v>
                </c:pt>
                <c:pt idx="594">
                  <c:v>39962</c:v>
                </c:pt>
                <c:pt idx="595">
                  <c:v>39965</c:v>
                </c:pt>
                <c:pt idx="596">
                  <c:v>39966</c:v>
                </c:pt>
                <c:pt idx="597">
                  <c:v>39967</c:v>
                </c:pt>
                <c:pt idx="598">
                  <c:v>39968</c:v>
                </c:pt>
                <c:pt idx="599">
                  <c:v>39969</c:v>
                </c:pt>
                <c:pt idx="600">
                  <c:v>39972</c:v>
                </c:pt>
                <c:pt idx="601">
                  <c:v>39973</c:v>
                </c:pt>
                <c:pt idx="602">
                  <c:v>39974</c:v>
                </c:pt>
                <c:pt idx="603">
                  <c:v>39976</c:v>
                </c:pt>
                <c:pt idx="604">
                  <c:v>39979</c:v>
                </c:pt>
                <c:pt idx="605">
                  <c:v>39980</c:v>
                </c:pt>
                <c:pt idx="606">
                  <c:v>39981</c:v>
                </c:pt>
                <c:pt idx="607">
                  <c:v>39982</c:v>
                </c:pt>
                <c:pt idx="608">
                  <c:v>39983</c:v>
                </c:pt>
                <c:pt idx="609">
                  <c:v>39986</c:v>
                </c:pt>
                <c:pt idx="610">
                  <c:v>39987</c:v>
                </c:pt>
                <c:pt idx="611">
                  <c:v>39988</c:v>
                </c:pt>
                <c:pt idx="612">
                  <c:v>39989</c:v>
                </c:pt>
                <c:pt idx="613">
                  <c:v>39990</c:v>
                </c:pt>
                <c:pt idx="614">
                  <c:v>39993</c:v>
                </c:pt>
                <c:pt idx="615">
                  <c:v>39994</c:v>
                </c:pt>
                <c:pt idx="616">
                  <c:v>39995</c:v>
                </c:pt>
                <c:pt idx="617">
                  <c:v>39996</c:v>
                </c:pt>
                <c:pt idx="618">
                  <c:v>39997</c:v>
                </c:pt>
                <c:pt idx="619">
                  <c:v>40000</c:v>
                </c:pt>
                <c:pt idx="620">
                  <c:v>40001</c:v>
                </c:pt>
                <c:pt idx="621">
                  <c:v>40002</c:v>
                </c:pt>
                <c:pt idx="622">
                  <c:v>40004</c:v>
                </c:pt>
                <c:pt idx="623">
                  <c:v>40007</c:v>
                </c:pt>
                <c:pt idx="624">
                  <c:v>40008</c:v>
                </c:pt>
                <c:pt idx="625">
                  <c:v>40009</c:v>
                </c:pt>
                <c:pt idx="626">
                  <c:v>40010</c:v>
                </c:pt>
                <c:pt idx="627">
                  <c:v>40011</c:v>
                </c:pt>
                <c:pt idx="628">
                  <c:v>40014</c:v>
                </c:pt>
                <c:pt idx="629">
                  <c:v>40015</c:v>
                </c:pt>
                <c:pt idx="630">
                  <c:v>40016</c:v>
                </c:pt>
                <c:pt idx="631">
                  <c:v>40017</c:v>
                </c:pt>
                <c:pt idx="632">
                  <c:v>40018</c:v>
                </c:pt>
                <c:pt idx="633">
                  <c:v>40021</c:v>
                </c:pt>
                <c:pt idx="634">
                  <c:v>40022</c:v>
                </c:pt>
                <c:pt idx="635">
                  <c:v>40023</c:v>
                </c:pt>
                <c:pt idx="636">
                  <c:v>40024</c:v>
                </c:pt>
                <c:pt idx="637">
                  <c:v>40025</c:v>
                </c:pt>
                <c:pt idx="638">
                  <c:v>40028</c:v>
                </c:pt>
                <c:pt idx="639">
                  <c:v>40029</c:v>
                </c:pt>
                <c:pt idx="640">
                  <c:v>40030</c:v>
                </c:pt>
                <c:pt idx="641">
                  <c:v>40031</c:v>
                </c:pt>
                <c:pt idx="642">
                  <c:v>40032</c:v>
                </c:pt>
                <c:pt idx="643">
                  <c:v>40035</c:v>
                </c:pt>
                <c:pt idx="644">
                  <c:v>40036</c:v>
                </c:pt>
                <c:pt idx="645">
                  <c:v>40037</c:v>
                </c:pt>
                <c:pt idx="646">
                  <c:v>40038</c:v>
                </c:pt>
                <c:pt idx="647">
                  <c:v>40039</c:v>
                </c:pt>
                <c:pt idx="648">
                  <c:v>40042</c:v>
                </c:pt>
                <c:pt idx="649">
                  <c:v>40043</c:v>
                </c:pt>
                <c:pt idx="650">
                  <c:v>40044</c:v>
                </c:pt>
                <c:pt idx="651">
                  <c:v>40045</c:v>
                </c:pt>
                <c:pt idx="652">
                  <c:v>40046</c:v>
                </c:pt>
                <c:pt idx="653">
                  <c:v>40049</c:v>
                </c:pt>
                <c:pt idx="654">
                  <c:v>40050</c:v>
                </c:pt>
                <c:pt idx="655">
                  <c:v>40051</c:v>
                </c:pt>
                <c:pt idx="656">
                  <c:v>40052</c:v>
                </c:pt>
                <c:pt idx="657">
                  <c:v>40053</c:v>
                </c:pt>
                <c:pt idx="658">
                  <c:v>40056</c:v>
                </c:pt>
                <c:pt idx="659">
                  <c:v>40057</c:v>
                </c:pt>
                <c:pt idx="660">
                  <c:v>40058</c:v>
                </c:pt>
                <c:pt idx="661">
                  <c:v>40059</c:v>
                </c:pt>
                <c:pt idx="662">
                  <c:v>40060</c:v>
                </c:pt>
                <c:pt idx="663">
                  <c:v>40064</c:v>
                </c:pt>
                <c:pt idx="664">
                  <c:v>40065</c:v>
                </c:pt>
                <c:pt idx="665">
                  <c:v>40066</c:v>
                </c:pt>
                <c:pt idx="666">
                  <c:v>40067</c:v>
                </c:pt>
                <c:pt idx="667">
                  <c:v>40070</c:v>
                </c:pt>
                <c:pt idx="668">
                  <c:v>40071</c:v>
                </c:pt>
                <c:pt idx="669">
                  <c:v>40072</c:v>
                </c:pt>
                <c:pt idx="670">
                  <c:v>40073</c:v>
                </c:pt>
                <c:pt idx="671">
                  <c:v>40074</c:v>
                </c:pt>
                <c:pt idx="672">
                  <c:v>40077</c:v>
                </c:pt>
                <c:pt idx="673">
                  <c:v>40078</c:v>
                </c:pt>
                <c:pt idx="674">
                  <c:v>40079</c:v>
                </c:pt>
                <c:pt idx="675">
                  <c:v>40080</c:v>
                </c:pt>
                <c:pt idx="676">
                  <c:v>40081</c:v>
                </c:pt>
                <c:pt idx="677">
                  <c:v>40084</c:v>
                </c:pt>
                <c:pt idx="678">
                  <c:v>40085</c:v>
                </c:pt>
                <c:pt idx="679">
                  <c:v>40086</c:v>
                </c:pt>
                <c:pt idx="680">
                  <c:v>40087</c:v>
                </c:pt>
                <c:pt idx="681">
                  <c:v>40088</c:v>
                </c:pt>
                <c:pt idx="682">
                  <c:v>40091</c:v>
                </c:pt>
                <c:pt idx="683">
                  <c:v>40092</c:v>
                </c:pt>
                <c:pt idx="684">
                  <c:v>40093</c:v>
                </c:pt>
                <c:pt idx="685">
                  <c:v>40094</c:v>
                </c:pt>
                <c:pt idx="686">
                  <c:v>40095</c:v>
                </c:pt>
                <c:pt idx="687">
                  <c:v>40099</c:v>
                </c:pt>
                <c:pt idx="688">
                  <c:v>40100</c:v>
                </c:pt>
                <c:pt idx="689">
                  <c:v>40101</c:v>
                </c:pt>
                <c:pt idx="690">
                  <c:v>40102</c:v>
                </c:pt>
                <c:pt idx="691">
                  <c:v>40105</c:v>
                </c:pt>
                <c:pt idx="692">
                  <c:v>40106</c:v>
                </c:pt>
                <c:pt idx="693">
                  <c:v>40107</c:v>
                </c:pt>
                <c:pt idx="694">
                  <c:v>40108</c:v>
                </c:pt>
                <c:pt idx="695">
                  <c:v>40109</c:v>
                </c:pt>
                <c:pt idx="696">
                  <c:v>40112</c:v>
                </c:pt>
                <c:pt idx="697">
                  <c:v>40113</c:v>
                </c:pt>
                <c:pt idx="698">
                  <c:v>40114</c:v>
                </c:pt>
                <c:pt idx="699">
                  <c:v>40115</c:v>
                </c:pt>
                <c:pt idx="700">
                  <c:v>40116</c:v>
                </c:pt>
                <c:pt idx="701">
                  <c:v>40120</c:v>
                </c:pt>
                <c:pt idx="702">
                  <c:v>40121</c:v>
                </c:pt>
                <c:pt idx="703">
                  <c:v>40122</c:v>
                </c:pt>
                <c:pt idx="704">
                  <c:v>40123</c:v>
                </c:pt>
                <c:pt idx="705">
                  <c:v>40126</c:v>
                </c:pt>
                <c:pt idx="706">
                  <c:v>40127</c:v>
                </c:pt>
                <c:pt idx="707">
                  <c:v>40128</c:v>
                </c:pt>
                <c:pt idx="708">
                  <c:v>40129</c:v>
                </c:pt>
                <c:pt idx="709">
                  <c:v>40130</c:v>
                </c:pt>
                <c:pt idx="710">
                  <c:v>40133</c:v>
                </c:pt>
                <c:pt idx="711">
                  <c:v>40134</c:v>
                </c:pt>
                <c:pt idx="712">
                  <c:v>40135</c:v>
                </c:pt>
                <c:pt idx="713">
                  <c:v>40136</c:v>
                </c:pt>
                <c:pt idx="714">
                  <c:v>40140</c:v>
                </c:pt>
                <c:pt idx="715">
                  <c:v>40141</c:v>
                </c:pt>
                <c:pt idx="716">
                  <c:v>40142</c:v>
                </c:pt>
                <c:pt idx="717">
                  <c:v>40143</c:v>
                </c:pt>
                <c:pt idx="718">
                  <c:v>40144</c:v>
                </c:pt>
                <c:pt idx="719">
                  <c:v>40147</c:v>
                </c:pt>
                <c:pt idx="720">
                  <c:v>40148</c:v>
                </c:pt>
                <c:pt idx="721">
                  <c:v>40149</c:v>
                </c:pt>
                <c:pt idx="722">
                  <c:v>40150</c:v>
                </c:pt>
                <c:pt idx="723">
                  <c:v>40151</c:v>
                </c:pt>
                <c:pt idx="724">
                  <c:v>40154</c:v>
                </c:pt>
                <c:pt idx="725">
                  <c:v>40155</c:v>
                </c:pt>
                <c:pt idx="726">
                  <c:v>40156</c:v>
                </c:pt>
                <c:pt idx="727">
                  <c:v>40157</c:v>
                </c:pt>
                <c:pt idx="728">
                  <c:v>40158</c:v>
                </c:pt>
                <c:pt idx="729">
                  <c:v>40161</c:v>
                </c:pt>
                <c:pt idx="730">
                  <c:v>40162</c:v>
                </c:pt>
                <c:pt idx="731">
                  <c:v>40163</c:v>
                </c:pt>
                <c:pt idx="732">
                  <c:v>40164</c:v>
                </c:pt>
                <c:pt idx="733">
                  <c:v>40165</c:v>
                </c:pt>
                <c:pt idx="734">
                  <c:v>40168</c:v>
                </c:pt>
                <c:pt idx="735">
                  <c:v>40169</c:v>
                </c:pt>
                <c:pt idx="736">
                  <c:v>40170</c:v>
                </c:pt>
                <c:pt idx="737">
                  <c:v>40175</c:v>
                </c:pt>
                <c:pt idx="738">
                  <c:v>40176</c:v>
                </c:pt>
                <c:pt idx="739">
                  <c:v>40177</c:v>
                </c:pt>
                <c:pt idx="740">
                  <c:v>40182</c:v>
                </c:pt>
                <c:pt idx="741">
                  <c:v>40183</c:v>
                </c:pt>
                <c:pt idx="742">
                  <c:v>40184</c:v>
                </c:pt>
                <c:pt idx="743">
                  <c:v>40185</c:v>
                </c:pt>
                <c:pt idx="744">
                  <c:v>40186</c:v>
                </c:pt>
                <c:pt idx="745">
                  <c:v>40189</c:v>
                </c:pt>
                <c:pt idx="746">
                  <c:v>40190</c:v>
                </c:pt>
                <c:pt idx="747">
                  <c:v>40191</c:v>
                </c:pt>
                <c:pt idx="748">
                  <c:v>40192</c:v>
                </c:pt>
                <c:pt idx="749">
                  <c:v>40193</c:v>
                </c:pt>
                <c:pt idx="750">
                  <c:v>40196</c:v>
                </c:pt>
                <c:pt idx="751">
                  <c:v>40197</c:v>
                </c:pt>
                <c:pt idx="752">
                  <c:v>40198</c:v>
                </c:pt>
                <c:pt idx="753">
                  <c:v>40199</c:v>
                </c:pt>
                <c:pt idx="754">
                  <c:v>40200</c:v>
                </c:pt>
                <c:pt idx="755">
                  <c:v>40204</c:v>
                </c:pt>
                <c:pt idx="756">
                  <c:v>40205</c:v>
                </c:pt>
                <c:pt idx="757">
                  <c:v>40206</c:v>
                </c:pt>
                <c:pt idx="758">
                  <c:v>40207</c:v>
                </c:pt>
                <c:pt idx="759">
                  <c:v>40210</c:v>
                </c:pt>
                <c:pt idx="760">
                  <c:v>40211</c:v>
                </c:pt>
                <c:pt idx="761">
                  <c:v>40212</c:v>
                </c:pt>
                <c:pt idx="762">
                  <c:v>40213</c:v>
                </c:pt>
                <c:pt idx="763">
                  <c:v>40214</c:v>
                </c:pt>
                <c:pt idx="764">
                  <c:v>40217</c:v>
                </c:pt>
                <c:pt idx="765">
                  <c:v>40218</c:v>
                </c:pt>
                <c:pt idx="766">
                  <c:v>40219</c:v>
                </c:pt>
                <c:pt idx="767">
                  <c:v>40220</c:v>
                </c:pt>
                <c:pt idx="768">
                  <c:v>40221</c:v>
                </c:pt>
                <c:pt idx="769">
                  <c:v>40226</c:v>
                </c:pt>
                <c:pt idx="770">
                  <c:v>40227</c:v>
                </c:pt>
                <c:pt idx="771">
                  <c:v>40228</c:v>
                </c:pt>
                <c:pt idx="772">
                  <c:v>40231</c:v>
                </c:pt>
                <c:pt idx="773">
                  <c:v>40232</c:v>
                </c:pt>
                <c:pt idx="774">
                  <c:v>40233</c:v>
                </c:pt>
                <c:pt idx="775">
                  <c:v>40234</c:v>
                </c:pt>
                <c:pt idx="776">
                  <c:v>40235</c:v>
                </c:pt>
                <c:pt idx="777">
                  <c:v>40238</c:v>
                </c:pt>
                <c:pt idx="778">
                  <c:v>40239</c:v>
                </c:pt>
                <c:pt idx="779">
                  <c:v>40240</c:v>
                </c:pt>
                <c:pt idx="780">
                  <c:v>40241</c:v>
                </c:pt>
                <c:pt idx="781">
                  <c:v>40242</c:v>
                </c:pt>
                <c:pt idx="782">
                  <c:v>40245</c:v>
                </c:pt>
                <c:pt idx="783">
                  <c:v>40246</c:v>
                </c:pt>
                <c:pt idx="784">
                  <c:v>40247</c:v>
                </c:pt>
                <c:pt idx="785">
                  <c:v>40248</c:v>
                </c:pt>
                <c:pt idx="786">
                  <c:v>40249</c:v>
                </c:pt>
                <c:pt idx="787">
                  <c:v>40252</c:v>
                </c:pt>
                <c:pt idx="788">
                  <c:v>40253</c:v>
                </c:pt>
                <c:pt idx="789">
                  <c:v>40254</c:v>
                </c:pt>
                <c:pt idx="790">
                  <c:v>40255</c:v>
                </c:pt>
                <c:pt idx="791">
                  <c:v>40256</c:v>
                </c:pt>
                <c:pt idx="792">
                  <c:v>40259</c:v>
                </c:pt>
                <c:pt idx="793">
                  <c:v>40260</c:v>
                </c:pt>
                <c:pt idx="794">
                  <c:v>40261</c:v>
                </c:pt>
                <c:pt idx="795">
                  <c:v>40262</c:v>
                </c:pt>
                <c:pt idx="796">
                  <c:v>40263</c:v>
                </c:pt>
                <c:pt idx="797">
                  <c:v>40266</c:v>
                </c:pt>
                <c:pt idx="798">
                  <c:v>40267</c:v>
                </c:pt>
                <c:pt idx="799">
                  <c:v>40268</c:v>
                </c:pt>
                <c:pt idx="800">
                  <c:v>40269</c:v>
                </c:pt>
                <c:pt idx="801">
                  <c:v>40273</c:v>
                </c:pt>
                <c:pt idx="802">
                  <c:v>40274</c:v>
                </c:pt>
                <c:pt idx="803">
                  <c:v>40275</c:v>
                </c:pt>
                <c:pt idx="804">
                  <c:v>40276</c:v>
                </c:pt>
                <c:pt idx="805">
                  <c:v>40277</c:v>
                </c:pt>
                <c:pt idx="806">
                  <c:v>40280</c:v>
                </c:pt>
                <c:pt idx="807">
                  <c:v>40281</c:v>
                </c:pt>
                <c:pt idx="808">
                  <c:v>40282</c:v>
                </c:pt>
                <c:pt idx="809">
                  <c:v>40283</c:v>
                </c:pt>
                <c:pt idx="810">
                  <c:v>40284</c:v>
                </c:pt>
                <c:pt idx="811">
                  <c:v>40287</c:v>
                </c:pt>
                <c:pt idx="812">
                  <c:v>40288</c:v>
                </c:pt>
                <c:pt idx="813">
                  <c:v>40290</c:v>
                </c:pt>
                <c:pt idx="814">
                  <c:v>40291</c:v>
                </c:pt>
                <c:pt idx="815">
                  <c:v>40294</c:v>
                </c:pt>
                <c:pt idx="816">
                  <c:v>40295</c:v>
                </c:pt>
                <c:pt idx="817">
                  <c:v>40296</c:v>
                </c:pt>
                <c:pt idx="818">
                  <c:v>40297</c:v>
                </c:pt>
                <c:pt idx="819">
                  <c:v>40298</c:v>
                </c:pt>
                <c:pt idx="820">
                  <c:v>40301</c:v>
                </c:pt>
                <c:pt idx="821">
                  <c:v>40302</c:v>
                </c:pt>
                <c:pt idx="822">
                  <c:v>40303</c:v>
                </c:pt>
                <c:pt idx="823">
                  <c:v>40304</c:v>
                </c:pt>
                <c:pt idx="824">
                  <c:v>40305</c:v>
                </c:pt>
                <c:pt idx="825">
                  <c:v>40308</c:v>
                </c:pt>
                <c:pt idx="826">
                  <c:v>40309</c:v>
                </c:pt>
                <c:pt idx="827">
                  <c:v>40310</c:v>
                </c:pt>
                <c:pt idx="828">
                  <c:v>40311</c:v>
                </c:pt>
                <c:pt idx="829">
                  <c:v>40312</c:v>
                </c:pt>
                <c:pt idx="830">
                  <c:v>40315</c:v>
                </c:pt>
                <c:pt idx="831">
                  <c:v>40316</c:v>
                </c:pt>
                <c:pt idx="832">
                  <c:v>40317</c:v>
                </c:pt>
                <c:pt idx="833">
                  <c:v>40318</c:v>
                </c:pt>
                <c:pt idx="834">
                  <c:v>40319</c:v>
                </c:pt>
                <c:pt idx="835">
                  <c:v>40322</c:v>
                </c:pt>
                <c:pt idx="836">
                  <c:v>40323</c:v>
                </c:pt>
                <c:pt idx="837">
                  <c:v>40324</c:v>
                </c:pt>
                <c:pt idx="838">
                  <c:v>40325</c:v>
                </c:pt>
                <c:pt idx="839">
                  <c:v>40326</c:v>
                </c:pt>
                <c:pt idx="840">
                  <c:v>40329</c:v>
                </c:pt>
                <c:pt idx="841">
                  <c:v>40330</c:v>
                </c:pt>
                <c:pt idx="842">
                  <c:v>40331</c:v>
                </c:pt>
                <c:pt idx="843">
                  <c:v>40333</c:v>
                </c:pt>
                <c:pt idx="844">
                  <c:v>40336</c:v>
                </c:pt>
                <c:pt idx="845">
                  <c:v>40337</c:v>
                </c:pt>
                <c:pt idx="846">
                  <c:v>40338</c:v>
                </c:pt>
                <c:pt idx="847">
                  <c:v>40339</c:v>
                </c:pt>
                <c:pt idx="848">
                  <c:v>40340</c:v>
                </c:pt>
                <c:pt idx="849">
                  <c:v>40343</c:v>
                </c:pt>
                <c:pt idx="850">
                  <c:v>40344</c:v>
                </c:pt>
                <c:pt idx="851">
                  <c:v>40345</c:v>
                </c:pt>
                <c:pt idx="852">
                  <c:v>40346</c:v>
                </c:pt>
                <c:pt idx="853">
                  <c:v>40347</c:v>
                </c:pt>
                <c:pt idx="854">
                  <c:v>40350</c:v>
                </c:pt>
                <c:pt idx="855">
                  <c:v>40351</c:v>
                </c:pt>
                <c:pt idx="856">
                  <c:v>40352</c:v>
                </c:pt>
                <c:pt idx="857">
                  <c:v>40353</c:v>
                </c:pt>
                <c:pt idx="858">
                  <c:v>40354</c:v>
                </c:pt>
                <c:pt idx="859">
                  <c:v>40357</c:v>
                </c:pt>
                <c:pt idx="860">
                  <c:v>40358</c:v>
                </c:pt>
                <c:pt idx="861">
                  <c:v>40359</c:v>
                </c:pt>
                <c:pt idx="862">
                  <c:v>40360</c:v>
                </c:pt>
                <c:pt idx="863">
                  <c:v>40361</c:v>
                </c:pt>
                <c:pt idx="864">
                  <c:v>40364</c:v>
                </c:pt>
                <c:pt idx="865">
                  <c:v>40365</c:v>
                </c:pt>
                <c:pt idx="866">
                  <c:v>40366</c:v>
                </c:pt>
                <c:pt idx="867">
                  <c:v>40367</c:v>
                </c:pt>
                <c:pt idx="868">
                  <c:v>40371</c:v>
                </c:pt>
                <c:pt idx="869">
                  <c:v>40372</c:v>
                </c:pt>
                <c:pt idx="870">
                  <c:v>40373</c:v>
                </c:pt>
                <c:pt idx="871">
                  <c:v>40374</c:v>
                </c:pt>
                <c:pt idx="872">
                  <c:v>40375</c:v>
                </c:pt>
                <c:pt idx="873">
                  <c:v>40378</c:v>
                </c:pt>
                <c:pt idx="874">
                  <c:v>40379</c:v>
                </c:pt>
                <c:pt idx="875">
                  <c:v>40380</c:v>
                </c:pt>
                <c:pt idx="876">
                  <c:v>40381</c:v>
                </c:pt>
                <c:pt idx="877">
                  <c:v>40382</c:v>
                </c:pt>
                <c:pt idx="878">
                  <c:v>40385</c:v>
                </c:pt>
                <c:pt idx="879">
                  <c:v>40386</c:v>
                </c:pt>
                <c:pt idx="880">
                  <c:v>40387</c:v>
                </c:pt>
                <c:pt idx="881">
                  <c:v>40388</c:v>
                </c:pt>
                <c:pt idx="882">
                  <c:v>40389</c:v>
                </c:pt>
                <c:pt idx="883">
                  <c:v>40392</c:v>
                </c:pt>
                <c:pt idx="884">
                  <c:v>40393</c:v>
                </c:pt>
                <c:pt idx="885">
                  <c:v>40394</c:v>
                </c:pt>
                <c:pt idx="886">
                  <c:v>40395</c:v>
                </c:pt>
                <c:pt idx="887">
                  <c:v>40396</c:v>
                </c:pt>
                <c:pt idx="888">
                  <c:v>40399</c:v>
                </c:pt>
                <c:pt idx="889">
                  <c:v>40400</c:v>
                </c:pt>
                <c:pt idx="890">
                  <c:v>40401</c:v>
                </c:pt>
                <c:pt idx="891">
                  <c:v>40402</c:v>
                </c:pt>
                <c:pt idx="892">
                  <c:v>40403</c:v>
                </c:pt>
                <c:pt idx="893">
                  <c:v>40406</c:v>
                </c:pt>
                <c:pt idx="894">
                  <c:v>40407</c:v>
                </c:pt>
                <c:pt idx="895">
                  <c:v>40408</c:v>
                </c:pt>
                <c:pt idx="896">
                  <c:v>40409</c:v>
                </c:pt>
                <c:pt idx="897">
                  <c:v>40410</c:v>
                </c:pt>
                <c:pt idx="898">
                  <c:v>40413</c:v>
                </c:pt>
                <c:pt idx="899">
                  <c:v>40414</c:v>
                </c:pt>
                <c:pt idx="900">
                  <c:v>40415</c:v>
                </c:pt>
                <c:pt idx="901">
                  <c:v>40416</c:v>
                </c:pt>
                <c:pt idx="902">
                  <c:v>40417</c:v>
                </c:pt>
                <c:pt idx="903">
                  <c:v>40420</c:v>
                </c:pt>
                <c:pt idx="904">
                  <c:v>40421</c:v>
                </c:pt>
                <c:pt idx="905">
                  <c:v>40422</c:v>
                </c:pt>
                <c:pt idx="906">
                  <c:v>40423</c:v>
                </c:pt>
                <c:pt idx="907">
                  <c:v>40424</c:v>
                </c:pt>
                <c:pt idx="908">
                  <c:v>40427</c:v>
                </c:pt>
                <c:pt idx="909">
                  <c:v>40429</c:v>
                </c:pt>
                <c:pt idx="910">
                  <c:v>40430</c:v>
                </c:pt>
                <c:pt idx="911">
                  <c:v>40431</c:v>
                </c:pt>
                <c:pt idx="912">
                  <c:v>40434</c:v>
                </c:pt>
                <c:pt idx="913">
                  <c:v>40435</c:v>
                </c:pt>
                <c:pt idx="914">
                  <c:v>40436</c:v>
                </c:pt>
                <c:pt idx="915">
                  <c:v>40437</c:v>
                </c:pt>
                <c:pt idx="916">
                  <c:v>40438</c:v>
                </c:pt>
                <c:pt idx="917">
                  <c:v>40441</c:v>
                </c:pt>
                <c:pt idx="918">
                  <c:v>40442</c:v>
                </c:pt>
                <c:pt idx="919">
                  <c:v>40443</c:v>
                </c:pt>
                <c:pt idx="920">
                  <c:v>40444</c:v>
                </c:pt>
                <c:pt idx="921">
                  <c:v>40445</c:v>
                </c:pt>
                <c:pt idx="922">
                  <c:v>40448</c:v>
                </c:pt>
                <c:pt idx="923">
                  <c:v>40449</c:v>
                </c:pt>
                <c:pt idx="924">
                  <c:v>40450</c:v>
                </c:pt>
                <c:pt idx="925">
                  <c:v>40451</c:v>
                </c:pt>
                <c:pt idx="926">
                  <c:v>40452</c:v>
                </c:pt>
                <c:pt idx="927">
                  <c:v>40455</c:v>
                </c:pt>
                <c:pt idx="928">
                  <c:v>40456</c:v>
                </c:pt>
                <c:pt idx="929">
                  <c:v>40457</c:v>
                </c:pt>
                <c:pt idx="930">
                  <c:v>40458</c:v>
                </c:pt>
                <c:pt idx="931">
                  <c:v>40459</c:v>
                </c:pt>
                <c:pt idx="932">
                  <c:v>40462</c:v>
                </c:pt>
                <c:pt idx="933">
                  <c:v>40464</c:v>
                </c:pt>
                <c:pt idx="934">
                  <c:v>40465</c:v>
                </c:pt>
                <c:pt idx="935">
                  <c:v>40466</c:v>
                </c:pt>
                <c:pt idx="936">
                  <c:v>40469</c:v>
                </c:pt>
                <c:pt idx="937">
                  <c:v>40470</c:v>
                </c:pt>
                <c:pt idx="938">
                  <c:v>40471</c:v>
                </c:pt>
                <c:pt idx="939">
                  <c:v>40472</c:v>
                </c:pt>
                <c:pt idx="940">
                  <c:v>40473</c:v>
                </c:pt>
                <c:pt idx="941">
                  <c:v>40476</c:v>
                </c:pt>
                <c:pt idx="942">
                  <c:v>40477</c:v>
                </c:pt>
                <c:pt idx="943">
                  <c:v>40478</c:v>
                </c:pt>
                <c:pt idx="944">
                  <c:v>40479</c:v>
                </c:pt>
                <c:pt idx="945">
                  <c:v>40480</c:v>
                </c:pt>
                <c:pt idx="946">
                  <c:v>40483</c:v>
                </c:pt>
                <c:pt idx="947">
                  <c:v>40485</c:v>
                </c:pt>
                <c:pt idx="948">
                  <c:v>40486</c:v>
                </c:pt>
                <c:pt idx="949">
                  <c:v>40487</c:v>
                </c:pt>
                <c:pt idx="950">
                  <c:v>40490</c:v>
                </c:pt>
                <c:pt idx="951">
                  <c:v>40491</c:v>
                </c:pt>
                <c:pt idx="952">
                  <c:v>40492</c:v>
                </c:pt>
                <c:pt idx="953">
                  <c:v>40493</c:v>
                </c:pt>
                <c:pt idx="954">
                  <c:v>40494</c:v>
                </c:pt>
                <c:pt idx="955">
                  <c:v>40498</c:v>
                </c:pt>
                <c:pt idx="956">
                  <c:v>40499</c:v>
                </c:pt>
                <c:pt idx="957">
                  <c:v>40500</c:v>
                </c:pt>
                <c:pt idx="958">
                  <c:v>40501</c:v>
                </c:pt>
                <c:pt idx="959">
                  <c:v>40504</c:v>
                </c:pt>
                <c:pt idx="960">
                  <c:v>40505</c:v>
                </c:pt>
                <c:pt idx="961">
                  <c:v>40506</c:v>
                </c:pt>
                <c:pt idx="962">
                  <c:v>40507</c:v>
                </c:pt>
                <c:pt idx="963">
                  <c:v>40508</c:v>
                </c:pt>
                <c:pt idx="964">
                  <c:v>40511</c:v>
                </c:pt>
                <c:pt idx="965">
                  <c:v>40512</c:v>
                </c:pt>
                <c:pt idx="966">
                  <c:v>40513</c:v>
                </c:pt>
                <c:pt idx="967">
                  <c:v>40514</c:v>
                </c:pt>
                <c:pt idx="968">
                  <c:v>40515</c:v>
                </c:pt>
                <c:pt idx="969">
                  <c:v>40518</c:v>
                </c:pt>
                <c:pt idx="970">
                  <c:v>40519</c:v>
                </c:pt>
                <c:pt idx="971">
                  <c:v>40520</c:v>
                </c:pt>
                <c:pt idx="972">
                  <c:v>40521</c:v>
                </c:pt>
                <c:pt idx="973">
                  <c:v>40522</c:v>
                </c:pt>
                <c:pt idx="974">
                  <c:v>40525</c:v>
                </c:pt>
                <c:pt idx="975">
                  <c:v>40526</c:v>
                </c:pt>
                <c:pt idx="976">
                  <c:v>40527</c:v>
                </c:pt>
                <c:pt idx="977">
                  <c:v>40528</c:v>
                </c:pt>
                <c:pt idx="978">
                  <c:v>40529</c:v>
                </c:pt>
                <c:pt idx="979">
                  <c:v>40532</c:v>
                </c:pt>
                <c:pt idx="980">
                  <c:v>40533</c:v>
                </c:pt>
                <c:pt idx="981">
                  <c:v>40534</c:v>
                </c:pt>
                <c:pt idx="982">
                  <c:v>40535</c:v>
                </c:pt>
                <c:pt idx="983">
                  <c:v>40539</c:v>
                </c:pt>
                <c:pt idx="984">
                  <c:v>40540</c:v>
                </c:pt>
                <c:pt idx="985">
                  <c:v>40541</c:v>
                </c:pt>
                <c:pt idx="986">
                  <c:v>40542</c:v>
                </c:pt>
                <c:pt idx="987">
                  <c:v>40546</c:v>
                </c:pt>
                <c:pt idx="988">
                  <c:v>40547</c:v>
                </c:pt>
                <c:pt idx="989">
                  <c:v>40548</c:v>
                </c:pt>
                <c:pt idx="990">
                  <c:v>40549</c:v>
                </c:pt>
                <c:pt idx="991">
                  <c:v>40550</c:v>
                </c:pt>
                <c:pt idx="992">
                  <c:v>40553</c:v>
                </c:pt>
                <c:pt idx="993">
                  <c:v>40554</c:v>
                </c:pt>
                <c:pt idx="994">
                  <c:v>40555</c:v>
                </c:pt>
                <c:pt idx="995">
                  <c:v>40556</c:v>
                </c:pt>
                <c:pt idx="996">
                  <c:v>40557</c:v>
                </c:pt>
                <c:pt idx="997">
                  <c:v>40560</c:v>
                </c:pt>
                <c:pt idx="998">
                  <c:v>40561</c:v>
                </c:pt>
                <c:pt idx="999">
                  <c:v>40562</c:v>
                </c:pt>
                <c:pt idx="1000">
                  <c:v>40563</c:v>
                </c:pt>
                <c:pt idx="1001">
                  <c:v>40564</c:v>
                </c:pt>
                <c:pt idx="1002">
                  <c:v>40567</c:v>
                </c:pt>
                <c:pt idx="1003">
                  <c:v>40569</c:v>
                </c:pt>
                <c:pt idx="1004">
                  <c:v>40570</c:v>
                </c:pt>
                <c:pt idx="1005">
                  <c:v>40571</c:v>
                </c:pt>
                <c:pt idx="1006">
                  <c:v>40574</c:v>
                </c:pt>
                <c:pt idx="1007">
                  <c:v>40575</c:v>
                </c:pt>
                <c:pt idx="1008">
                  <c:v>40576</c:v>
                </c:pt>
                <c:pt idx="1009">
                  <c:v>40577</c:v>
                </c:pt>
                <c:pt idx="1010">
                  <c:v>40578</c:v>
                </c:pt>
                <c:pt idx="1011">
                  <c:v>40581</c:v>
                </c:pt>
                <c:pt idx="1012">
                  <c:v>40582</c:v>
                </c:pt>
                <c:pt idx="1013">
                  <c:v>40583</c:v>
                </c:pt>
                <c:pt idx="1014">
                  <c:v>40584</c:v>
                </c:pt>
                <c:pt idx="1015">
                  <c:v>40585</c:v>
                </c:pt>
                <c:pt idx="1016">
                  <c:v>40588</c:v>
                </c:pt>
                <c:pt idx="1017">
                  <c:v>40589</c:v>
                </c:pt>
                <c:pt idx="1018">
                  <c:v>40590</c:v>
                </c:pt>
                <c:pt idx="1019">
                  <c:v>40591</c:v>
                </c:pt>
                <c:pt idx="1020">
                  <c:v>40592</c:v>
                </c:pt>
                <c:pt idx="1021">
                  <c:v>40595</c:v>
                </c:pt>
                <c:pt idx="1022">
                  <c:v>40596</c:v>
                </c:pt>
                <c:pt idx="1023">
                  <c:v>40597</c:v>
                </c:pt>
                <c:pt idx="1024">
                  <c:v>40598</c:v>
                </c:pt>
                <c:pt idx="1025">
                  <c:v>40599</c:v>
                </c:pt>
                <c:pt idx="1026">
                  <c:v>40602</c:v>
                </c:pt>
                <c:pt idx="1027">
                  <c:v>40603</c:v>
                </c:pt>
                <c:pt idx="1028">
                  <c:v>40604</c:v>
                </c:pt>
                <c:pt idx="1029">
                  <c:v>40605</c:v>
                </c:pt>
                <c:pt idx="1030">
                  <c:v>40606</c:v>
                </c:pt>
                <c:pt idx="1031">
                  <c:v>40611</c:v>
                </c:pt>
                <c:pt idx="1032">
                  <c:v>40612</c:v>
                </c:pt>
                <c:pt idx="1033">
                  <c:v>40613</c:v>
                </c:pt>
                <c:pt idx="1034">
                  <c:v>40616</c:v>
                </c:pt>
                <c:pt idx="1035">
                  <c:v>40617</c:v>
                </c:pt>
                <c:pt idx="1036">
                  <c:v>40618</c:v>
                </c:pt>
                <c:pt idx="1037">
                  <c:v>40619</c:v>
                </c:pt>
                <c:pt idx="1038">
                  <c:v>40620</c:v>
                </c:pt>
                <c:pt idx="1039">
                  <c:v>40623</c:v>
                </c:pt>
                <c:pt idx="1040">
                  <c:v>40624</c:v>
                </c:pt>
                <c:pt idx="1041">
                  <c:v>40625</c:v>
                </c:pt>
                <c:pt idx="1042">
                  <c:v>40626</c:v>
                </c:pt>
                <c:pt idx="1043">
                  <c:v>40627</c:v>
                </c:pt>
                <c:pt idx="1044">
                  <c:v>40630</c:v>
                </c:pt>
                <c:pt idx="1045">
                  <c:v>40631</c:v>
                </c:pt>
                <c:pt idx="1046">
                  <c:v>40632</c:v>
                </c:pt>
                <c:pt idx="1047">
                  <c:v>40633</c:v>
                </c:pt>
                <c:pt idx="1048">
                  <c:v>40634</c:v>
                </c:pt>
                <c:pt idx="1049">
                  <c:v>40637</c:v>
                </c:pt>
                <c:pt idx="1050">
                  <c:v>40638</c:v>
                </c:pt>
                <c:pt idx="1051">
                  <c:v>40639</c:v>
                </c:pt>
                <c:pt idx="1052">
                  <c:v>40640</c:v>
                </c:pt>
                <c:pt idx="1053">
                  <c:v>40641</c:v>
                </c:pt>
                <c:pt idx="1054">
                  <c:v>40644</c:v>
                </c:pt>
                <c:pt idx="1055">
                  <c:v>40645</c:v>
                </c:pt>
                <c:pt idx="1056">
                  <c:v>40646</c:v>
                </c:pt>
                <c:pt idx="1057">
                  <c:v>40647</c:v>
                </c:pt>
                <c:pt idx="1058">
                  <c:v>40648</c:v>
                </c:pt>
                <c:pt idx="1059">
                  <c:v>40651</c:v>
                </c:pt>
                <c:pt idx="1060">
                  <c:v>40652</c:v>
                </c:pt>
                <c:pt idx="1061">
                  <c:v>40653</c:v>
                </c:pt>
                <c:pt idx="1062">
                  <c:v>40658</c:v>
                </c:pt>
                <c:pt idx="1063">
                  <c:v>40659</c:v>
                </c:pt>
                <c:pt idx="1064">
                  <c:v>40660</c:v>
                </c:pt>
                <c:pt idx="1065">
                  <c:v>40661</c:v>
                </c:pt>
                <c:pt idx="1066">
                  <c:v>40662</c:v>
                </c:pt>
                <c:pt idx="1067">
                  <c:v>40665</c:v>
                </c:pt>
                <c:pt idx="1068">
                  <c:v>40666</c:v>
                </c:pt>
                <c:pt idx="1069">
                  <c:v>40667</c:v>
                </c:pt>
                <c:pt idx="1070">
                  <c:v>40668</c:v>
                </c:pt>
                <c:pt idx="1071">
                  <c:v>40669</c:v>
                </c:pt>
                <c:pt idx="1072">
                  <c:v>40672</c:v>
                </c:pt>
                <c:pt idx="1073">
                  <c:v>40673</c:v>
                </c:pt>
                <c:pt idx="1074">
                  <c:v>40674</c:v>
                </c:pt>
                <c:pt idx="1075">
                  <c:v>40675</c:v>
                </c:pt>
                <c:pt idx="1076">
                  <c:v>40676</c:v>
                </c:pt>
                <c:pt idx="1077">
                  <c:v>40679</c:v>
                </c:pt>
                <c:pt idx="1078">
                  <c:v>40680</c:v>
                </c:pt>
                <c:pt idx="1079">
                  <c:v>40681</c:v>
                </c:pt>
                <c:pt idx="1080">
                  <c:v>40682</c:v>
                </c:pt>
                <c:pt idx="1081">
                  <c:v>40683</c:v>
                </c:pt>
                <c:pt idx="1082">
                  <c:v>40686</c:v>
                </c:pt>
                <c:pt idx="1083">
                  <c:v>40687</c:v>
                </c:pt>
                <c:pt idx="1084">
                  <c:v>40688</c:v>
                </c:pt>
                <c:pt idx="1085">
                  <c:v>40689</c:v>
                </c:pt>
                <c:pt idx="1086">
                  <c:v>40690</c:v>
                </c:pt>
                <c:pt idx="1087">
                  <c:v>40693</c:v>
                </c:pt>
                <c:pt idx="1088">
                  <c:v>40694</c:v>
                </c:pt>
                <c:pt idx="1089">
                  <c:v>40695</c:v>
                </c:pt>
                <c:pt idx="1090">
                  <c:v>40696</c:v>
                </c:pt>
                <c:pt idx="1091">
                  <c:v>40697</c:v>
                </c:pt>
                <c:pt idx="1092">
                  <c:v>40700</c:v>
                </c:pt>
                <c:pt idx="1093">
                  <c:v>40701</c:v>
                </c:pt>
                <c:pt idx="1094">
                  <c:v>40702</c:v>
                </c:pt>
                <c:pt idx="1095">
                  <c:v>40703</c:v>
                </c:pt>
                <c:pt idx="1096">
                  <c:v>40704</c:v>
                </c:pt>
                <c:pt idx="1097">
                  <c:v>40707</c:v>
                </c:pt>
                <c:pt idx="1098">
                  <c:v>40708</c:v>
                </c:pt>
                <c:pt idx="1099">
                  <c:v>40709</c:v>
                </c:pt>
                <c:pt idx="1100">
                  <c:v>40710</c:v>
                </c:pt>
                <c:pt idx="1101">
                  <c:v>40711</c:v>
                </c:pt>
                <c:pt idx="1102">
                  <c:v>40714</c:v>
                </c:pt>
                <c:pt idx="1103">
                  <c:v>40715</c:v>
                </c:pt>
                <c:pt idx="1104">
                  <c:v>40716</c:v>
                </c:pt>
                <c:pt idx="1105">
                  <c:v>40718</c:v>
                </c:pt>
                <c:pt idx="1106">
                  <c:v>40721</c:v>
                </c:pt>
                <c:pt idx="1107">
                  <c:v>40722</c:v>
                </c:pt>
                <c:pt idx="1108">
                  <c:v>40723</c:v>
                </c:pt>
                <c:pt idx="1109">
                  <c:v>40724</c:v>
                </c:pt>
                <c:pt idx="1110">
                  <c:v>40725</c:v>
                </c:pt>
                <c:pt idx="1111">
                  <c:v>40728</c:v>
                </c:pt>
                <c:pt idx="1112">
                  <c:v>40729</c:v>
                </c:pt>
                <c:pt idx="1113">
                  <c:v>40730</c:v>
                </c:pt>
                <c:pt idx="1114">
                  <c:v>40731</c:v>
                </c:pt>
                <c:pt idx="1115">
                  <c:v>40732</c:v>
                </c:pt>
                <c:pt idx="1116">
                  <c:v>40735</c:v>
                </c:pt>
                <c:pt idx="1117">
                  <c:v>40736</c:v>
                </c:pt>
                <c:pt idx="1118">
                  <c:v>40737</c:v>
                </c:pt>
                <c:pt idx="1119">
                  <c:v>40738</c:v>
                </c:pt>
                <c:pt idx="1120">
                  <c:v>40739</c:v>
                </c:pt>
                <c:pt idx="1121">
                  <c:v>40742</c:v>
                </c:pt>
                <c:pt idx="1122">
                  <c:v>40743</c:v>
                </c:pt>
                <c:pt idx="1123">
                  <c:v>40744</c:v>
                </c:pt>
                <c:pt idx="1124">
                  <c:v>40745</c:v>
                </c:pt>
                <c:pt idx="1125">
                  <c:v>40746</c:v>
                </c:pt>
                <c:pt idx="1126">
                  <c:v>40749</c:v>
                </c:pt>
                <c:pt idx="1127">
                  <c:v>40750</c:v>
                </c:pt>
                <c:pt idx="1128">
                  <c:v>40751</c:v>
                </c:pt>
                <c:pt idx="1129">
                  <c:v>40752</c:v>
                </c:pt>
                <c:pt idx="1130">
                  <c:v>40753</c:v>
                </c:pt>
                <c:pt idx="1131">
                  <c:v>40756</c:v>
                </c:pt>
                <c:pt idx="1132">
                  <c:v>40757</c:v>
                </c:pt>
                <c:pt idx="1133">
                  <c:v>40758</c:v>
                </c:pt>
                <c:pt idx="1134">
                  <c:v>40759</c:v>
                </c:pt>
                <c:pt idx="1135">
                  <c:v>40760</c:v>
                </c:pt>
                <c:pt idx="1136">
                  <c:v>40763</c:v>
                </c:pt>
                <c:pt idx="1137">
                  <c:v>40764</c:v>
                </c:pt>
                <c:pt idx="1138">
                  <c:v>40765</c:v>
                </c:pt>
                <c:pt idx="1139">
                  <c:v>40766</c:v>
                </c:pt>
                <c:pt idx="1140">
                  <c:v>40767</c:v>
                </c:pt>
                <c:pt idx="1141">
                  <c:v>40770</c:v>
                </c:pt>
                <c:pt idx="1142">
                  <c:v>40771</c:v>
                </c:pt>
                <c:pt idx="1143">
                  <c:v>40772</c:v>
                </c:pt>
                <c:pt idx="1144">
                  <c:v>40773</c:v>
                </c:pt>
                <c:pt idx="1145">
                  <c:v>40774</c:v>
                </c:pt>
                <c:pt idx="1146">
                  <c:v>40777</c:v>
                </c:pt>
                <c:pt idx="1147">
                  <c:v>40778</c:v>
                </c:pt>
                <c:pt idx="1148">
                  <c:v>40779</c:v>
                </c:pt>
                <c:pt idx="1149">
                  <c:v>40780</c:v>
                </c:pt>
                <c:pt idx="1150">
                  <c:v>40781</c:v>
                </c:pt>
                <c:pt idx="1151">
                  <c:v>40784</c:v>
                </c:pt>
                <c:pt idx="1152">
                  <c:v>40785</c:v>
                </c:pt>
                <c:pt idx="1153">
                  <c:v>40786</c:v>
                </c:pt>
                <c:pt idx="1154">
                  <c:v>40787</c:v>
                </c:pt>
                <c:pt idx="1155">
                  <c:v>40788</c:v>
                </c:pt>
                <c:pt idx="1156">
                  <c:v>40791</c:v>
                </c:pt>
                <c:pt idx="1157">
                  <c:v>40792</c:v>
                </c:pt>
                <c:pt idx="1158">
                  <c:v>40794</c:v>
                </c:pt>
                <c:pt idx="1159">
                  <c:v>40795</c:v>
                </c:pt>
                <c:pt idx="1160">
                  <c:v>40798</c:v>
                </c:pt>
                <c:pt idx="1161">
                  <c:v>40799</c:v>
                </c:pt>
                <c:pt idx="1162">
                  <c:v>40800</c:v>
                </c:pt>
                <c:pt idx="1163">
                  <c:v>40801</c:v>
                </c:pt>
                <c:pt idx="1164">
                  <c:v>40802</c:v>
                </c:pt>
                <c:pt idx="1165">
                  <c:v>40805</c:v>
                </c:pt>
                <c:pt idx="1166">
                  <c:v>40806</c:v>
                </c:pt>
                <c:pt idx="1167">
                  <c:v>40807</c:v>
                </c:pt>
                <c:pt idx="1168">
                  <c:v>40808</c:v>
                </c:pt>
                <c:pt idx="1169">
                  <c:v>40809</c:v>
                </c:pt>
                <c:pt idx="1170">
                  <c:v>40812</c:v>
                </c:pt>
                <c:pt idx="1171">
                  <c:v>40813</c:v>
                </c:pt>
                <c:pt idx="1172">
                  <c:v>40814</c:v>
                </c:pt>
                <c:pt idx="1173">
                  <c:v>40815</c:v>
                </c:pt>
                <c:pt idx="1174">
                  <c:v>40816</c:v>
                </c:pt>
                <c:pt idx="1175">
                  <c:v>40819</c:v>
                </c:pt>
                <c:pt idx="1176">
                  <c:v>40820</c:v>
                </c:pt>
                <c:pt idx="1177">
                  <c:v>40821</c:v>
                </c:pt>
                <c:pt idx="1178">
                  <c:v>40822</c:v>
                </c:pt>
                <c:pt idx="1179">
                  <c:v>40823</c:v>
                </c:pt>
                <c:pt idx="1180">
                  <c:v>40826</c:v>
                </c:pt>
                <c:pt idx="1181">
                  <c:v>40827</c:v>
                </c:pt>
                <c:pt idx="1182">
                  <c:v>40829</c:v>
                </c:pt>
                <c:pt idx="1183">
                  <c:v>40830</c:v>
                </c:pt>
                <c:pt idx="1184">
                  <c:v>40833</c:v>
                </c:pt>
                <c:pt idx="1185">
                  <c:v>40834</c:v>
                </c:pt>
                <c:pt idx="1186">
                  <c:v>40835</c:v>
                </c:pt>
                <c:pt idx="1187">
                  <c:v>40836</c:v>
                </c:pt>
                <c:pt idx="1188">
                  <c:v>40837</c:v>
                </c:pt>
                <c:pt idx="1189">
                  <c:v>40840</c:v>
                </c:pt>
                <c:pt idx="1190">
                  <c:v>40841</c:v>
                </c:pt>
                <c:pt idx="1191">
                  <c:v>40842</c:v>
                </c:pt>
                <c:pt idx="1192">
                  <c:v>40843</c:v>
                </c:pt>
                <c:pt idx="1193">
                  <c:v>40844</c:v>
                </c:pt>
                <c:pt idx="1194">
                  <c:v>40847</c:v>
                </c:pt>
                <c:pt idx="1195">
                  <c:v>40848</c:v>
                </c:pt>
                <c:pt idx="1196">
                  <c:v>40850</c:v>
                </c:pt>
                <c:pt idx="1197">
                  <c:v>40851</c:v>
                </c:pt>
                <c:pt idx="1198">
                  <c:v>40854</c:v>
                </c:pt>
                <c:pt idx="1199">
                  <c:v>40855</c:v>
                </c:pt>
                <c:pt idx="1200">
                  <c:v>40856</c:v>
                </c:pt>
                <c:pt idx="1201">
                  <c:v>40857</c:v>
                </c:pt>
                <c:pt idx="1202">
                  <c:v>40858</c:v>
                </c:pt>
                <c:pt idx="1203">
                  <c:v>40861</c:v>
                </c:pt>
                <c:pt idx="1204">
                  <c:v>40863</c:v>
                </c:pt>
                <c:pt idx="1205">
                  <c:v>40864</c:v>
                </c:pt>
                <c:pt idx="1206">
                  <c:v>40865</c:v>
                </c:pt>
                <c:pt idx="1207">
                  <c:v>40868</c:v>
                </c:pt>
                <c:pt idx="1208">
                  <c:v>40869</c:v>
                </c:pt>
                <c:pt idx="1209">
                  <c:v>40870</c:v>
                </c:pt>
                <c:pt idx="1210">
                  <c:v>40871</c:v>
                </c:pt>
                <c:pt idx="1211">
                  <c:v>40872</c:v>
                </c:pt>
                <c:pt idx="1212">
                  <c:v>40875</c:v>
                </c:pt>
                <c:pt idx="1213">
                  <c:v>40876</c:v>
                </c:pt>
                <c:pt idx="1214">
                  <c:v>40877</c:v>
                </c:pt>
                <c:pt idx="1215">
                  <c:v>40878</c:v>
                </c:pt>
                <c:pt idx="1216">
                  <c:v>40879</c:v>
                </c:pt>
                <c:pt idx="1217">
                  <c:v>40882</c:v>
                </c:pt>
                <c:pt idx="1218">
                  <c:v>40883</c:v>
                </c:pt>
                <c:pt idx="1219">
                  <c:v>40884</c:v>
                </c:pt>
                <c:pt idx="1220">
                  <c:v>40885</c:v>
                </c:pt>
                <c:pt idx="1221">
                  <c:v>40886</c:v>
                </c:pt>
                <c:pt idx="1222">
                  <c:v>40889</c:v>
                </c:pt>
                <c:pt idx="1223">
                  <c:v>40890</c:v>
                </c:pt>
                <c:pt idx="1224">
                  <c:v>40891</c:v>
                </c:pt>
                <c:pt idx="1225">
                  <c:v>40892</c:v>
                </c:pt>
                <c:pt idx="1226">
                  <c:v>40893</c:v>
                </c:pt>
                <c:pt idx="1227">
                  <c:v>40896</c:v>
                </c:pt>
                <c:pt idx="1228">
                  <c:v>40897</c:v>
                </c:pt>
                <c:pt idx="1229">
                  <c:v>40898</c:v>
                </c:pt>
                <c:pt idx="1230">
                  <c:v>40899</c:v>
                </c:pt>
                <c:pt idx="1231">
                  <c:v>40900</c:v>
                </c:pt>
                <c:pt idx="1232">
                  <c:v>40903</c:v>
                </c:pt>
                <c:pt idx="1233">
                  <c:v>40904</c:v>
                </c:pt>
                <c:pt idx="1234">
                  <c:v>40905</c:v>
                </c:pt>
                <c:pt idx="1235">
                  <c:v>40906</c:v>
                </c:pt>
                <c:pt idx="1236">
                  <c:v>40910</c:v>
                </c:pt>
                <c:pt idx="1237">
                  <c:v>40911</c:v>
                </c:pt>
                <c:pt idx="1238">
                  <c:v>40912</c:v>
                </c:pt>
                <c:pt idx="1239">
                  <c:v>40913</c:v>
                </c:pt>
                <c:pt idx="1240">
                  <c:v>40914</c:v>
                </c:pt>
                <c:pt idx="1241">
                  <c:v>40917</c:v>
                </c:pt>
                <c:pt idx="1242">
                  <c:v>40918</c:v>
                </c:pt>
                <c:pt idx="1243">
                  <c:v>40919</c:v>
                </c:pt>
                <c:pt idx="1244">
                  <c:v>40920</c:v>
                </c:pt>
                <c:pt idx="1245">
                  <c:v>40921</c:v>
                </c:pt>
                <c:pt idx="1246">
                  <c:v>40924</c:v>
                </c:pt>
                <c:pt idx="1247">
                  <c:v>40925</c:v>
                </c:pt>
                <c:pt idx="1248">
                  <c:v>40926</c:v>
                </c:pt>
                <c:pt idx="1249">
                  <c:v>40927</c:v>
                </c:pt>
                <c:pt idx="1250">
                  <c:v>40928</c:v>
                </c:pt>
                <c:pt idx="1251">
                  <c:v>40931</c:v>
                </c:pt>
                <c:pt idx="1252">
                  <c:v>40932</c:v>
                </c:pt>
                <c:pt idx="1253">
                  <c:v>40934</c:v>
                </c:pt>
                <c:pt idx="1254">
                  <c:v>40935</c:v>
                </c:pt>
                <c:pt idx="1255">
                  <c:v>40938</c:v>
                </c:pt>
                <c:pt idx="1256">
                  <c:v>40939</c:v>
                </c:pt>
                <c:pt idx="1257">
                  <c:v>40940</c:v>
                </c:pt>
                <c:pt idx="1258">
                  <c:v>40941</c:v>
                </c:pt>
                <c:pt idx="1259">
                  <c:v>40942</c:v>
                </c:pt>
                <c:pt idx="1260">
                  <c:v>40945</c:v>
                </c:pt>
                <c:pt idx="1261">
                  <c:v>40946</c:v>
                </c:pt>
                <c:pt idx="1262">
                  <c:v>40947</c:v>
                </c:pt>
                <c:pt idx="1263">
                  <c:v>40948</c:v>
                </c:pt>
                <c:pt idx="1264">
                  <c:v>40949</c:v>
                </c:pt>
                <c:pt idx="1265">
                  <c:v>40952</c:v>
                </c:pt>
                <c:pt idx="1266">
                  <c:v>40953</c:v>
                </c:pt>
                <c:pt idx="1267">
                  <c:v>40954</c:v>
                </c:pt>
                <c:pt idx="1268">
                  <c:v>40955</c:v>
                </c:pt>
                <c:pt idx="1269">
                  <c:v>40956</c:v>
                </c:pt>
                <c:pt idx="1270">
                  <c:v>40961</c:v>
                </c:pt>
                <c:pt idx="1271">
                  <c:v>40962</c:v>
                </c:pt>
                <c:pt idx="1272">
                  <c:v>40963</c:v>
                </c:pt>
                <c:pt idx="1273">
                  <c:v>40966</c:v>
                </c:pt>
                <c:pt idx="1274">
                  <c:v>40967</c:v>
                </c:pt>
                <c:pt idx="1275">
                  <c:v>40968</c:v>
                </c:pt>
                <c:pt idx="1276">
                  <c:v>40969</c:v>
                </c:pt>
                <c:pt idx="1277">
                  <c:v>40970</c:v>
                </c:pt>
                <c:pt idx="1278">
                  <c:v>40973</c:v>
                </c:pt>
                <c:pt idx="1279">
                  <c:v>40974</c:v>
                </c:pt>
                <c:pt idx="1280">
                  <c:v>40975</c:v>
                </c:pt>
                <c:pt idx="1281">
                  <c:v>40976</c:v>
                </c:pt>
                <c:pt idx="1282">
                  <c:v>40977</c:v>
                </c:pt>
                <c:pt idx="1283">
                  <c:v>40980</c:v>
                </c:pt>
                <c:pt idx="1284">
                  <c:v>40981</c:v>
                </c:pt>
                <c:pt idx="1285">
                  <c:v>40982</c:v>
                </c:pt>
                <c:pt idx="1286">
                  <c:v>40983</c:v>
                </c:pt>
                <c:pt idx="1287">
                  <c:v>40984</c:v>
                </c:pt>
                <c:pt idx="1288">
                  <c:v>40987</c:v>
                </c:pt>
                <c:pt idx="1289">
                  <c:v>40988</c:v>
                </c:pt>
                <c:pt idx="1290">
                  <c:v>40989</c:v>
                </c:pt>
                <c:pt idx="1291">
                  <c:v>40990</c:v>
                </c:pt>
                <c:pt idx="1292">
                  <c:v>40991</c:v>
                </c:pt>
                <c:pt idx="1293">
                  <c:v>40994</c:v>
                </c:pt>
                <c:pt idx="1294">
                  <c:v>40995</c:v>
                </c:pt>
                <c:pt idx="1295">
                  <c:v>40996</c:v>
                </c:pt>
                <c:pt idx="1296">
                  <c:v>40997</c:v>
                </c:pt>
                <c:pt idx="1297">
                  <c:v>40998</c:v>
                </c:pt>
                <c:pt idx="1298">
                  <c:v>41001</c:v>
                </c:pt>
                <c:pt idx="1299">
                  <c:v>41002</c:v>
                </c:pt>
                <c:pt idx="1300">
                  <c:v>41003</c:v>
                </c:pt>
                <c:pt idx="1301">
                  <c:v>41004</c:v>
                </c:pt>
                <c:pt idx="1302">
                  <c:v>41008</c:v>
                </c:pt>
                <c:pt idx="1303">
                  <c:v>41009</c:v>
                </c:pt>
                <c:pt idx="1304">
                  <c:v>41010</c:v>
                </c:pt>
                <c:pt idx="1305">
                  <c:v>41011</c:v>
                </c:pt>
                <c:pt idx="1306">
                  <c:v>41012</c:v>
                </c:pt>
                <c:pt idx="1307">
                  <c:v>41015</c:v>
                </c:pt>
                <c:pt idx="1308">
                  <c:v>41016</c:v>
                </c:pt>
                <c:pt idx="1309">
                  <c:v>41017</c:v>
                </c:pt>
                <c:pt idx="1310">
                  <c:v>41018</c:v>
                </c:pt>
                <c:pt idx="1311">
                  <c:v>41019</c:v>
                </c:pt>
                <c:pt idx="1312">
                  <c:v>41022</c:v>
                </c:pt>
                <c:pt idx="1313">
                  <c:v>41023</c:v>
                </c:pt>
                <c:pt idx="1314">
                  <c:v>41024</c:v>
                </c:pt>
                <c:pt idx="1315">
                  <c:v>41025</c:v>
                </c:pt>
                <c:pt idx="1316">
                  <c:v>41026</c:v>
                </c:pt>
                <c:pt idx="1317">
                  <c:v>41029</c:v>
                </c:pt>
                <c:pt idx="1318">
                  <c:v>41031</c:v>
                </c:pt>
                <c:pt idx="1319">
                  <c:v>41032</c:v>
                </c:pt>
                <c:pt idx="1320">
                  <c:v>41033</c:v>
                </c:pt>
                <c:pt idx="1321">
                  <c:v>41036</c:v>
                </c:pt>
                <c:pt idx="1322">
                  <c:v>41037</c:v>
                </c:pt>
                <c:pt idx="1323">
                  <c:v>41038</c:v>
                </c:pt>
                <c:pt idx="1324">
                  <c:v>41039</c:v>
                </c:pt>
                <c:pt idx="1325">
                  <c:v>41040</c:v>
                </c:pt>
                <c:pt idx="1326">
                  <c:v>41043</c:v>
                </c:pt>
                <c:pt idx="1327">
                  <c:v>41044</c:v>
                </c:pt>
                <c:pt idx="1328">
                  <c:v>41045</c:v>
                </c:pt>
                <c:pt idx="1329">
                  <c:v>41046</c:v>
                </c:pt>
                <c:pt idx="1330">
                  <c:v>41047</c:v>
                </c:pt>
                <c:pt idx="1331">
                  <c:v>41050</c:v>
                </c:pt>
                <c:pt idx="1332">
                  <c:v>41051</c:v>
                </c:pt>
                <c:pt idx="1333">
                  <c:v>41052</c:v>
                </c:pt>
                <c:pt idx="1334">
                  <c:v>41053</c:v>
                </c:pt>
                <c:pt idx="1335">
                  <c:v>41054</c:v>
                </c:pt>
                <c:pt idx="1336">
                  <c:v>41057</c:v>
                </c:pt>
                <c:pt idx="1337">
                  <c:v>41058</c:v>
                </c:pt>
                <c:pt idx="1338">
                  <c:v>41059</c:v>
                </c:pt>
                <c:pt idx="1339">
                  <c:v>41060</c:v>
                </c:pt>
                <c:pt idx="1340">
                  <c:v>41061</c:v>
                </c:pt>
                <c:pt idx="1341">
                  <c:v>41064</c:v>
                </c:pt>
                <c:pt idx="1342">
                  <c:v>41065</c:v>
                </c:pt>
                <c:pt idx="1343">
                  <c:v>41066</c:v>
                </c:pt>
                <c:pt idx="1344">
                  <c:v>41068</c:v>
                </c:pt>
                <c:pt idx="1345">
                  <c:v>41071</c:v>
                </c:pt>
                <c:pt idx="1346">
                  <c:v>41072</c:v>
                </c:pt>
                <c:pt idx="1347">
                  <c:v>41073</c:v>
                </c:pt>
                <c:pt idx="1348">
                  <c:v>41074</c:v>
                </c:pt>
                <c:pt idx="1349">
                  <c:v>41075</c:v>
                </c:pt>
                <c:pt idx="1350">
                  <c:v>41078</c:v>
                </c:pt>
                <c:pt idx="1351">
                  <c:v>41079</c:v>
                </c:pt>
                <c:pt idx="1352">
                  <c:v>41080</c:v>
                </c:pt>
                <c:pt idx="1353">
                  <c:v>41081</c:v>
                </c:pt>
                <c:pt idx="1354">
                  <c:v>41082</c:v>
                </c:pt>
                <c:pt idx="1355">
                  <c:v>41085</c:v>
                </c:pt>
                <c:pt idx="1356">
                  <c:v>41086</c:v>
                </c:pt>
                <c:pt idx="1357">
                  <c:v>41087</c:v>
                </c:pt>
                <c:pt idx="1358">
                  <c:v>41088</c:v>
                </c:pt>
                <c:pt idx="1359">
                  <c:v>41089</c:v>
                </c:pt>
                <c:pt idx="1360">
                  <c:v>41092</c:v>
                </c:pt>
                <c:pt idx="1361">
                  <c:v>41093</c:v>
                </c:pt>
                <c:pt idx="1362">
                  <c:v>41094</c:v>
                </c:pt>
                <c:pt idx="1363">
                  <c:v>41095</c:v>
                </c:pt>
                <c:pt idx="1364">
                  <c:v>41096</c:v>
                </c:pt>
                <c:pt idx="1365">
                  <c:v>41100</c:v>
                </c:pt>
                <c:pt idx="1366">
                  <c:v>41101</c:v>
                </c:pt>
                <c:pt idx="1367">
                  <c:v>41102</c:v>
                </c:pt>
                <c:pt idx="1368">
                  <c:v>41103</c:v>
                </c:pt>
                <c:pt idx="1369">
                  <c:v>41106</c:v>
                </c:pt>
                <c:pt idx="1370">
                  <c:v>41107</c:v>
                </c:pt>
                <c:pt idx="1371">
                  <c:v>41108</c:v>
                </c:pt>
                <c:pt idx="1372">
                  <c:v>41109</c:v>
                </c:pt>
                <c:pt idx="1373">
                  <c:v>41110</c:v>
                </c:pt>
                <c:pt idx="1374">
                  <c:v>41113</c:v>
                </c:pt>
                <c:pt idx="1375">
                  <c:v>41114</c:v>
                </c:pt>
                <c:pt idx="1376">
                  <c:v>41115</c:v>
                </c:pt>
                <c:pt idx="1377">
                  <c:v>41116</c:v>
                </c:pt>
                <c:pt idx="1378">
                  <c:v>41117</c:v>
                </c:pt>
                <c:pt idx="1379">
                  <c:v>41120</c:v>
                </c:pt>
                <c:pt idx="1380">
                  <c:v>41121</c:v>
                </c:pt>
                <c:pt idx="1381">
                  <c:v>41122</c:v>
                </c:pt>
                <c:pt idx="1382">
                  <c:v>41123</c:v>
                </c:pt>
                <c:pt idx="1383">
                  <c:v>41124</c:v>
                </c:pt>
                <c:pt idx="1384">
                  <c:v>41127</c:v>
                </c:pt>
                <c:pt idx="1385">
                  <c:v>41128</c:v>
                </c:pt>
                <c:pt idx="1386">
                  <c:v>41129</c:v>
                </c:pt>
                <c:pt idx="1387">
                  <c:v>41130</c:v>
                </c:pt>
                <c:pt idx="1388">
                  <c:v>41131</c:v>
                </c:pt>
                <c:pt idx="1389">
                  <c:v>41134</c:v>
                </c:pt>
                <c:pt idx="1390">
                  <c:v>41135</c:v>
                </c:pt>
                <c:pt idx="1391">
                  <c:v>41136</c:v>
                </c:pt>
                <c:pt idx="1392">
                  <c:v>41137</c:v>
                </c:pt>
                <c:pt idx="1393">
                  <c:v>41138</c:v>
                </c:pt>
                <c:pt idx="1394">
                  <c:v>41141</c:v>
                </c:pt>
                <c:pt idx="1395">
                  <c:v>41142</c:v>
                </c:pt>
                <c:pt idx="1396">
                  <c:v>41143</c:v>
                </c:pt>
                <c:pt idx="1397">
                  <c:v>41144</c:v>
                </c:pt>
                <c:pt idx="1398">
                  <c:v>41145</c:v>
                </c:pt>
                <c:pt idx="1399">
                  <c:v>41148</c:v>
                </c:pt>
                <c:pt idx="1400">
                  <c:v>41149</c:v>
                </c:pt>
                <c:pt idx="1401">
                  <c:v>41150</c:v>
                </c:pt>
                <c:pt idx="1402">
                  <c:v>41151</c:v>
                </c:pt>
                <c:pt idx="1403">
                  <c:v>41152</c:v>
                </c:pt>
                <c:pt idx="1404">
                  <c:v>41155</c:v>
                </c:pt>
                <c:pt idx="1405">
                  <c:v>41156</c:v>
                </c:pt>
                <c:pt idx="1406">
                  <c:v>41157</c:v>
                </c:pt>
                <c:pt idx="1407">
                  <c:v>41158</c:v>
                </c:pt>
                <c:pt idx="1408">
                  <c:v>41162</c:v>
                </c:pt>
                <c:pt idx="1409">
                  <c:v>41163</c:v>
                </c:pt>
                <c:pt idx="1410">
                  <c:v>41164</c:v>
                </c:pt>
                <c:pt idx="1411">
                  <c:v>41165</c:v>
                </c:pt>
                <c:pt idx="1412">
                  <c:v>41166</c:v>
                </c:pt>
                <c:pt idx="1413">
                  <c:v>41169</c:v>
                </c:pt>
                <c:pt idx="1414">
                  <c:v>41170</c:v>
                </c:pt>
                <c:pt idx="1415">
                  <c:v>41171</c:v>
                </c:pt>
                <c:pt idx="1416">
                  <c:v>41172</c:v>
                </c:pt>
                <c:pt idx="1417">
                  <c:v>41173</c:v>
                </c:pt>
                <c:pt idx="1418">
                  <c:v>41176</c:v>
                </c:pt>
                <c:pt idx="1419">
                  <c:v>41177</c:v>
                </c:pt>
                <c:pt idx="1420">
                  <c:v>41178</c:v>
                </c:pt>
                <c:pt idx="1421">
                  <c:v>41179</c:v>
                </c:pt>
                <c:pt idx="1422">
                  <c:v>41180</c:v>
                </c:pt>
                <c:pt idx="1423">
                  <c:v>41183</c:v>
                </c:pt>
                <c:pt idx="1424">
                  <c:v>41184</c:v>
                </c:pt>
                <c:pt idx="1425">
                  <c:v>41185</c:v>
                </c:pt>
                <c:pt idx="1426">
                  <c:v>41186</c:v>
                </c:pt>
                <c:pt idx="1427">
                  <c:v>41187</c:v>
                </c:pt>
                <c:pt idx="1428">
                  <c:v>41190</c:v>
                </c:pt>
                <c:pt idx="1429">
                  <c:v>41191</c:v>
                </c:pt>
                <c:pt idx="1430">
                  <c:v>41192</c:v>
                </c:pt>
                <c:pt idx="1431">
                  <c:v>41193</c:v>
                </c:pt>
                <c:pt idx="1432">
                  <c:v>41197</c:v>
                </c:pt>
                <c:pt idx="1433">
                  <c:v>41198</c:v>
                </c:pt>
                <c:pt idx="1434">
                  <c:v>41199</c:v>
                </c:pt>
                <c:pt idx="1435">
                  <c:v>41200</c:v>
                </c:pt>
                <c:pt idx="1436">
                  <c:v>41201</c:v>
                </c:pt>
                <c:pt idx="1437">
                  <c:v>41204</c:v>
                </c:pt>
                <c:pt idx="1438">
                  <c:v>41205</c:v>
                </c:pt>
                <c:pt idx="1439">
                  <c:v>41206</c:v>
                </c:pt>
                <c:pt idx="1440">
                  <c:v>41207</c:v>
                </c:pt>
                <c:pt idx="1441">
                  <c:v>41208</c:v>
                </c:pt>
                <c:pt idx="1442">
                  <c:v>41211</c:v>
                </c:pt>
                <c:pt idx="1443">
                  <c:v>41212</c:v>
                </c:pt>
                <c:pt idx="1444">
                  <c:v>41213</c:v>
                </c:pt>
                <c:pt idx="1445">
                  <c:v>41214</c:v>
                </c:pt>
                <c:pt idx="1446">
                  <c:v>41218</c:v>
                </c:pt>
                <c:pt idx="1447">
                  <c:v>41219</c:v>
                </c:pt>
                <c:pt idx="1448">
                  <c:v>41220</c:v>
                </c:pt>
                <c:pt idx="1449">
                  <c:v>41221</c:v>
                </c:pt>
                <c:pt idx="1450">
                  <c:v>41222</c:v>
                </c:pt>
                <c:pt idx="1451">
                  <c:v>41225</c:v>
                </c:pt>
                <c:pt idx="1452">
                  <c:v>41226</c:v>
                </c:pt>
                <c:pt idx="1453">
                  <c:v>41227</c:v>
                </c:pt>
                <c:pt idx="1454">
                  <c:v>41229</c:v>
                </c:pt>
                <c:pt idx="1455">
                  <c:v>41232</c:v>
                </c:pt>
                <c:pt idx="1456">
                  <c:v>41234</c:v>
                </c:pt>
                <c:pt idx="1457">
                  <c:v>41235</c:v>
                </c:pt>
                <c:pt idx="1458">
                  <c:v>41236</c:v>
                </c:pt>
                <c:pt idx="1459">
                  <c:v>41239</c:v>
                </c:pt>
                <c:pt idx="1460">
                  <c:v>41240</c:v>
                </c:pt>
                <c:pt idx="1461">
                  <c:v>41241</c:v>
                </c:pt>
                <c:pt idx="1462">
                  <c:v>41242</c:v>
                </c:pt>
                <c:pt idx="1463">
                  <c:v>41243</c:v>
                </c:pt>
                <c:pt idx="1464">
                  <c:v>41246</c:v>
                </c:pt>
                <c:pt idx="1465">
                  <c:v>41247</c:v>
                </c:pt>
                <c:pt idx="1466">
                  <c:v>41248</c:v>
                </c:pt>
                <c:pt idx="1467">
                  <c:v>41249</c:v>
                </c:pt>
                <c:pt idx="1468">
                  <c:v>41250</c:v>
                </c:pt>
                <c:pt idx="1469">
                  <c:v>41253</c:v>
                </c:pt>
                <c:pt idx="1470">
                  <c:v>41254</c:v>
                </c:pt>
                <c:pt idx="1471">
                  <c:v>41255</c:v>
                </c:pt>
                <c:pt idx="1472">
                  <c:v>41256</c:v>
                </c:pt>
                <c:pt idx="1473">
                  <c:v>41257</c:v>
                </c:pt>
                <c:pt idx="1474">
                  <c:v>41260</c:v>
                </c:pt>
                <c:pt idx="1475">
                  <c:v>41261</c:v>
                </c:pt>
                <c:pt idx="1476">
                  <c:v>41262</c:v>
                </c:pt>
                <c:pt idx="1477">
                  <c:v>41263</c:v>
                </c:pt>
                <c:pt idx="1478">
                  <c:v>41264</c:v>
                </c:pt>
                <c:pt idx="1479">
                  <c:v>41269</c:v>
                </c:pt>
                <c:pt idx="1480">
                  <c:v>41270</c:v>
                </c:pt>
                <c:pt idx="1481">
                  <c:v>41271</c:v>
                </c:pt>
                <c:pt idx="1482">
                  <c:v>41276</c:v>
                </c:pt>
                <c:pt idx="1483">
                  <c:v>41277</c:v>
                </c:pt>
                <c:pt idx="1484">
                  <c:v>41278</c:v>
                </c:pt>
                <c:pt idx="1485">
                  <c:v>41281</c:v>
                </c:pt>
                <c:pt idx="1486">
                  <c:v>41282</c:v>
                </c:pt>
                <c:pt idx="1487">
                  <c:v>41283</c:v>
                </c:pt>
                <c:pt idx="1488">
                  <c:v>41284</c:v>
                </c:pt>
                <c:pt idx="1489">
                  <c:v>41285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41295</c:v>
                </c:pt>
                <c:pt idx="1496">
                  <c:v>41296</c:v>
                </c:pt>
                <c:pt idx="1497">
                  <c:v>41297</c:v>
                </c:pt>
                <c:pt idx="1498">
                  <c:v>41298</c:v>
                </c:pt>
                <c:pt idx="1499">
                  <c:v>41302</c:v>
                </c:pt>
                <c:pt idx="1500">
                  <c:v>41303</c:v>
                </c:pt>
                <c:pt idx="1501">
                  <c:v>41304</c:v>
                </c:pt>
                <c:pt idx="1502">
                  <c:v>41305</c:v>
                </c:pt>
                <c:pt idx="1503">
                  <c:v>41306</c:v>
                </c:pt>
                <c:pt idx="1504">
                  <c:v>41309</c:v>
                </c:pt>
                <c:pt idx="1505">
                  <c:v>41310</c:v>
                </c:pt>
                <c:pt idx="1506">
                  <c:v>41311</c:v>
                </c:pt>
                <c:pt idx="1507">
                  <c:v>41312</c:v>
                </c:pt>
                <c:pt idx="1508">
                  <c:v>41313</c:v>
                </c:pt>
                <c:pt idx="1509">
                  <c:v>41318</c:v>
                </c:pt>
                <c:pt idx="1510">
                  <c:v>41319</c:v>
                </c:pt>
                <c:pt idx="1511">
                  <c:v>41320</c:v>
                </c:pt>
                <c:pt idx="1512">
                  <c:v>41323</c:v>
                </c:pt>
                <c:pt idx="1513">
                  <c:v>41324</c:v>
                </c:pt>
                <c:pt idx="1514">
                  <c:v>41325</c:v>
                </c:pt>
                <c:pt idx="1515">
                  <c:v>41326</c:v>
                </c:pt>
                <c:pt idx="1516">
                  <c:v>41327</c:v>
                </c:pt>
                <c:pt idx="1517">
                  <c:v>41330</c:v>
                </c:pt>
                <c:pt idx="1518">
                  <c:v>41331</c:v>
                </c:pt>
                <c:pt idx="1519">
                  <c:v>41332</c:v>
                </c:pt>
                <c:pt idx="1520">
                  <c:v>41333</c:v>
                </c:pt>
                <c:pt idx="1521">
                  <c:v>41334</c:v>
                </c:pt>
                <c:pt idx="1522">
                  <c:v>41337</c:v>
                </c:pt>
                <c:pt idx="1523">
                  <c:v>41338</c:v>
                </c:pt>
                <c:pt idx="1524">
                  <c:v>41339</c:v>
                </c:pt>
                <c:pt idx="1525">
                  <c:v>41340</c:v>
                </c:pt>
                <c:pt idx="1526">
                  <c:v>41341</c:v>
                </c:pt>
                <c:pt idx="1527">
                  <c:v>41344</c:v>
                </c:pt>
                <c:pt idx="1528">
                  <c:v>41345</c:v>
                </c:pt>
                <c:pt idx="1529">
                  <c:v>41346</c:v>
                </c:pt>
                <c:pt idx="1530">
                  <c:v>41347</c:v>
                </c:pt>
                <c:pt idx="1531">
                  <c:v>41348</c:v>
                </c:pt>
                <c:pt idx="1532">
                  <c:v>41351</c:v>
                </c:pt>
                <c:pt idx="1533">
                  <c:v>41352</c:v>
                </c:pt>
                <c:pt idx="1534">
                  <c:v>41353</c:v>
                </c:pt>
                <c:pt idx="1535">
                  <c:v>41354</c:v>
                </c:pt>
                <c:pt idx="1536">
                  <c:v>41355</c:v>
                </c:pt>
                <c:pt idx="1537">
                  <c:v>41358</c:v>
                </c:pt>
                <c:pt idx="1538">
                  <c:v>41359</c:v>
                </c:pt>
                <c:pt idx="1539">
                  <c:v>41360</c:v>
                </c:pt>
                <c:pt idx="1540">
                  <c:v>41361</c:v>
                </c:pt>
                <c:pt idx="1541">
                  <c:v>41365</c:v>
                </c:pt>
                <c:pt idx="1542">
                  <c:v>41366</c:v>
                </c:pt>
                <c:pt idx="1543">
                  <c:v>41367</c:v>
                </c:pt>
                <c:pt idx="1544">
                  <c:v>41368</c:v>
                </c:pt>
                <c:pt idx="1545">
                  <c:v>41369</c:v>
                </c:pt>
                <c:pt idx="1546">
                  <c:v>41372</c:v>
                </c:pt>
                <c:pt idx="1547">
                  <c:v>41373</c:v>
                </c:pt>
                <c:pt idx="1548">
                  <c:v>41374</c:v>
                </c:pt>
                <c:pt idx="1549">
                  <c:v>41375</c:v>
                </c:pt>
                <c:pt idx="1550">
                  <c:v>41376</c:v>
                </c:pt>
                <c:pt idx="1551">
                  <c:v>41379</c:v>
                </c:pt>
                <c:pt idx="1552">
                  <c:v>41380</c:v>
                </c:pt>
                <c:pt idx="1553">
                  <c:v>41381</c:v>
                </c:pt>
                <c:pt idx="1554">
                  <c:v>41382</c:v>
                </c:pt>
                <c:pt idx="1555">
                  <c:v>41383</c:v>
                </c:pt>
                <c:pt idx="1556">
                  <c:v>41386</c:v>
                </c:pt>
                <c:pt idx="1557">
                  <c:v>41387</c:v>
                </c:pt>
                <c:pt idx="1558">
                  <c:v>41388</c:v>
                </c:pt>
                <c:pt idx="1559">
                  <c:v>41389</c:v>
                </c:pt>
                <c:pt idx="1560">
                  <c:v>41390</c:v>
                </c:pt>
                <c:pt idx="1561">
                  <c:v>41393</c:v>
                </c:pt>
                <c:pt idx="1562">
                  <c:v>41394</c:v>
                </c:pt>
                <c:pt idx="1563">
                  <c:v>41396</c:v>
                </c:pt>
                <c:pt idx="1564">
                  <c:v>41397</c:v>
                </c:pt>
                <c:pt idx="1565">
                  <c:v>41400</c:v>
                </c:pt>
                <c:pt idx="1566">
                  <c:v>41401</c:v>
                </c:pt>
                <c:pt idx="1567">
                  <c:v>41402</c:v>
                </c:pt>
                <c:pt idx="1568">
                  <c:v>41403</c:v>
                </c:pt>
                <c:pt idx="1569">
                  <c:v>41404</c:v>
                </c:pt>
                <c:pt idx="1570">
                  <c:v>41407</c:v>
                </c:pt>
                <c:pt idx="1571">
                  <c:v>41408</c:v>
                </c:pt>
                <c:pt idx="1572">
                  <c:v>41409</c:v>
                </c:pt>
                <c:pt idx="1573">
                  <c:v>41410</c:v>
                </c:pt>
                <c:pt idx="1574">
                  <c:v>41411</c:v>
                </c:pt>
                <c:pt idx="1575">
                  <c:v>41414</c:v>
                </c:pt>
                <c:pt idx="1576">
                  <c:v>41415</c:v>
                </c:pt>
                <c:pt idx="1577">
                  <c:v>41416</c:v>
                </c:pt>
                <c:pt idx="1578">
                  <c:v>41417</c:v>
                </c:pt>
                <c:pt idx="1579">
                  <c:v>41418</c:v>
                </c:pt>
                <c:pt idx="1580">
                  <c:v>41421</c:v>
                </c:pt>
                <c:pt idx="1581">
                  <c:v>41422</c:v>
                </c:pt>
                <c:pt idx="1582">
                  <c:v>41423</c:v>
                </c:pt>
                <c:pt idx="1583">
                  <c:v>41425</c:v>
                </c:pt>
                <c:pt idx="1584">
                  <c:v>41428</c:v>
                </c:pt>
                <c:pt idx="1585">
                  <c:v>41429</c:v>
                </c:pt>
                <c:pt idx="1586">
                  <c:v>41430</c:v>
                </c:pt>
                <c:pt idx="1587">
                  <c:v>41431</c:v>
                </c:pt>
                <c:pt idx="1588">
                  <c:v>41432</c:v>
                </c:pt>
                <c:pt idx="1589">
                  <c:v>41435</c:v>
                </c:pt>
                <c:pt idx="1590">
                  <c:v>41436</c:v>
                </c:pt>
                <c:pt idx="1591">
                  <c:v>41437</c:v>
                </c:pt>
                <c:pt idx="1592">
                  <c:v>41438</c:v>
                </c:pt>
                <c:pt idx="1593">
                  <c:v>41439</c:v>
                </c:pt>
                <c:pt idx="1594">
                  <c:v>41442</c:v>
                </c:pt>
                <c:pt idx="1595">
                  <c:v>41443</c:v>
                </c:pt>
                <c:pt idx="1596">
                  <c:v>41444</c:v>
                </c:pt>
                <c:pt idx="1597">
                  <c:v>41445</c:v>
                </c:pt>
                <c:pt idx="1598">
                  <c:v>41446</c:v>
                </c:pt>
                <c:pt idx="1599">
                  <c:v>41449</c:v>
                </c:pt>
                <c:pt idx="1600">
                  <c:v>41450</c:v>
                </c:pt>
                <c:pt idx="1601">
                  <c:v>41451</c:v>
                </c:pt>
                <c:pt idx="1602">
                  <c:v>41452</c:v>
                </c:pt>
                <c:pt idx="1603">
                  <c:v>41453</c:v>
                </c:pt>
                <c:pt idx="1604">
                  <c:v>41456</c:v>
                </c:pt>
              </c:numCache>
            </c:numRef>
          </c:cat>
          <c:val>
            <c:numRef>
              <c:f>Plan1!$M$2:$M$2000</c:f>
              <c:numCache>
                <c:formatCode>0.0%</c:formatCode>
                <c:ptCount val="1961"/>
                <c:pt idx="0">
                  <c:v>0.17253862867401398</c:v>
                </c:pt>
                <c:pt idx="1">
                  <c:v>0.16974453382990504</c:v>
                </c:pt>
                <c:pt idx="2">
                  <c:v>0.18926166734635402</c:v>
                </c:pt>
                <c:pt idx="3">
                  <c:v>0.18440116832295103</c:v>
                </c:pt>
                <c:pt idx="4">
                  <c:v>0.20961649957913106</c:v>
                </c:pt>
                <c:pt idx="5">
                  <c:v>0.21121438371714304</c:v>
                </c:pt>
                <c:pt idx="6">
                  <c:v>0.22118774528551793</c:v>
                </c:pt>
                <c:pt idx="7">
                  <c:v>0.222971154356053</c:v>
                </c:pt>
                <c:pt idx="8">
                  <c:v>0.22480334313244202</c:v>
                </c:pt>
                <c:pt idx="9">
                  <c:v>0.22603925548873899</c:v>
                </c:pt>
                <c:pt idx="10">
                  <c:v>0.22534975040013402</c:v>
                </c:pt>
                <c:pt idx="11">
                  <c:v>0.22536530615111303</c:v>
                </c:pt>
                <c:pt idx="12">
                  <c:v>0.22184784257072102</c:v>
                </c:pt>
                <c:pt idx="13">
                  <c:v>0.22235920928655598</c:v>
                </c:pt>
                <c:pt idx="14">
                  <c:v>0.23672964436939803</c:v>
                </c:pt>
                <c:pt idx="15">
                  <c:v>0.23685903563653399</c:v>
                </c:pt>
                <c:pt idx="16">
                  <c:v>0.24176605118217306</c:v>
                </c:pt>
                <c:pt idx="17">
                  <c:v>0.24414881579813799</c:v>
                </c:pt>
                <c:pt idx="18">
                  <c:v>0.24549374626250103</c:v>
                </c:pt>
                <c:pt idx="19">
                  <c:v>0.25450177344338099</c:v>
                </c:pt>
                <c:pt idx="20">
                  <c:v>0.24608255223313696</c:v>
                </c:pt>
                <c:pt idx="21">
                  <c:v>0.250744809128359</c:v>
                </c:pt>
                <c:pt idx="22">
                  <c:v>0.24033543427645201</c:v>
                </c:pt>
                <c:pt idx="23">
                  <c:v>0.22920594233672603</c:v>
                </c:pt>
                <c:pt idx="24">
                  <c:v>0.226861606012806</c:v>
                </c:pt>
                <c:pt idx="25">
                  <c:v>0.16869238862571201</c:v>
                </c:pt>
                <c:pt idx="26">
                  <c:v>0.17809498101158699</c:v>
                </c:pt>
                <c:pt idx="27">
                  <c:v>0.16108072037683596</c:v>
                </c:pt>
                <c:pt idx="28">
                  <c:v>0.17010407724182997</c:v>
                </c:pt>
                <c:pt idx="29">
                  <c:v>0.17222191231922299</c:v>
                </c:pt>
                <c:pt idx="30">
                  <c:v>0.194758773310134</c:v>
                </c:pt>
                <c:pt idx="31">
                  <c:v>0.20021465553826603</c:v>
                </c:pt>
                <c:pt idx="32">
                  <c:v>0.197402161940536</c:v>
                </c:pt>
                <c:pt idx="33">
                  <c:v>0.19846416142087203</c:v>
                </c:pt>
                <c:pt idx="34">
                  <c:v>0.195510812598853</c:v>
                </c:pt>
                <c:pt idx="35">
                  <c:v>0.18445467849710204</c:v>
                </c:pt>
                <c:pt idx="36">
                  <c:v>0.18962544364730802</c:v>
                </c:pt>
                <c:pt idx="37">
                  <c:v>0.18497881706855698</c:v>
                </c:pt>
                <c:pt idx="38">
                  <c:v>0.29760562827131892</c:v>
                </c:pt>
                <c:pt idx="39">
                  <c:v>0.30401923973570705</c:v>
                </c:pt>
                <c:pt idx="40">
                  <c:v>0.29814589799233698</c:v>
                </c:pt>
                <c:pt idx="41">
                  <c:v>0.30894466004570903</c:v>
                </c:pt>
                <c:pt idx="42">
                  <c:v>0.31668476832407816</c:v>
                </c:pt>
                <c:pt idx="43">
                  <c:v>0.36596359761531805</c:v>
                </c:pt>
                <c:pt idx="44">
                  <c:v>0.36739233101079805</c:v>
                </c:pt>
                <c:pt idx="45">
                  <c:v>0.37346642724777712</c:v>
                </c:pt>
                <c:pt idx="46">
                  <c:v>0.37802496015403819</c:v>
                </c:pt>
                <c:pt idx="47">
                  <c:v>0.37374909432841302</c:v>
                </c:pt>
                <c:pt idx="48">
                  <c:v>0.39049883412398106</c:v>
                </c:pt>
                <c:pt idx="49">
                  <c:v>0.391303638468531</c:v>
                </c:pt>
                <c:pt idx="50">
                  <c:v>0.39044789418488812</c:v>
                </c:pt>
                <c:pt idx="51">
                  <c:v>0.37760403893297506</c:v>
                </c:pt>
                <c:pt idx="52">
                  <c:v>0.38159694556177598</c:v>
                </c:pt>
                <c:pt idx="53">
                  <c:v>0.38598253020040912</c:v>
                </c:pt>
                <c:pt idx="54">
                  <c:v>0.39991600290311707</c:v>
                </c:pt>
                <c:pt idx="55">
                  <c:v>0.39975409016424412</c:v>
                </c:pt>
                <c:pt idx="56">
                  <c:v>0.39878039107332508</c:v>
                </c:pt>
                <c:pt idx="57">
                  <c:v>0.39761326628036303</c:v>
                </c:pt>
                <c:pt idx="58">
                  <c:v>0.39861580503010707</c:v>
                </c:pt>
                <c:pt idx="59">
                  <c:v>0.32587841040368404</c:v>
                </c:pt>
                <c:pt idx="60">
                  <c:v>0.32734174295752805</c:v>
                </c:pt>
                <c:pt idx="61">
                  <c:v>0.32624732863530492</c:v>
                </c:pt>
                <c:pt idx="62">
                  <c:v>0.31016104590344207</c:v>
                </c:pt>
                <c:pt idx="63">
                  <c:v>0.28985941033341905</c:v>
                </c:pt>
                <c:pt idx="64">
                  <c:v>0.242332966433908</c:v>
                </c:pt>
                <c:pt idx="65">
                  <c:v>0.23502744120529204</c:v>
                </c:pt>
                <c:pt idx="66">
                  <c:v>0.22918114122562797</c:v>
                </c:pt>
                <c:pt idx="67">
                  <c:v>0.22557485215155096</c:v>
                </c:pt>
                <c:pt idx="68">
                  <c:v>0.22738262682327898</c:v>
                </c:pt>
                <c:pt idx="69">
                  <c:v>0.18428120793061201</c:v>
                </c:pt>
                <c:pt idx="70">
                  <c:v>0.18409744410654205</c:v>
                </c:pt>
                <c:pt idx="71">
                  <c:v>0.19092892649124399</c:v>
                </c:pt>
                <c:pt idx="72">
                  <c:v>0.18205475800358098</c:v>
                </c:pt>
                <c:pt idx="73">
                  <c:v>0.17318625172620103</c:v>
                </c:pt>
                <c:pt idx="74">
                  <c:v>0.17027307052398</c:v>
                </c:pt>
                <c:pt idx="75">
                  <c:v>0.14954896667771303</c:v>
                </c:pt>
                <c:pt idx="76">
                  <c:v>0.149884010833538</c:v>
                </c:pt>
                <c:pt idx="77">
                  <c:v>0.15111513252112002</c:v>
                </c:pt>
                <c:pt idx="78">
                  <c:v>0.15400619653290107</c:v>
                </c:pt>
                <c:pt idx="79">
                  <c:v>0.15720374023101102</c:v>
                </c:pt>
                <c:pt idx="80">
                  <c:v>0.13961256237353398</c:v>
                </c:pt>
                <c:pt idx="81">
                  <c:v>0.133252598102577</c:v>
                </c:pt>
                <c:pt idx="82">
                  <c:v>0.13363407870604396</c:v>
                </c:pt>
                <c:pt idx="83">
                  <c:v>0.135681703731383</c:v>
                </c:pt>
                <c:pt idx="84">
                  <c:v>0.130723643154979</c:v>
                </c:pt>
                <c:pt idx="85">
                  <c:v>0.13554402397998996</c:v>
                </c:pt>
                <c:pt idx="86">
                  <c:v>0.13606461603121101</c:v>
                </c:pt>
                <c:pt idx="87">
                  <c:v>0.14792717395615501</c:v>
                </c:pt>
                <c:pt idx="88">
                  <c:v>0.17122092956164101</c:v>
                </c:pt>
                <c:pt idx="89">
                  <c:v>0.17212019845489701</c:v>
                </c:pt>
                <c:pt idx="90">
                  <c:v>0.17573568788360502</c:v>
                </c:pt>
                <c:pt idx="91">
                  <c:v>0.17280801159592402</c:v>
                </c:pt>
                <c:pt idx="92">
                  <c:v>0.17760443168923304</c:v>
                </c:pt>
                <c:pt idx="93">
                  <c:v>0.17708088772242206</c:v>
                </c:pt>
                <c:pt idx="94">
                  <c:v>0.17764392840446699</c:v>
                </c:pt>
                <c:pt idx="95">
                  <c:v>0.17783511745660399</c:v>
                </c:pt>
                <c:pt idx="96">
                  <c:v>0.17601445998823204</c:v>
                </c:pt>
                <c:pt idx="97">
                  <c:v>0.17766830055077604</c:v>
                </c:pt>
                <c:pt idx="98">
                  <c:v>0.20099547378425403</c:v>
                </c:pt>
                <c:pt idx="99">
                  <c:v>0.20957837823364597</c:v>
                </c:pt>
                <c:pt idx="100">
                  <c:v>0.20464644757884304</c:v>
                </c:pt>
                <c:pt idx="101">
                  <c:v>0.20799044485251905</c:v>
                </c:pt>
                <c:pt idx="102">
                  <c:v>0.21076021166602804</c:v>
                </c:pt>
                <c:pt idx="103">
                  <c:v>0.21101860066943803</c:v>
                </c:pt>
                <c:pt idx="104">
                  <c:v>0.21746914910122109</c:v>
                </c:pt>
                <c:pt idx="105">
                  <c:v>0.21790514845652106</c:v>
                </c:pt>
                <c:pt idx="106">
                  <c:v>0.21611355964883996</c:v>
                </c:pt>
                <c:pt idx="107">
                  <c:v>0.231104749779907</c:v>
                </c:pt>
                <c:pt idx="108">
                  <c:v>0.22154857997777</c:v>
                </c:pt>
                <c:pt idx="109">
                  <c:v>0.20803608140746904</c:v>
                </c:pt>
                <c:pt idx="110">
                  <c:v>0.21617700549130903</c:v>
                </c:pt>
                <c:pt idx="111">
                  <c:v>0.22676274335520799</c:v>
                </c:pt>
                <c:pt idx="112">
                  <c:v>0.22984067525927498</c:v>
                </c:pt>
                <c:pt idx="113">
                  <c:v>0.22129788374735404</c:v>
                </c:pt>
                <c:pt idx="114">
                  <c:v>0.22068501608010596</c:v>
                </c:pt>
                <c:pt idx="115">
                  <c:v>0.22016107225272596</c:v>
                </c:pt>
                <c:pt idx="116">
                  <c:v>0.22447324459167703</c:v>
                </c:pt>
                <c:pt idx="117">
                  <c:v>0.22609369415445299</c:v>
                </c:pt>
                <c:pt idx="118">
                  <c:v>0.22584215017348303</c:v>
                </c:pt>
                <c:pt idx="119">
                  <c:v>0.20508664089634002</c:v>
                </c:pt>
                <c:pt idx="120">
                  <c:v>0.19514194728176701</c:v>
                </c:pt>
                <c:pt idx="121">
                  <c:v>0.19358399464194501</c:v>
                </c:pt>
                <c:pt idx="122">
                  <c:v>0.19052638083038503</c:v>
                </c:pt>
                <c:pt idx="123">
                  <c:v>0.18439362367769799</c:v>
                </c:pt>
                <c:pt idx="124">
                  <c:v>0.19095353796522599</c:v>
                </c:pt>
                <c:pt idx="125">
                  <c:v>0.17819749576993904</c:v>
                </c:pt>
                <c:pt idx="126">
                  <c:v>0.17729494734013002</c:v>
                </c:pt>
                <c:pt idx="127">
                  <c:v>0.17689606146764503</c:v>
                </c:pt>
                <c:pt idx="128">
                  <c:v>0.15620038162180702</c:v>
                </c:pt>
                <c:pt idx="129">
                  <c:v>0.16324312224607501</c:v>
                </c:pt>
                <c:pt idx="130">
                  <c:v>0.16321845598454199</c:v>
                </c:pt>
                <c:pt idx="131">
                  <c:v>0.15587531720030601</c:v>
                </c:pt>
                <c:pt idx="132">
                  <c:v>0.14209496845831601</c:v>
                </c:pt>
                <c:pt idx="133">
                  <c:v>0.14075422926724801</c:v>
                </c:pt>
                <c:pt idx="134">
                  <c:v>0.13427628994069199</c:v>
                </c:pt>
                <c:pt idx="135">
                  <c:v>0.13508940001591399</c:v>
                </c:pt>
                <c:pt idx="136">
                  <c:v>0.13662336989854199</c:v>
                </c:pt>
                <c:pt idx="137">
                  <c:v>0.13728420519974199</c:v>
                </c:pt>
                <c:pt idx="138">
                  <c:v>0.13634753678469302</c:v>
                </c:pt>
                <c:pt idx="139">
                  <c:v>0.19611362444376199</c:v>
                </c:pt>
                <c:pt idx="140">
                  <c:v>0.19519548415455701</c:v>
                </c:pt>
                <c:pt idx="141">
                  <c:v>0.23795571987574499</c:v>
                </c:pt>
                <c:pt idx="142">
                  <c:v>0.24515106810853798</c:v>
                </c:pt>
                <c:pt idx="143">
                  <c:v>0.26930841073329198</c:v>
                </c:pt>
                <c:pt idx="144">
                  <c:v>0.27014653390523402</c:v>
                </c:pt>
                <c:pt idx="145">
                  <c:v>0.26213431226679396</c:v>
                </c:pt>
                <c:pt idx="146">
                  <c:v>0.26309177451939392</c:v>
                </c:pt>
                <c:pt idx="147">
                  <c:v>0.28676726031213801</c:v>
                </c:pt>
                <c:pt idx="148">
                  <c:v>0.28688584322343308</c:v>
                </c:pt>
                <c:pt idx="149">
                  <c:v>0.28939553144673796</c:v>
                </c:pt>
                <c:pt idx="150">
                  <c:v>0.30441844163518006</c:v>
                </c:pt>
                <c:pt idx="151">
                  <c:v>0.32233035207149002</c:v>
                </c:pt>
                <c:pt idx="152">
                  <c:v>0.31206194250490898</c:v>
                </c:pt>
                <c:pt idx="153">
                  <c:v>0.31160860494784809</c:v>
                </c:pt>
                <c:pt idx="154">
                  <c:v>0.3231842181126951</c:v>
                </c:pt>
                <c:pt idx="155">
                  <c:v>0.33328621598675412</c:v>
                </c:pt>
                <c:pt idx="156">
                  <c:v>0.33866265453978706</c:v>
                </c:pt>
                <c:pt idx="157">
                  <c:v>0.3396636600132531</c:v>
                </c:pt>
                <c:pt idx="158">
                  <c:v>0.34749517794093898</c:v>
                </c:pt>
                <c:pt idx="159">
                  <c:v>0.3488523620136581</c:v>
                </c:pt>
                <c:pt idx="160">
                  <c:v>0.36314366354045508</c:v>
                </c:pt>
                <c:pt idx="161">
                  <c:v>0.36277581053258801</c:v>
                </c:pt>
                <c:pt idx="162">
                  <c:v>0.35062605996661106</c:v>
                </c:pt>
                <c:pt idx="163">
                  <c:v>0.34485806749158304</c:v>
                </c:pt>
                <c:pt idx="164">
                  <c:v>0.33818367679654704</c:v>
                </c:pt>
                <c:pt idx="165">
                  <c:v>0.34721712469307292</c:v>
                </c:pt>
                <c:pt idx="166">
                  <c:v>0.34735159672866706</c:v>
                </c:pt>
                <c:pt idx="167">
                  <c:v>0.36646638988707109</c:v>
                </c:pt>
                <c:pt idx="168">
                  <c:v>0.34511439687062007</c:v>
                </c:pt>
                <c:pt idx="169">
                  <c:v>0.34555851850463798</c:v>
                </c:pt>
                <c:pt idx="170">
                  <c:v>0.34803252159546105</c:v>
                </c:pt>
                <c:pt idx="171">
                  <c:v>0.33517466391158313</c:v>
                </c:pt>
                <c:pt idx="172">
                  <c:v>0.33811912781752307</c:v>
                </c:pt>
                <c:pt idx="173">
                  <c:v>0.34413362249538193</c:v>
                </c:pt>
                <c:pt idx="174">
                  <c:v>0.34369957634889697</c:v>
                </c:pt>
                <c:pt idx="175">
                  <c:v>0.32990324149267414</c:v>
                </c:pt>
                <c:pt idx="176">
                  <c:v>0.30513510382693493</c:v>
                </c:pt>
                <c:pt idx="177">
                  <c:v>0.28709313523771401</c:v>
                </c:pt>
                <c:pt idx="178">
                  <c:v>0.31382740852367208</c:v>
                </c:pt>
                <c:pt idx="179">
                  <c:v>0.31332822317628711</c:v>
                </c:pt>
                <c:pt idx="180">
                  <c:v>0.31625602329192004</c:v>
                </c:pt>
                <c:pt idx="181">
                  <c:v>0.29614719971282605</c:v>
                </c:pt>
                <c:pt idx="182">
                  <c:v>0.29803280559020107</c:v>
                </c:pt>
                <c:pt idx="183">
                  <c:v>0.29243897515584816</c:v>
                </c:pt>
                <c:pt idx="184">
                  <c:v>0.29387659086032003</c:v>
                </c:pt>
                <c:pt idx="185">
                  <c:v>0.27355896459506807</c:v>
                </c:pt>
                <c:pt idx="186">
                  <c:v>0.27591620003711997</c:v>
                </c:pt>
                <c:pt idx="187">
                  <c:v>0.28784942062825197</c:v>
                </c:pt>
                <c:pt idx="188">
                  <c:v>0.275459021105117</c:v>
                </c:pt>
                <c:pt idx="189">
                  <c:v>0.30406225768566203</c:v>
                </c:pt>
                <c:pt idx="190">
                  <c:v>0.30386726735184016</c:v>
                </c:pt>
                <c:pt idx="191">
                  <c:v>0.30897624501254911</c:v>
                </c:pt>
                <c:pt idx="192">
                  <c:v>0.30872095899236007</c:v>
                </c:pt>
                <c:pt idx="193">
                  <c:v>0.26907470765414804</c:v>
                </c:pt>
                <c:pt idx="194">
                  <c:v>0.267891348514957</c:v>
                </c:pt>
                <c:pt idx="195">
                  <c:v>0.27490229704149105</c:v>
                </c:pt>
                <c:pt idx="196">
                  <c:v>0.2715639938408651</c:v>
                </c:pt>
                <c:pt idx="197">
                  <c:v>0.28455125280052895</c:v>
                </c:pt>
                <c:pt idx="198">
                  <c:v>0.28755535134996407</c:v>
                </c:pt>
                <c:pt idx="199">
                  <c:v>0.2575271833578161</c:v>
                </c:pt>
                <c:pt idx="200">
                  <c:v>0.29611065356187205</c:v>
                </c:pt>
                <c:pt idx="201">
                  <c:v>0.29421104053805897</c:v>
                </c:pt>
                <c:pt idx="202">
                  <c:v>0.30003568042850393</c:v>
                </c:pt>
                <c:pt idx="203">
                  <c:v>0.29733793052145302</c:v>
                </c:pt>
                <c:pt idx="204">
                  <c:v>0.29854611300959805</c:v>
                </c:pt>
                <c:pt idx="205">
                  <c:v>0.31179270313337398</c:v>
                </c:pt>
                <c:pt idx="206">
                  <c:v>0.30593980874583304</c:v>
                </c:pt>
                <c:pt idx="207">
                  <c:v>0.30623449995192797</c:v>
                </c:pt>
                <c:pt idx="208">
                  <c:v>0.29235363617381005</c:v>
                </c:pt>
                <c:pt idx="209">
                  <c:v>0.30100970565103602</c:v>
                </c:pt>
                <c:pt idx="210">
                  <c:v>0.28545294757237105</c:v>
                </c:pt>
                <c:pt idx="211">
                  <c:v>0.2955426139504701</c:v>
                </c:pt>
                <c:pt idx="212">
                  <c:v>0.28346205534685004</c:v>
                </c:pt>
                <c:pt idx="213">
                  <c:v>0.28300185291529201</c:v>
                </c:pt>
                <c:pt idx="214">
                  <c:v>0.28177994414359292</c:v>
                </c:pt>
                <c:pt idx="215">
                  <c:v>0.3203461002697261</c:v>
                </c:pt>
                <c:pt idx="216">
                  <c:v>0.3280894742493341</c:v>
                </c:pt>
                <c:pt idx="217">
                  <c:v>0.33990812370383811</c:v>
                </c:pt>
                <c:pt idx="218">
                  <c:v>0.33107195095982911</c:v>
                </c:pt>
                <c:pt idx="219">
                  <c:v>0.34563397287337799</c:v>
                </c:pt>
                <c:pt idx="220">
                  <c:v>0.35862449889292608</c:v>
                </c:pt>
                <c:pt idx="221">
                  <c:v>0.33445567839477008</c:v>
                </c:pt>
                <c:pt idx="222">
                  <c:v>0.33444681753886013</c:v>
                </c:pt>
                <c:pt idx="223">
                  <c:v>0.33898092232861515</c:v>
                </c:pt>
                <c:pt idx="224">
                  <c:v>0.34031317934641503</c:v>
                </c:pt>
                <c:pt idx="225">
                  <c:v>0.36810005193525314</c:v>
                </c:pt>
                <c:pt idx="226">
                  <c:v>0.35148399126529811</c:v>
                </c:pt>
                <c:pt idx="227">
                  <c:v>0.35235021044658099</c:v>
                </c:pt>
                <c:pt idx="228">
                  <c:v>0.35112531120251805</c:v>
                </c:pt>
                <c:pt idx="229">
                  <c:v>0.347366216456724</c:v>
                </c:pt>
                <c:pt idx="230">
                  <c:v>0.35012999637475811</c:v>
                </c:pt>
                <c:pt idx="231">
                  <c:v>0.34631834719267812</c:v>
                </c:pt>
                <c:pt idx="232">
                  <c:v>0.33699531836728003</c:v>
                </c:pt>
                <c:pt idx="233">
                  <c:v>0.33196399482574213</c:v>
                </c:pt>
                <c:pt idx="234">
                  <c:v>0.33651467902052612</c:v>
                </c:pt>
                <c:pt idx="235">
                  <c:v>0.33430094292256912</c:v>
                </c:pt>
                <c:pt idx="236">
                  <c:v>0.31353461026829205</c:v>
                </c:pt>
                <c:pt idx="237">
                  <c:v>0.30446538678451507</c:v>
                </c:pt>
                <c:pt idx="238">
                  <c:v>0.319999120575367</c:v>
                </c:pt>
                <c:pt idx="239">
                  <c:v>0.3311561199898081</c:v>
                </c:pt>
                <c:pt idx="240">
                  <c:v>0.31137520934882312</c:v>
                </c:pt>
                <c:pt idx="241">
                  <c:v>0.29444524703001601</c:v>
                </c:pt>
                <c:pt idx="242">
                  <c:v>0.30357816755448913</c:v>
                </c:pt>
                <c:pt idx="243">
                  <c:v>0.30900667697221013</c:v>
                </c:pt>
                <c:pt idx="244">
                  <c:v>0.28659534356272492</c:v>
                </c:pt>
                <c:pt idx="245">
                  <c:v>0.28655028730132298</c:v>
                </c:pt>
                <c:pt idx="246">
                  <c:v>0.26503433947785798</c:v>
                </c:pt>
                <c:pt idx="247">
                  <c:v>0.26408427879494611</c:v>
                </c:pt>
                <c:pt idx="248">
                  <c:v>0.27925159803128996</c:v>
                </c:pt>
                <c:pt idx="249">
                  <c:v>0.2789488101788451</c:v>
                </c:pt>
                <c:pt idx="250">
                  <c:v>0.28976025571157799</c:v>
                </c:pt>
                <c:pt idx="251">
                  <c:v>0.27958426967133004</c:v>
                </c:pt>
                <c:pt idx="252">
                  <c:v>0.27968020032345803</c:v>
                </c:pt>
                <c:pt idx="253">
                  <c:v>0.291060496761128</c:v>
                </c:pt>
                <c:pt idx="254">
                  <c:v>0.29193618843131797</c:v>
                </c:pt>
                <c:pt idx="255">
                  <c:v>0.31308489255272604</c:v>
                </c:pt>
                <c:pt idx="256">
                  <c:v>0.31648448649045413</c:v>
                </c:pt>
                <c:pt idx="257">
                  <c:v>0.31704580267122501</c:v>
                </c:pt>
                <c:pt idx="258">
                  <c:v>0.31991736780217012</c:v>
                </c:pt>
                <c:pt idx="259">
                  <c:v>0.36407877804593908</c:v>
                </c:pt>
                <c:pt idx="260">
                  <c:v>0.39285129437680111</c:v>
                </c:pt>
                <c:pt idx="261">
                  <c:v>0.40207067412108904</c:v>
                </c:pt>
                <c:pt idx="262">
                  <c:v>0.46146656477244713</c:v>
                </c:pt>
                <c:pt idx="263">
                  <c:v>0.45968038081421814</c:v>
                </c:pt>
                <c:pt idx="264">
                  <c:v>0.45803820991412297</c:v>
                </c:pt>
                <c:pt idx="265">
                  <c:v>0.46096992823591004</c:v>
                </c:pt>
                <c:pt idx="266">
                  <c:v>0.46224878072868708</c:v>
                </c:pt>
                <c:pt idx="267">
                  <c:v>0.47038014376578607</c:v>
                </c:pt>
                <c:pt idx="268">
                  <c:v>0.48445677271734611</c:v>
                </c:pt>
                <c:pt idx="269">
                  <c:v>0.47450866339895209</c:v>
                </c:pt>
                <c:pt idx="270">
                  <c:v>0.47448201199584417</c:v>
                </c:pt>
                <c:pt idx="271">
                  <c:v>0.47778070395642214</c:v>
                </c:pt>
                <c:pt idx="272">
                  <c:v>0.48151893107465615</c:v>
                </c:pt>
                <c:pt idx="273">
                  <c:v>0.48126338387628897</c:v>
                </c:pt>
                <c:pt idx="274">
                  <c:v>0.475175232453805</c:v>
                </c:pt>
                <c:pt idx="275">
                  <c:v>0.47601479920434608</c:v>
                </c:pt>
                <c:pt idx="276">
                  <c:v>0.46439180044853295</c:v>
                </c:pt>
                <c:pt idx="277">
                  <c:v>0.45956089328390504</c:v>
                </c:pt>
                <c:pt idx="278">
                  <c:v>0.44840302415046401</c:v>
                </c:pt>
                <c:pt idx="279">
                  <c:v>0.44862335167947398</c:v>
                </c:pt>
                <c:pt idx="280">
                  <c:v>0.36615438318768911</c:v>
                </c:pt>
                <c:pt idx="281">
                  <c:v>0.34283093190241504</c:v>
                </c:pt>
                <c:pt idx="282">
                  <c:v>0.31043361697489408</c:v>
                </c:pt>
                <c:pt idx="283">
                  <c:v>0.25015383176522199</c:v>
                </c:pt>
                <c:pt idx="284">
                  <c:v>0.24598919592111604</c:v>
                </c:pt>
                <c:pt idx="285">
                  <c:v>0.27387813069247408</c:v>
                </c:pt>
                <c:pt idx="286">
                  <c:v>0.2753894158686081</c:v>
                </c:pt>
                <c:pt idx="287">
                  <c:v>0.27515949985425003</c:v>
                </c:pt>
                <c:pt idx="288">
                  <c:v>0.26563978360514301</c:v>
                </c:pt>
                <c:pt idx="289">
                  <c:v>0.25117700891616795</c:v>
                </c:pt>
                <c:pt idx="290">
                  <c:v>0.26122104689397696</c:v>
                </c:pt>
                <c:pt idx="291">
                  <c:v>0.28463596821286508</c:v>
                </c:pt>
                <c:pt idx="292">
                  <c:v>0.30228536383431304</c:v>
                </c:pt>
                <c:pt idx="293">
                  <c:v>0.29566342931642797</c:v>
                </c:pt>
                <c:pt idx="294">
                  <c:v>0.29235402437864011</c:v>
                </c:pt>
                <c:pt idx="295">
                  <c:v>0.28949007019830802</c:v>
                </c:pt>
                <c:pt idx="296">
                  <c:v>0.30904531136513202</c:v>
                </c:pt>
                <c:pt idx="297">
                  <c:v>0.31729641595808206</c:v>
                </c:pt>
                <c:pt idx="298">
                  <c:v>0.3605113037793411</c:v>
                </c:pt>
                <c:pt idx="299">
                  <c:v>0.34883738683672</c:v>
                </c:pt>
                <c:pt idx="300">
                  <c:v>0.35383206440956705</c:v>
                </c:pt>
                <c:pt idx="301">
                  <c:v>0.36189330828527305</c:v>
                </c:pt>
                <c:pt idx="302">
                  <c:v>0.36114639667790305</c:v>
                </c:pt>
                <c:pt idx="303">
                  <c:v>0.36168757611863306</c:v>
                </c:pt>
                <c:pt idx="304">
                  <c:v>0.36059365676558303</c:v>
                </c:pt>
                <c:pt idx="305">
                  <c:v>0.36274297813610101</c:v>
                </c:pt>
                <c:pt idx="306">
                  <c:v>0.36442953399910011</c:v>
                </c:pt>
                <c:pt idx="307">
                  <c:v>0.36155137381771407</c:v>
                </c:pt>
                <c:pt idx="308">
                  <c:v>0.36146428337771414</c:v>
                </c:pt>
                <c:pt idx="309">
                  <c:v>0.35781745951778504</c:v>
                </c:pt>
                <c:pt idx="310">
                  <c:v>0.34591728049971204</c:v>
                </c:pt>
                <c:pt idx="311">
                  <c:v>0.33939019791774916</c:v>
                </c:pt>
                <c:pt idx="312">
                  <c:v>0.32593117917082803</c:v>
                </c:pt>
                <c:pt idx="313">
                  <c:v>0.29753918546338692</c:v>
                </c:pt>
                <c:pt idx="314">
                  <c:v>0.30233956350767111</c:v>
                </c:pt>
                <c:pt idx="315">
                  <c:v>0.30337431194105413</c:v>
                </c:pt>
                <c:pt idx="316">
                  <c:v>0.30390395689398902</c:v>
                </c:pt>
                <c:pt idx="317">
                  <c:v>0.29021734048655795</c:v>
                </c:pt>
                <c:pt idx="318">
                  <c:v>0.27125414050859886</c:v>
                </c:pt>
                <c:pt idx="319">
                  <c:v>0.193572886041531</c:v>
                </c:pt>
                <c:pt idx="320">
                  <c:v>0.193649161906085</c:v>
                </c:pt>
                <c:pt idx="321">
                  <c:v>0.19510534984586503</c:v>
                </c:pt>
                <c:pt idx="322">
                  <c:v>0.18386671287027204</c:v>
                </c:pt>
                <c:pt idx="323">
                  <c:v>0.18540141728369303</c:v>
                </c:pt>
                <c:pt idx="324">
                  <c:v>0.17924300865319703</c:v>
                </c:pt>
                <c:pt idx="325">
                  <c:v>0.20903998400125703</c:v>
                </c:pt>
                <c:pt idx="326">
                  <c:v>0.29638874090075912</c:v>
                </c:pt>
                <c:pt idx="327">
                  <c:v>0.28965379201957397</c:v>
                </c:pt>
                <c:pt idx="328">
                  <c:v>0.29019620715741506</c:v>
                </c:pt>
                <c:pt idx="329">
                  <c:v>0.28920795538161498</c:v>
                </c:pt>
                <c:pt idx="330">
                  <c:v>0.29840833875934514</c:v>
                </c:pt>
                <c:pt idx="331">
                  <c:v>0.29794293001002897</c:v>
                </c:pt>
                <c:pt idx="332">
                  <c:v>0.29842256890885815</c:v>
                </c:pt>
                <c:pt idx="333">
                  <c:v>0.28998134798847003</c:v>
                </c:pt>
                <c:pt idx="334">
                  <c:v>0.28990198101674708</c:v>
                </c:pt>
                <c:pt idx="335">
                  <c:v>0.28419747636374398</c:v>
                </c:pt>
                <c:pt idx="336">
                  <c:v>0.28523223344371096</c:v>
                </c:pt>
                <c:pt idx="337">
                  <c:v>0.28776283981077405</c:v>
                </c:pt>
                <c:pt idx="338">
                  <c:v>0.28108279543145503</c:v>
                </c:pt>
                <c:pt idx="339">
                  <c:v>0.28173918913294804</c:v>
                </c:pt>
                <c:pt idx="340">
                  <c:v>0.29279058386656898</c:v>
                </c:pt>
                <c:pt idx="341">
                  <c:v>0.29843409218151701</c:v>
                </c:pt>
                <c:pt idx="342">
                  <c:v>0.29561883489837798</c:v>
                </c:pt>
                <c:pt idx="343">
                  <c:v>0.29724169112537602</c:v>
                </c:pt>
                <c:pt idx="344">
                  <c:v>0.31009520056688</c:v>
                </c:pt>
                <c:pt idx="345">
                  <c:v>0.32109323887051899</c:v>
                </c:pt>
                <c:pt idx="346">
                  <c:v>0.29883812299793205</c:v>
                </c:pt>
                <c:pt idx="347">
                  <c:v>0.21979772499757302</c:v>
                </c:pt>
                <c:pt idx="348">
                  <c:v>0.23000198812141703</c:v>
                </c:pt>
                <c:pt idx="349">
                  <c:v>0.23589138353172306</c:v>
                </c:pt>
                <c:pt idx="350">
                  <c:v>0.26995272815833893</c:v>
                </c:pt>
                <c:pt idx="351">
                  <c:v>0.27280932699833399</c:v>
                </c:pt>
                <c:pt idx="352">
                  <c:v>0.27180526533797011</c:v>
                </c:pt>
                <c:pt idx="353">
                  <c:v>0.2819284840429061</c:v>
                </c:pt>
                <c:pt idx="354">
                  <c:v>0.28186902827007698</c:v>
                </c:pt>
                <c:pt idx="355">
                  <c:v>0.28385921331290204</c:v>
                </c:pt>
                <c:pt idx="356">
                  <c:v>0.28333996824558605</c:v>
                </c:pt>
                <c:pt idx="357">
                  <c:v>0.27137749376385911</c:v>
                </c:pt>
                <c:pt idx="358">
                  <c:v>0.27073406148983498</c:v>
                </c:pt>
                <c:pt idx="359">
                  <c:v>0.27308763552089504</c:v>
                </c:pt>
                <c:pt idx="360">
                  <c:v>0.27263027707295007</c:v>
                </c:pt>
                <c:pt idx="361">
                  <c:v>0.28345674935451703</c:v>
                </c:pt>
                <c:pt idx="362">
                  <c:v>0.28306691391405209</c:v>
                </c:pt>
                <c:pt idx="363">
                  <c:v>0.28200926422725303</c:v>
                </c:pt>
                <c:pt idx="364">
                  <c:v>0.30164350351575098</c:v>
                </c:pt>
                <c:pt idx="365">
                  <c:v>0.28752874816374607</c:v>
                </c:pt>
                <c:pt idx="366">
                  <c:v>0.28679224282410493</c:v>
                </c:pt>
                <c:pt idx="367">
                  <c:v>0.28661471158914603</c:v>
                </c:pt>
                <c:pt idx="368">
                  <c:v>0.29447912318961211</c:v>
                </c:pt>
                <c:pt idx="369">
                  <c:v>0.30492855985236311</c:v>
                </c:pt>
                <c:pt idx="370">
                  <c:v>0.31292636379117611</c:v>
                </c:pt>
                <c:pt idx="371">
                  <c:v>0.27195116780700407</c:v>
                </c:pt>
                <c:pt idx="372">
                  <c:v>0.26894237219569705</c:v>
                </c:pt>
                <c:pt idx="373">
                  <c:v>0.27413910758293697</c:v>
                </c:pt>
                <c:pt idx="374">
                  <c:v>0.27629172673664293</c:v>
                </c:pt>
                <c:pt idx="375">
                  <c:v>0.2745702616856851</c:v>
                </c:pt>
                <c:pt idx="376">
                  <c:v>0.27558900327116198</c:v>
                </c:pt>
                <c:pt idx="377">
                  <c:v>0.27743847655982307</c:v>
                </c:pt>
                <c:pt idx="378">
                  <c:v>0.28678536445226804</c:v>
                </c:pt>
                <c:pt idx="379">
                  <c:v>0.29161510863604601</c:v>
                </c:pt>
                <c:pt idx="380">
                  <c:v>0.28756588881870104</c:v>
                </c:pt>
                <c:pt idx="381">
                  <c:v>0.29419904201129293</c:v>
                </c:pt>
                <c:pt idx="382">
                  <c:v>0.28436073460547806</c:v>
                </c:pt>
                <c:pt idx="383">
                  <c:v>0.28397619192771911</c:v>
                </c:pt>
                <c:pt idx="384">
                  <c:v>0.30183280716411404</c:v>
                </c:pt>
                <c:pt idx="385">
                  <c:v>0.27958182379194307</c:v>
                </c:pt>
                <c:pt idx="386">
                  <c:v>0.2674257131854611</c:v>
                </c:pt>
                <c:pt idx="387">
                  <c:v>0.2798822611151211</c:v>
                </c:pt>
                <c:pt idx="388">
                  <c:v>0.30588387864113398</c:v>
                </c:pt>
                <c:pt idx="389">
                  <c:v>0.29655918820509702</c:v>
                </c:pt>
                <c:pt idx="390">
                  <c:v>0.29040461360954012</c:v>
                </c:pt>
                <c:pt idx="391">
                  <c:v>0.29688666665483315</c:v>
                </c:pt>
                <c:pt idx="392">
                  <c:v>0.30335077766119106</c:v>
                </c:pt>
                <c:pt idx="393">
                  <c:v>0.31187397855247012</c:v>
                </c:pt>
                <c:pt idx="394">
                  <c:v>0.31140522192951003</c:v>
                </c:pt>
                <c:pt idx="395">
                  <c:v>0.30775778339677207</c:v>
                </c:pt>
                <c:pt idx="396">
                  <c:v>0.32489724421734206</c:v>
                </c:pt>
                <c:pt idx="397">
                  <c:v>0.32101341022889307</c:v>
                </c:pt>
                <c:pt idx="398">
                  <c:v>0.31988084489959812</c:v>
                </c:pt>
                <c:pt idx="399">
                  <c:v>0.31482786405493213</c:v>
                </c:pt>
                <c:pt idx="400">
                  <c:v>0.30323165208346792</c:v>
                </c:pt>
                <c:pt idx="401">
                  <c:v>0.30595039853247308</c:v>
                </c:pt>
                <c:pt idx="402">
                  <c:v>0.30145794613457305</c:v>
                </c:pt>
                <c:pt idx="403">
                  <c:v>0.3250230806078081</c:v>
                </c:pt>
                <c:pt idx="404">
                  <c:v>0.328299594593148</c:v>
                </c:pt>
                <c:pt idx="405">
                  <c:v>0.30865912082847702</c:v>
                </c:pt>
                <c:pt idx="406">
                  <c:v>0.31910550899214907</c:v>
                </c:pt>
                <c:pt idx="407">
                  <c:v>0.31883136663637202</c:v>
                </c:pt>
                <c:pt idx="408">
                  <c:v>0.31949406299265709</c:v>
                </c:pt>
                <c:pt idx="409">
                  <c:v>0.29958421218719705</c:v>
                </c:pt>
                <c:pt idx="410">
                  <c:v>0.30091124976761008</c:v>
                </c:pt>
                <c:pt idx="411">
                  <c:v>0.283731335835745</c:v>
                </c:pt>
                <c:pt idx="412">
                  <c:v>0.26105787875750602</c:v>
                </c:pt>
                <c:pt idx="413">
                  <c:v>0.25899384447452994</c:v>
                </c:pt>
                <c:pt idx="414">
                  <c:v>0.27686636196806913</c:v>
                </c:pt>
                <c:pt idx="415">
                  <c:v>0.28156056330612206</c:v>
                </c:pt>
                <c:pt idx="416">
                  <c:v>0.28922815273567098</c:v>
                </c:pt>
                <c:pt idx="417">
                  <c:v>0.30638312674273804</c:v>
                </c:pt>
                <c:pt idx="418">
                  <c:v>0.32395557962188104</c:v>
                </c:pt>
                <c:pt idx="419">
                  <c:v>0.34845432890341904</c:v>
                </c:pt>
                <c:pt idx="420">
                  <c:v>0.35611807584665611</c:v>
                </c:pt>
                <c:pt idx="421">
                  <c:v>0.43662917755154107</c:v>
                </c:pt>
                <c:pt idx="422">
                  <c:v>0.44064824123477297</c:v>
                </c:pt>
                <c:pt idx="423">
                  <c:v>0.4914237687522231</c:v>
                </c:pt>
                <c:pt idx="424">
                  <c:v>0.51926189077409202</c:v>
                </c:pt>
                <c:pt idx="425">
                  <c:v>0.62604723899139414</c:v>
                </c:pt>
                <c:pt idx="426">
                  <c:v>0.63287548369785807</c:v>
                </c:pt>
                <c:pt idx="427">
                  <c:v>0.64013632774134488</c:v>
                </c:pt>
                <c:pt idx="428">
                  <c:v>0.64083633513087013</c:v>
                </c:pt>
                <c:pt idx="429">
                  <c:v>0.6529037655164891</c:v>
                </c:pt>
                <c:pt idx="430">
                  <c:v>0.65221394972668689</c:v>
                </c:pt>
                <c:pt idx="431">
                  <c:v>0.722062539334554</c:v>
                </c:pt>
                <c:pt idx="432">
                  <c:v>0.77885766817882318</c:v>
                </c:pt>
                <c:pt idx="433">
                  <c:v>0.77862171143440917</c:v>
                </c:pt>
                <c:pt idx="434">
                  <c:v>0.81511167617832214</c:v>
                </c:pt>
                <c:pt idx="435">
                  <c:v>0.8129945521046551</c:v>
                </c:pt>
                <c:pt idx="436">
                  <c:v>0.82775113654076016</c:v>
                </c:pt>
                <c:pt idx="437">
                  <c:v>0.83677308715739007</c:v>
                </c:pt>
                <c:pt idx="438">
                  <c:v>0.83362998780186104</c:v>
                </c:pt>
                <c:pt idx="439">
                  <c:v>0.83001739492259097</c:v>
                </c:pt>
                <c:pt idx="440">
                  <c:v>0.81793793261746195</c:v>
                </c:pt>
                <c:pt idx="441">
                  <c:v>0.98718654825290975</c:v>
                </c:pt>
                <c:pt idx="442">
                  <c:v>0.96151900891140996</c:v>
                </c:pt>
                <c:pt idx="443">
                  <c:v>1.027646210741723</c:v>
                </c:pt>
                <c:pt idx="444">
                  <c:v>1.0075045425227258</c:v>
                </c:pt>
                <c:pt idx="445">
                  <c:v>0.98115635257592893</c:v>
                </c:pt>
                <c:pt idx="446">
                  <c:v>0.96522747436900314</c:v>
                </c:pt>
                <c:pt idx="447">
                  <c:v>0.9634246136252671</c:v>
                </c:pt>
                <c:pt idx="448">
                  <c:v>1.0098915308251788</c:v>
                </c:pt>
                <c:pt idx="449">
                  <c:v>1.0098398398226038</c:v>
                </c:pt>
                <c:pt idx="450">
                  <c:v>1.0038940187532188</c:v>
                </c:pt>
                <c:pt idx="451">
                  <c:v>1.0150438861432201</c:v>
                </c:pt>
                <c:pt idx="452">
                  <c:v>1.1189014230210752</c:v>
                </c:pt>
                <c:pt idx="453">
                  <c:v>1.0915072870874785</c:v>
                </c:pt>
                <c:pt idx="454">
                  <c:v>1.1330169562007222</c:v>
                </c:pt>
                <c:pt idx="455">
                  <c:v>1.110211067479564</c:v>
                </c:pt>
                <c:pt idx="456">
                  <c:v>1.1116686307402011</c:v>
                </c:pt>
                <c:pt idx="457">
                  <c:v>1.1134039709160481</c:v>
                </c:pt>
                <c:pt idx="458">
                  <c:v>1.1223476652678313</c:v>
                </c:pt>
                <c:pt idx="459">
                  <c:v>1.121997700388214</c:v>
                </c:pt>
                <c:pt idx="460">
                  <c:v>1.1133868303989261</c:v>
                </c:pt>
                <c:pt idx="461">
                  <c:v>1.1031400456269329</c:v>
                </c:pt>
                <c:pt idx="462">
                  <c:v>0.97491090960346805</c:v>
                </c:pt>
                <c:pt idx="463">
                  <c:v>1.0051733997842338</c:v>
                </c:pt>
                <c:pt idx="464">
                  <c:v>0.94237819119232791</c:v>
                </c:pt>
                <c:pt idx="465">
                  <c:v>0.94179002813763002</c:v>
                </c:pt>
                <c:pt idx="466">
                  <c:v>0.94181721062051416</c:v>
                </c:pt>
                <c:pt idx="467">
                  <c:v>0.90416906996576885</c:v>
                </c:pt>
                <c:pt idx="468">
                  <c:v>0.90551727440228991</c:v>
                </c:pt>
                <c:pt idx="469">
                  <c:v>0.86399808278766199</c:v>
                </c:pt>
                <c:pt idx="470">
                  <c:v>0.91929349549161599</c:v>
                </c:pt>
                <c:pt idx="471">
                  <c:v>0.88314939162332895</c:v>
                </c:pt>
                <c:pt idx="472">
                  <c:v>0.85436990053082007</c:v>
                </c:pt>
                <c:pt idx="473">
                  <c:v>0.73000699059804208</c:v>
                </c:pt>
                <c:pt idx="474">
                  <c:v>0.71670959976796289</c:v>
                </c:pt>
                <c:pt idx="475">
                  <c:v>0.69046377855108498</c:v>
                </c:pt>
                <c:pt idx="476">
                  <c:v>0.69127926554851615</c:v>
                </c:pt>
                <c:pt idx="477">
                  <c:v>0.68459531394250905</c:v>
                </c:pt>
                <c:pt idx="478">
                  <c:v>0.654327699082626</c:v>
                </c:pt>
                <c:pt idx="479">
                  <c:v>0.62300304200389423</c:v>
                </c:pt>
                <c:pt idx="480">
                  <c:v>0.67520153142697614</c:v>
                </c:pt>
                <c:pt idx="481">
                  <c:v>0.67608893127097314</c:v>
                </c:pt>
                <c:pt idx="482">
                  <c:v>0.68151833233980608</c:v>
                </c:pt>
                <c:pt idx="483">
                  <c:v>0.68279149348863222</c:v>
                </c:pt>
                <c:pt idx="484">
                  <c:v>0.62013886134602403</c:v>
                </c:pt>
                <c:pt idx="485">
                  <c:v>0.61297003022639718</c:v>
                </c:pt>
                <c:pt idx="486">
                  <c:v>0.62713880048558424</c:v>
                </c:pt>
                <c:pt idx="487">
                  <c:v>0.62700660629134009</c:v>
                </c:pt>
                <c:pt idx="488">
                  <c:v>0.601939275736045</c:v>
                </c:pt>
                <c:pt idx="489">
                  <c:v>0.59706003590621282</c:v>
                </c:pt>
                <c:pt idx="490">
                  <c:v>0.56318203640701303</c:v>
                </c:pt>
                <c:pt idx="491">
                  <c:v>0.48775282702579198</c:v>
                </c:pt>
                <c:pt idx="492">
                  <c:v>0.48559671799546811</c:v>
                </c:pt>
                <c:pt idx="493">
                  <c:v>0.45816844985390598</c:v>
                </c:pt>
                <c:pt idx="494">
                  <c:v>0.45897507884083105</c:v>
                </c:pt>
                <c:pt idx="495">
                  <c:v>0.51825556521441096</c:v>
                </c:pt>
                <c:pt idx="496">
                  <c:v>0.48407138435733804</c:v>
                </c:pt>
                <c:pt idx="497">
                  <c:v>0.48530339172812198</c:v>
                </c:pt>
                <c:pt idx="498">
                  <c:v>0.5095247201474109</c:v>
                </c:pt>
                <c:pt idx="499">
                  <c:v>0.51258663937571092</c:v>
                </c:pt>
                <c:pt idx="500">
                  <c:v>0.51664282546820595</c:v>
                </c:pt>
                <c:pt idx="501">
                  <c:v>0.48136986669751808</c:v>
                </c:pt>
                <c:pt idx="502">
                  <c:v>0.47999662073496507</c:v>
                </c:pt>
                <c:pt idx="503">
                  <c:v>0.49194979002002698</c:v>
                </c:pt>
                <c:pt idx="504">
                  <c:v>0.50178080347132303</c:v>
                </c:pt>
                <c:pt idx="505">
                  <c:v>0.49623816284453798</c:v>
                </c:pt>
                <c:pt idx="506">
                  <c:v>0.48900244849734997</c:v>
                </c:pt>
                <c:pt idx="507">
                  <c:v>0.48312226145676307</c:v>
                </c:pt>
                <c:pt idx="508">
                  <c:v>0.49985836301962416</c:v>
                </c:pt>
                <c:pt idx="509">
                  <c:v>0.50185454158769693</c:v>
                </c:pt>
                <c:pt idx="510">
                  <c:v>0.50150956213442799</c:v>
                </c:pt>
                <c:pt idx="511">
                  <c:v>0.48313392644692094</c:v>
                </c:pt>
                <c:pt idx="512">
                  <c:v>0.46887762342948114</c:v>
                </c:pt>
                <c:pt idx="513">
                  <c:v>0.48498038237151403</c:v>
                </c:pt>
                <c:pt idx="514">
                  <c:v>0.48952036902786017</c:v>
                </c:pt>
                <c:pt idx="515">
                  <c:v>0.48996435711667907</c:v>
                </c:pt>
                <c:pt idx="516">
                  <c:v>0.42386791148264213</c:v>
                </c:pt>
                <c:pt idx="517">
                  <c:v>0.42037127322249412</c:v>
                </c:pt>
                <c:pt idx="518">
                  <c:v>0.41569688246466008</c:v>
                </c:pt>
                <c:pt idx="519">
                  <c:v>0.40717882593706811</c:v>
                </c:pt>
                <c:pt idx="520">
                  <c:v>0.41881289400698307</c:v>
                </c:pt>
                <c:pt idx="521">
                  <c:v>0.42109553652142495</c:v>
                </c:pt>
                <c:pt idx="522">
                  <c:v>0.38350869442304414</c:v>
                </c:pt>
                <c:pt idx="523">
                  <c:v>0.38542129034019007</c:v>
                </c:pt>
                <c:pt idx="524">
                  <c:v>0.35743081501431806</c:v>
                </c:pt>
                <c:pt idx="525">
                  <c:v>0.35569783772590302</c:v>
                </c:pt>
                <c:pt idx="526">
                  <c:v>0.355661548965235</c:v>
                </c:pt>
                <c:pt idx="527">
                  <c:v>0.39376420713070004</c:v>
                </c:pt>
                <c:pt idx="528">
                  <c:v>0.36456508575465912</c:v>
                </c:pt>
                <c:pt idx="529">
                  <c:v>0.3468739929550661</c:v>
                </c:pt>
                <c:pt idx="530">
                  <c:v>0.3540101828395551</c:v>
                </c:pt>
                <c:pt idx="531">
                  <c:v>0.35660938807527098</c:v>
                </c:pt>
                <c:pt idx="532">
                  <c:v>0.35494826539568813</c:v>
                </c:pt>
                <c:pt idx="533">
                  <c:v>0.35447149878471906</c:v>
                </c:pt>
                <c:pt idx="534">
                  <c:v>0.36465547084417205</c:v>
                </c:pt>
                <c:pt idx="535">
                  <c:v>0.36473233916627601</c:v>
                </c:pt>
                <c:pt idx="536">
                  <c:v>0.41360712287600099</c:v>
                </c:pt>
                <c:pt idx="537">
                  <c:v>0.42029204464129094</c:v>
                </c:pt>
                <c:pt idx="538">
                  <c:v>0.40690073844810293</c:v>
                </c:pt>
                <c:pt idx="539">
                  <c:v>0.40488929411189406</c:v>
                </c:pt>
                <c:pt idx="540">
                  <c:v>0.44526646438140105</c:v>
                </c:pt>
                <c:pt idx="541">
                  <c:v>0.41796665642243402</c:v>
                </c:pt>
                <c:pt idx="542">
                  <c:v>0.41834102369783704</c:v>
                </c:pt>
                <c:pt idx="543">
                  <c:v>0.41315790043759393</c:v>
                </c:pt>
                <c:pt idx="544">
                  <c:v>0.41353024666949401</c:v>
                </c:pt>
                <c:pt idx="545">
                  <c:v>0.42223826304096407</c:v>
                </c:pt>
                <c:pt idx="546">
                  <c:v>0.41299334187141201</c:v>
                </c:pt>
                <c:pt idx="547">
                  <c:v>0.41381568748098907</c:v>
                </c:pt>
                <c:pt idx="548">
                  <c:v>0.37953857278093206</c:v>
                </c:pt>
                <c:pt idx="549">
                  <c:v>0.42931957559395212</c:v>
                </c:pt>
                <c:pt idx="550">
                  <c:v>0.43885043210395003</c:v>
                </c:pt>
                <c:pt idx="551">
                  <c:v>0.42711106599544613</c:v>
                </c:pt>
                <c:pt idx="552">
                  <c:v>0.42568000340600198</c:v>
                </c:pt>
                <c:pt idx="553">
                  <c:v>0.431627145741031</c:v>
                </c:pt>
                <c:pt idx="554">
                  <c:v>0.44795970632558901</c:v>
                </c:pt>
                <c:pt idx="555">
                  <c:v>0.40188082088146504</c:v>
                </c:pt>
                <c:pt idx="556">
                  <c:v>0.40756456758857507</c:v>
                </c:pt>
                <c:pt idx="557">
                  <c:v>0.39329647898096604</c:v>
                </c:pt>
                <c:pt idx="558">
                  <c:v>0.37476947023642698</c:v>
                </c:pt>
                <c:pt idx="559">
                  <c:v>0.37378114879382701</c:v>
                </c:pt>
                <c:pt idx="560">
                  <c:v>0.37257842984184208</c:v>
                </c:pt>
                <c:pt idx="561">
                  <c:v>0.33074577884026907</c:v>
                </c:pt>
                <c:pt idx="562">
                  <c:v>0.34029176471036499</c:v>
                </c:pt>
                <c:pt idx="563">
                  <c:v>0.34034967813186007</c:v>
                </c:pt>
                <c:pt idx="564">
                  <c:v>0.34552136464980604</c:v>
                </c:pt>
                <c:pt idx="565">
                  <c:v>0.341671753886156</c:v>
                </c:pt>
                <c:pt idx="566">
                  <c:v>0.33857504400088906</c:v>
                </c:pt>
                <c:pt idx="567">
                  <c:v>0.33990175412939105</c:v>
                </c:pt>
                <c:pt idx="568">
                  <c:v>0.36180093544055614</c:v>
                </c:pt>
                <c:pt idx="569">
                  <c:v>0.35856555037708998</c:v>
                </c:pt>
                <c:pt idx="570">
                  <c:v>0.30760274754504507</c:v>
                </c:pt>
                <c:pt idx="571">
                  <c:v>0.29733633131236803</c:v>
                </c:pt>
                <c:pt idx="572">
                  <c:v>0.31076666815093007</c:v>
                </c:pt>
                <c:pt idx="573">
                  <c:v>0.30665910619285908</c:v>
                </c:pt>
                <c:pt idx="574">
                  <c:v>0.31152370860657502</c:v>
                </c:pt>
                <c:pt idx="575">
                  <c:v>0.28383499793649908</c:v>
                </c:pt>
                <c:pt idx="576">
                  <c:v>0.348663848200094</c:v>
                </c:pt>
                <c:pt idx="577">
                  <c:v>0.34438639370476809</c:v>
                </c:pt>
                <c:pt idx="578">
                  <c:v>0.32462013313745419</c:v>
                </c:pt>
                <c:pt idx="579">
                  <c:v>0.34638501294320406</c:v>
                </c:pt>
                <c:pt idx="580">
                  <c:v>0.35111431464446508</c:v>
                </c:pt>
                <c:pt idx="581">
                  <c:v>0.35132820258356007</c:v>
                </c:pt>
                <c:pt idx="582">
                  <c:v>0.35821394559157199</c:v>
                </c:pt>
                <c:pt idx="583">
                  <c:v>0.37123955921722401</c:v>
                </c:pt>
                <c:pt idx="584">
                  <c:v>0.37306361388039405</c:v>
                </c:pt>
                <c:pt idx="585">
                  <c:v>0.37130971133935209</c:v>
                </c:pt>
                <c:pt idx="586">
                  <c:v>0.40306037253328397</c:v>
                </c:pt>
                <c:pt idx="587">
                  <c:v>0.40235546505495012</c:v>
                </c:pt>
                <c:pt idx="588">
                  <c:v>0.40137445472450106</c:v>
                </c:pt>
                <c:pt idx="589">
                  <c:v>0.39453636808658504</c:v>
                </c:pt>
                <c:pt idx="590">
                  <c:v>0.39445649010451211</c:v>
                </c:pt>
                <c:pt idx="591">
                  <c:v>0.3909850409720611</c:v>
                </c:pt>
                <c:pt idx="592">
                  <c:v>0.39047331757752707</c:v>
                </c:pt>
                <c:pt idx="593">
                  <c:v>0.38012255905999903</c:v>
                </c:pt>
                <c:pt idx="594">
                  <c:v>0.38439694597174912</c:v>
                </c:pt>
                <c:pt idx="595">
                  <c:v>0.37501586367826711</c:v>
                </c:pt>
                <c:pt idx="596">
                  <c:v>0.37982408811001511</c:v>
                </c:pt>
                <c:pt idx="597">
                  <c:v>0.31703244398665703</c:v>
                </c:pt>
                <c:pt idx="598">
                  <c:v>0.34430266889376804</c:v>
                </c:pt>
                <c:pt idx="599">
                  <c:v>0.35145325029151092</c:v>
                </c:pt>
                <c:pt idx="600">
                  <c:v>0.33469053689846606</c:v>
                </c:pt>
                <c:pt idx="601">
                  <c:v>0.32382964681941512</c:v>
                </c:pt>
                <c:pt idx="602">
                  <c:v>0.32410719240915098</c:v>
                </c:pt>
                <c:pt idx="603">
                  <c:v>0.31956545444411599</c:v>
                </c:pt>
                <c:pt idx="604">
                  <c:v>0.29202059486701604</c:v>
                </c:pt>
                <c:pt idx="605">
                  <c:v>0.31056285129107314</c:v>
                </c:pt>
                <c:pt idx="606">
                  <c:v>0.31476998487890606</c:v>
                </c:pt>
                <c:pt idx="607">
                  <c:v>0.26251250316649205</c:v>
                </c:pt>
                <c:pt idx="608">
                  <c:v>0.26256759411136499</c:v>
                </c:pt>
                <c:pt idx="609">
                  <c:v>0.26452116791043906</c:v>
                </c:pt>
                <c:pt idx="610">
                  <c:v>0.28348677470690004</c:v>
                </c:pt>
                <c:pt idx="611">
                  <c:v>0.28228924092224406</c:v>
                </c:pt>
                <c:pt idx="612">
                  <c:v>0.28167212871833497</c:v>
                </c:pt>
                <c:pt idx="613">
                  <c:v>0.30294530385958207</c:v>
                </c:pt>
                <c:pt idx="614">
                  <c:v>0.30293518138911207</c:v>
                </c:pt>
                <c:pt idx="615">
                  <c:v>0.29385788999770213</c:v>
                </c:pt>
                <c:pt idx="616">
                  <c:v>0.29651897337031513</c:v>
                </c:pt>
                <c:pt idx="617">
                  <c:v>0.28184903465227701</c:v>
                </c:pt>
                <c:pt idx="618">
                  <c:v>0.28220212606371492</c:v>
                </c:pt>
                <c:pt idx="619">
                  <c:v>0.25562043589129901</c:v>
                </c:pt>
                <c:pt idx="620">
                  <c:v>0.23579636668653603</c:v>
                </c:pt>
                <c:pt idx="621">
                  <c:v>0.24628810158209904</c:v>
                </c:pt>
                <c:pt idx="622">
                  <c:v>0.24422488863573499</c:v>
                </c:pt>
                <c:pt idx="623">
                  <c:v>0.24412628222648303</c:v>
                </c:pt>
                <c:pt idx="624">
                  <c:v>0.24251505469507903</c:v>
                </c:pt>
                <c:pt idx="625">
                  <c:v>0.24145882213962999</c:v>
                </c:pt>
                <c:pt idx="626">
                  <c:v>0.28942810931814711</c:v>
                </c:pt>
                <c:pt idx="627">
                  <c:v>0.2869287114922251</c:v>
                </c:pt>
                <c:pt idx="628">
                  <c:v>0.28665121315611797</c:v>
                </c:pt>
                <c:pt idx="629">
                  <c:v>0.294149312791467</c:v>
                </c:pt>
                <c:pt idx="630">
                  <c:v>0.29304568277205106</c:v>
                </c:pt>
                <c:pt idx="631">
                  <c:v>0.25863210564313394</c:v>
                </c:pt>
                <c:pt idx="632">
                  <c:v>0.26654581455412496</c:v>
                </c:pt>
                <c:pt idx="633">
                  <c:v>0.26532707578959214</c:v>
                </c:pt>
                <c:pt idx="634">
                  <c:v>0.23746093274436106</c:v>
                </c:pt>
                <c:pt idx="635">
                  <c:v>0.23763202138238801</c:v>
                </c:pt>
                <c:pt idx="636">
                  <c:v>0.24121986932912803</c:v>
                </c:pt>
                <c:pt idx="637">
                  <c:v>0.23882828065605699</c:v>
                </c:pt>
                <c:pt idx="638">
                  <c:v>0.23892398015365701</c:v>
                </c:pt>
                <c:pt idx="639">
                  <c:v>0.24307880035388196</c:v>
                </c:pt>
                <c:pt idx="640">
                  <c:v>0.24241496491361</c:v>
                </c:pt>
                <c:pt idx="641">
                  <c:v>0.23923862795450399</c:v>
                </c:pt>
                <c:pt idx="642">
                  <c:v>0.22465296043636501</c:v>
                </c:pt>
                <c:pt idx="643">
                  <c:v>0.22117029330407598</c:v>
                </c:pt>
                <c:pt idx="644">
                  <c:v>0.220307737956767</c:v>
                </c:pt>
                <c:pt idx="645">
                  <c:v>0.23657686056885197</c:v>
                </c:pt>
                <c:pt idx="646">
                  <c:v>0.23387436541268997</c:v>
                </c:pt>
                <c:pt idx="647">
                  <c:v>0.17586047424096701</c:v>
                </c:pt>
                <c:pt idx="648">
                  <c:v>0.17886753918790702</c:v>
                </c:pt>
                <c:pt idx="649">
                  <c:v>0.20568781475464099</c:v>
                </c:pt>
                <c:pt idx="650">
                  <c:v>0.19688510596661096</c:v>
                </c:pt>
                <c:pt idx="651">
                  <c:v>0.197599967723632</c:v>
                </c:pt>
                <c:pt idx="652">
                  <c:v>0.1990499279355</c:v>
                </c:pt>
                <c:pt idx="653">
                  <c:v>0.192551645916998</c:v>
                </c:pt>
                <c:pt idx="654">
                  <c:v>0.19267778371154298</c:v>
                </c:pt>
                <c:pt idx="655">
                  <c:v>0.19517729359830399</c:v>
                </c:pt>
                <c:pt idx="656">
                  <c:v>0.19498316051859699</c:v>
                </c:pt>
                <c:pt idx="657">
                  <c:v>0.18636444296331303</c:v>
                </c:pt>
                <c:pt idx="658">
                  <c:v>0.18279458493241502</c:v>
                </c:pt>
                <c:pt idx="659">
                  <c:v>0.20016333905358796</c:v>
                </c:pt>
                <c:pt idx="660">
                  <c:v>0.19004761006380896</c:v>
                </c:pt>
                <c:pt idx="661">
                  <c:v>0.19181943042512106</c:v>
                </c:pt>
                <c:pt idx="662">
                  <c:v>0.191665651221226</c:v>
                </c:pt>
                <c:pt idx="663">
                  <c:v>0.19665156634811495</c:v>
                </c:pt>
                <c:pt idx="664">
                  <c:v>0.20664750030706699</c:v>
                </c:pt>
                <c:pt idx="665">
                  <c:v>0.20481937701832403</c:v>
                </c:pt>
                <c:pt idx="666">
                  <c:v>0.19419180875345898</c:v>
                </c:pt>
                <c:pt idx="667">
                  <c:v>0.18952826425743702</c:v>
                </c:pt>
                <c:pt idx="668">
                  <c:v>0.189741558910552</c:v>
                </c:pt>
                <c:pt idx="669">
                  <c:v>0.18777785391769899</c:v>
                </c:pt>
                <c:pt idx="670">
                  <c:v>0.16847367145694001</c:v>
                </c:pt>
                <c:pt idx="671">
                  <c:v>0.16911264886908101</c:v>
                </c:pt>
                <c:pt idx="672">
                  <c:v>0.16923480863720999</c:v>
                </c:pt>
                <c:pt idx="673">
                  <c:v>0.16655656501920096</c:v>
                </c:pt>
                <c:pt idx="674">
                  <c:v>0.16190596232583301</c:v>
                </c:pt>
                <c:pt idx="675">
                  <c:v>0.17509289212640305</c:v>
                </c:pt>
                <c:pt idx="676">
                  <c:v>0.17594043151979208</c:v>
                </c:pt>
                <c:pt idx="677">
                  <c:v>0.17573466164284501</c:v>
                </c:pt>
                <c:pt idx="678">
                  <c:v>0.18157310842348001</c:v>
                </c:pt>
                <c:pt idx="679">
                  <c:v>0.18189115487713206</c:v>
                </c:pt>
                <c:pt idx="680">
                  <c:v>0.15977606357834603</c:v>
                </c:pt>
                <c:pt idx="681">
                  <c:v>0.16730617877815498</c:v>
                </c:pt>
                <c:pt idx="682">
                  <c:v>0.16392268596655898</c:v>
                </c:pt>
                <c:pt idx="683">
                  <c:v>0.171756379635541</c:v>
                </c:pt>
                <c:pt idx="684">
                  <c:v>0.16657195435384797</c:v>
                </c:pt>
                <c:pt idx="685">
                  <c:v>0.15640119545187506</c:v>
                </c:pt>
                <c:pt idx="686">
                  <c:v>0.16332433803869201</c:v>
                </c:pt>
                <c:pt idx="687">
                  <c:v>0.16178845907173803</c:v>
                </c:pt>
                <c:pt idx="688">
                  <c:v>0.16029803578335999</c:v>
                </c:pt>
                <c:pt idx="689">
                  <c:v>0.17320731334241402</c:v>
                </c:pt>
                <c:pt idx="690">
                  <c:v>0.17329889514565003</c:v>
                </c:pt>
                <c:pt idx="691">
                  <c:v>0.17164259384570699</c:v>
                </c:pt>
                <c:pt idx="692">
                  <c:v>0.17373193022620004</c:v>
                </c:pt>
                <c:pt idx="693">
                  <c:v>0.20966208689029506</c:v>
                </c:pt>
                <c:pt idx="694">
                  <c:v>0.20967861032139901</c:v>
                </c:pt>
                <c:pt idx="695">
                  <c:v>0.20991033258335207</c:v>
                </c:pt>
                <c:pt idx="696">
                  <c:v>0.20997777435343601</c:v>
                </c:pt>
                <c:pt idx="697">
                  <c:v>0.20653273237787004</c:v>
                </c:pt>
                <c:pt idx="698">
                  <c:v>0.23673510522413599</c:v>
                </c:pt>
                <c:pt idx="699">
                  <c:v>0.28718547248846005</c:v>
                </c:pt>
                <c:pt idx="700">
                  <c:v>0.35421314850055297</c:v>
                </c:pt>
                <c:pt idx="701">
                  <c:v>0.37558174372766112</c:v>
                </c:pt>
                <c:pt idx="702">
                  <c:v>0.37463880439850505</c:v>
                </c:pt>
                <c:pt idx="703">
                  <c:v>0.37857120726536814</c:v>
                </c:pt>
                <c:pt idx="704">
                  <c:v>0.37590599880284609</c:v>
                </c:pt>
                <c:pt idx="705">
                  <c:v>0.3766365625676531</c:v>
                </c:pt>
                <c:pt idx="706">
                  <c:v>0.38669617124053507</c:v>
                </c:pt>
                <c:pt idx="707">
                  <c:v>0.38285612698154914</c:v>
                </c:pt>
                <c:pt idx="708">
                  <c:v>0.38272535285736797</c:v>
                </c:pt>
                <c:pt idx="709">
                  <c:v>0.39718873335747418</c:v>
                </c:pt>
                <c:pt idx="710">
                  <c:v>0.39086059441469312</c:v>
                </c:pt>
                <c:pt idx="711">
                  <c:v>0.3963192038963711</c:v>
                </c:pt>
                <c:pt idx="712">
                  <c:v>0.39715423880346606</c:v>
                </c:pt>
                <c:pt idx="713">
                  <c:v>0.39644199488928011</c:v>
                </c:pt>
                <c:pt idx="714">
                  <c:v>0.38283119212455607</c:v>
                </c:pt>
                <c:pt idx="715">
                  <c:v>0.38340618572248009</c:v>
                </c:pt>
                <c:pt idx="716">
                  <c:v>0.38283102137609198</c:v>
                </c:pt>
                <c:pt idx="717">
                  <c:v>0.37832932802440211</c:v>
                </c:pt>
                <c:pt idx="718">
                  <c:v>0.38796369322380919</c:v>
                </c:pt>
                <c:pt idx="719">
                  <c:v>0.37238652452461413</c:v>
                </c:pt>
                <c:pt idx="720">
                  <c:v>0.32441143866212502</c:v>
                </c:pt>
                <c:pt idx="721">
                  <c:v>0.26595811778920303</c:v>
                </c:pt>
                <c:pt idx="722">
                  <c:v>0.228131777490235</c:v>
                </c:pt>
                <c:pt idx="723">
                  <c:v>0.225697660376319</c:v>
                </c:pt>
                <c:pt idx="724">
                  <c:v>0.223247864933173</c:v>
                </c:pt>
                <c:pt idx="725">
                  <c:v>0.222822405301904</c:v>
                </c:pt>
                <c:pt idx="726">
                  <c:v>0.22656262482747699</c:v>
                </c:pt>
                <c:pt idx="727">
                  <c:v>0.20829671679615303</c:v>
                </c:pt>
                <c:pt idx="728">
                  <c:v>0.21071196624879199</c:v>
                </c:pt>
                <c:pt idx="729">
                  <c:v>0.211752078922018</c:v>
                </c:pt>
                <c:pt idx="730">
                  <c:v>0.17723923989198906</c:v>
                </c:pt>
                <c:pt idx="731">
                  <c:v>0.17386708648841104</c:v>
                </c:pt>
                <c:pt idx="732">
                  <c:v>0.16762657334454495</c:v>
                </c:pt>
                <c:pt idx="733">
                  <c:v>0.18277246115891099</c:v>
                </c:pt>
                <c:pt idx="734">
                  <c:v>0.17722395931364698</c:v>
                </c:pt>
                <c:pt idx="735">
                  <c:v>0.18287869433601001</c:v>
                </c:pt>
                <c:pt idx="736">
                  <c:v>0.19793629793062503</c:v>
                </c:pt>
                <c:pt idx="737">
                  <c:v>0.19641920048062406</c:v>
                </c:pt>
                <c:pt idx="738">
                  <c:v>0.19459513891999403</c:v>
                </c:pt>
                <c:pt idx="739">
                  <c:v>0.17722751184918401</c:v>
                </c:pt>
                <c:pt idx="740">
                  <c:v>0.174556359270015</c:v>
                </c:pt>
                <c:pt idx="741">
                  <c:v>0.18775872749267802</c:v>
                </c:pt>
                <c:pt idx="742">
                  <c:v>0.17579333064883002</c:v>
                </c:pt>
                <c:pt idx="743">
                  <c:v>0.17680844957354003</c:v>
                </c:pt>
                <c:pt idx="744">
                  <c:v>0.17662992135962596</c:v>
                </c:pt>
                <c:pt idx="745">
                  <c:v>0.17202009568277199</c:v>
                </c:pt>
                <c:pt idx="746">
                  <c:v>0.16685473959550901</c:v>
                </c:pt>
                <c:pt idx="747">
                  <c:v>0.16208696588233304</c:v>
                </c:pt>
                <c:pt idx="748">
                  <c:v>0.16213697050845996</c:v>
                </c:pt>
                <c:pt idx="749">
                  <c:v>0.16230328226120203</c:v>
                </c:pt>
                <c:pt idx="750">
                  <c:v>0.16576331583654003</c:v>
                </c:pt>
                <c:pt idx="751">
                  <c:v>0.16713802125941898</c:v>
                </c:pt>
                <c:pt idx="752">
                  <c:v>0.16897202840716999</c:v>
                </c:pt>
                <c:pt idx="753">
                  <c:v>0.18674672410465801</c:v>
                </c:pt>
                <c:pt idx="754">
                  <c:v>0.19607012053300998</c:v>
                </c:pt>
                <c:pt idx="755">
                  <c:v>0.19564446275018599</c:v>
                </c:pt>
                <c:pt idx="756">
                  <c:v>0.19379735964494299</c:v>
                </c:pt>
                <c:pt idx="757">
                  <c:v>0.17612634864626903</c:v>
                </c:pt>
                <c:pt idx="758">
                  <c:v>0.17872540165832604</c:v>
                </c:pt>
                <c:pt idx="759">
                  <c:v>0.17743385159684902</c:v>
                </c:pt>
                <c:pt idx="760">
                  <c:v>0.18848387389909102</c:v>
                </c:pt>
                <c:pt idx="761">
                  <c:v>0.19082264922671394</c:v>
                </c:pt>
                <c:pt idx="762">
                  <c:v>0.17299354392392499</c:v>
                </c:pt>
                <c:pt idx="763">
                  <c:v>0.23240756732686901</c:v>
                </c:pt>
                <c:pt idx="764">
                  <c:v>0.23338001678301798</c:v>
                </c:pt>
                <c:pt idx="765">
                  <c:v>0.23690672596739204</c:v>
                </c:pt>
                <c:pt idx="766">
                  <c:v>0.25853293960603396</c:v>
                </c:pt>
                <c:pt idx="767">
                  <c:v>0.25952265771702304</c:v>
                </c:pt>
                <c:pt idx="768">
                  <c:v>0.26868052822792698</c:v>
                </c:pt>
                <c:pt idx="769">
                  <c:v>0.26748746786524213</c:v>
                </c:pt>
                <c:pt idx="770">
                  <c:v>0.27995007805348104</c:v>
                </c:pt>
                <c:pt idx="771">
                  <c:v>0.27934485366491008</c:v>
                </c:pt>
                <c:pt idx="772">
                  <c:v>0.27839857096204113</c:v>
                </c:pt>
                <c:pt idx="773">
                  <c:v>0.27716235365659392</c:v>
                </c:pt>
                <c:pt idx="774">
                  <c:v>0.26992039210655605</c:v>
                </c:pt>
                <c:pt idx="775">
                  <c:v>0.25202204110347098</c:v>
                </c:pt>
                <c:pt idx="776">
                  <c:v>0.25264900687660496</c:v>
                </c:pt>
                <c:pt idx="777">
                  <c:v>0.25035146116908807</c:v>
                </c:pt>
                <c:pt idx="778">
                  <c:v>0.251003107332398</c:v>
                </c:pt>
                <c:pt idx="779">
                  <c:v>0.25108353531538302</c:v>
                </c:pt>
                <c:pt idx="780">
                  <c:v>0.25091720267244405</c:v>
                </c:pt>
                <c:pt idx="781">
                  <c:v>0.24399789283440507</c:v>
                </c:pt>
                <c:pt idx="782">
                  <c:v>0.24753571630759399</c:v>
                </c:pt>
                <c:pt idx="783">
                  <c:v>0.24810629966742606</c:v>
                </c:pt>
                <c:pt idx="784">
                  <c:v>0.17879078677281804</c:v>
                </c:pt>
                <c:pt idx="785">
                  <c:v>0.15910981475500499</c:v>
                </c:pt>
                <c:pt idx="786">
                  <c:v>0.16068070184406896</c:v>
                </c:pt>
                <c:pt idx="787">
                  <c:v>0.14903320604717704</c:v>
                </c:pt>
                <c:pt idx="788">
                  <c:v>0.15133669884735101</c:v>
                </c:pt>
                <c:pt idx="789">
                  <c:v>0.14802287948748799</c:v>
                </c:pt>
                <c:pt idx="790">
                  <c:v>0.14747239688472005</c:v>
                </c:pt>
                <c:pt idx="791">
                  <c:v>0.13059065074748899</c:v>
                </c:pt>
                <c:pt idx="792">
                  <c:v>0.13711227195911396</c:v>
                </c:pt>
                <c:pt idx="793">
                  <c:v>0.13644235226880402</c:v>
                </c:pt>
                <c:pt idx="794">
                  <c:v>0.13451797580849703</c:v>
                </c:pt>
                <c:pt idx="795">
                  <c:v>0.122612055117037</c:v>
                </c:pt>
                <c:pt idx="796">
                  <c:v>0.12427464698942105</c:v>
                </c:pt>
                <c:pt idx="797">
                  <c:v>0.12392587925829703</c:v>
                </c:pt>
                <c:pt idx="798">
                  <c:v>0.13595069574114799</c:v>
                </c:pt>
                <c:pt idx="799">
                  <c:v>0.13256595167049504</c:v>
                </c:pt>
                <c:pt idx="800">
                  <c:v>0.13141926843137405</c:v>
                </c:pt>
                <c:pt idx="801">
                  <c:v>0.134221922509832</c:v>
                </c:pt>
                <c:pt idx="802">
                  <c:v>0.13422466843244399</c:v>
                </c:pt>
                <c:pt idx="803">
                  <c:v>0.12684968718553799</c:v>
                </c:pt>
                <c:pt idx="804">
                  <c:v>0.12703239127996899</c:v>
                </c:pt>
                <c:pt idx="805">
                  <c:v>0.12629003757105803</c:v>
                </c:pt>
                <c:pt idx="806">
                  <c:v>0.12728636649382999</c:v>
                </c:pt>
                <c:pt idx="807">
                  <c:v>0.13402208443284003</c:v>
                </c:pt>
                <c:pt idx="808">
                  <c:v>0.13069279837354197</c:v>
                </c:pt>
                <c:pt idx="809">
                  <c:v>0.12930156606956197</c:v>
                </c:pt>
                <c:pt idx="810">
                  <c:v>0.12492308581428001</c:v>
                </c:pt>
                <c:pt idx="811">
                  <c:v>0.13639703965571801</c:v>
                </c:pt>
                <c:pt idx="812">
                  <c:v>0.13728521164073601</c:v>
                </c:pt>
                <c:pt idx="813">
                  <c:v>0.13045521152315101</c:v>
                </c:pt>
                <c:pt idx="814">
                  <c:v>0.13010397224422698</c:v>
                </c:pt>
                <c:pt idx="815">
                  <c:v>0.12910328358111003</c:v>
                </c:pt>
                <c:pt idx="816">
                  <c:v>0.13094730266840202</c:v>
                </c:pt>
                <c:pt idx="817">
                  <c:v>0.17579133436473804</c:v>
                </c:pt>
                <c:pt idx="818">
                  <c:v>0.17538475086908001</c:v>
                </c:pt>
                <c:pt idx="819">
                  <c:v>0.17763771301268497</c:v>
                </c:pt>
                <c:pt idx="820">
                  <c:v>0.17846782145052004</c:v>
                </c:pt>
                <c:pt idx="821">
                  <c:v>0.17692855054018702</c:v>
                </c:pt>
                <c:pt idx="822">
                  <c:v>0.20084965530116503</c:v>
                </c:pt>
                <c:pt idx="823">
                  <c:v>0.20032227747652401</c:v>
                </c:pt>
                <c:pt idx="824">
                  <c:v>0.21039722541299105</c:v>
                </c:pt>
                <c:pt idx="825">
                  <c:v>0.21064845036330304</c:v>
                </c:pt>
                <c:pt idx="826">
                  <c:v>0.25786757501565111</c:v>
                </c:pt>
                <c:pt idx="827">
                  <c:v>0.26090110312328602</c:v>
                </c:pt>
                <c:pt idx="828">
                  <c:v>0.26630697277403304</c:v>
                </c:pt>
                <c:pt idx="829">
                  <c:v>0.26552961488867305</c:v>
                </c:pt>
                <c:pt idx="830">
                  <c:v>0.27045038093168006</c:v>
                </c:pt>
                <c:pt idx="831">
                  <c:v>0.27062419374985119</c:v>
                </c:pt>
                <c:pt idx="832">
                  <c:v>0.28432752088195007</c:v>
                </c:pt>
                <c:pt idx="833">
                  <c:v>0.28769117768666802</c:v>
                </c:pt>
                <c:pt idx="834">
                  <c:v>0.29196744421075105</c:v>
                </c:pt>
                <c:pt idx="835">
                  <c:v>0.32786531668980112</c:v>
                </c:pt>
                <c:pt idx="836">
                  <c:v>0.32651090122634713</c:v>
                </c:pt>
                <c:pt idx="837">
                  <c:v>0.32695030712235013</c:v>
                </c:pt>
                <c:pt idx="838">
                  <c:v>0.32124214268802592</c:v>
                </c:pt>
                <c:pt idx="839">
                  <c:v>0.34432514938143505</c:v>
                </c:pt>
                <c:pt idx="840">
                  <c:v>0.33407920473040204</c:v>
                </c:pt>
                <c:pt idx="841">
                  <c:v>0.3424296251779021</c:v>
                </c:pt>
                <c:pt idx="842">
                  <c:v>0.34684254930508007</c:v>
                </c:pt>
                <c:pt idx="843">
                  <c:v>0.33660743866807202</c:v>
                </c:pt>
                <c:pt idx="844">
                  <c:v>0.34278644210470305</c:v>
                </c:pt>
                <c:pt idx="845">
                  <c:v>0.33509087781032804</c:v>
                </c:pt>
                <c:pt idx="846">
                  <c:v>0.33631452136114004</c:v>
                </c:pt>
                <c:pt idx="847">
                  <c:v>0.30032410320520003</c:v>
                </c:pt>
                <c:pt idx="848">
                  <c:v>0.31177228727066009</c:v>
                </c:pt>
                <c:pt idx="849">
                  <c:v>0.31010281327879907</c:v>
                </c:pt>
                <c:pt idx="850">
                  <c:v>0.30942322899301306</c:v>
                </c:pt>
                <c:pt idx="851">
                  <c:v>0.30423480463188401</c:v>
                </c:pt>
                <c:pt idx="852">
                  <c:v>0.3024682808725061</c:v>
                </c:pt>
                <c:pt idx="853">
                  <c:v>0.27728964483678192</c:v>
                </c:pt>
                <c:pt idx="854">
                  <c:v>0.26632872327230711</c:v>
                </c:pt>
                <c:pt idx="855">
                  <c:v>0.24477926282776702</c:v>
                </c:pt>
                <c:pt idx="856">
                  <c:v>0.21910285601952101</c:v>
                </c:pt>
                <c:pt idx="857">
                  <c:v>0.21654402339576703</c:v>
                </c:pt>
                <c:pt idx="858">
                  <c:v>0.22386318489681303</c:v>
                </c:pt>
                <c:pt idx="859">
                  <c:v>0.22179048701298704</c:v>
                </c:pt>
                <c:pt idx="860">
                  <c:v>0.20106851513835997</c:v>
                </c:pt>
                <c:pt idx="861">
                  <c:v>0.23779154392908997</c:v>
                </c:pt>
                <c:pt idx="862">
                  <c:v>0.23564922591338996</c:v>
                </c:pt>
                <c:pt idx="863">
                  <c:v>0.22759348206005403</c:v>
                </c:pt>
                <c:pt idx="864">
                  <c:v>0.21830543502844102</c:v>
                </c:pt>
                <c:pt idx="865">
                  <c:v>0.20937148084655699</c:v>
                </c:pt>
                <c:pt idx="866">
                  <c:v>0.21872777349841499</c:v>
                </c:pt>
                <c:pt idx="867">
                  <c:v>0.22627858447513399</c:v>
                </c:pt>
                <c:pt idx="868">
                  <c:v>0.22516417050271501</c:v>
                </c:pt>
                <c:pt idx="869">
                  <c:v>0.20978294004867301</c:v>
                </c:pt>
                <c:pt idx="870">
                  <c:v>0.21140189312907703</c:v>
                </c:pt>
                <c:pt idx="871">
                  <c:v>0.21168609779015601</c:v>
                </c:pt>
                <c:pt idx="872">
                  <c:v>0.205236707235183</c:v>
                </c:pt>
                <c:pt idx="873">
                  <c:v>0.21281659018009005</c:v>
                </c:pt>
                <c:pt idx="874">
                  <c:v>0.22075438372690603</c:v>
                </c:pt>
                <c:pt idx="875">
                  <c:v>0.23053966819537403</c:v>
                </c:pt>
                <c:pt idx="876">
                  <c:v>0.22952088551045999</c:v>
                </c:pt>
                <c:pt idx="877">
                  <c:v>0.23963074175629004</c:v>
                </c:pt>
                <c:pt idx="878">
                  <c:v>0.24071255119982202</c:v>
                </c:pt>
                <c:pt idx="879">
                  <c:v>0.229758920238301</c:v>
                </c:pt>
                <c:pt idx="880">
                  <c:v>0.225738952914566</c:v>
                </c:pt>
                <c:pt idx="881">
                  <c:v>0.22238189423954294</c:v>
                </c:pt>
                <c:pt idx="882">
                  <c:v>0.17719687392976996</c:v>
                </c:pt>
                <c:pt idx="883">
                  <c:v>0.16113906207873097</c:v>
                </c:pt>
                <c:pt idx="884">
                  <c:v>0.16474598049931702</c:v>
                </c:pt>
                <c:pt idx="885">
                  <c:v>0.17069968365310201</c:v>
                </c:pt>
                <c:pt idx="886">
                  <c:v>0.16292025299422003</c:v>
                </c:pt>
                <c:pt idx="887">
                  <c:v>0.15485974058604704</c:v>
                </c:pt>
                <c:pt idx="888">
                  <c:v>0.148014667798086</c:v>
                </c:pt>
                <c:pt idx="889">
                  <c:v>0.14995944330609806</c:v>
                </c:pt>
                <c:pt idx="890">
                  <c:v>0.15124853124693005</c:v>
                </c:pt>
                <c:pt idx="891">
                  <c:v>0.17001530543353599</c:v>
                </c:pt>
                <c:pt idx="892">
                  <c:v>0.16912614665336401</c:v>
                </c:pt>
                <c:pt idx="893">
                  <c:v>0.169239122224521</c:v>
                </c:pt>
                <c:pt idx="894">
                  <c:v>0.15292531307870699</c:v>
                </c:pt>
                <c:pt idx="895">
                  <c:v>0.15095559546189202</c:v>
                </c:pt>
                <c:pt idx="896">
                  <c:v>0.140521439949159</c:v>
                </c:pt>
                <c:pt idx="897">
                  <c:v>0.14794213106262108</c:v>
                </c:pt>
                <c:pt idx="898">
                  <c:v>0.13351213099284204</c:v>
                </c:pt>
                <c:pt idx="899">
                  <c:v>0.13548706343746506</c:v>
                </c:pt>
                <c:pt idx="900">
                  <c:v>0.141723167676957</c:v>
                </c:pt>
                <c:pt idx="901">
                  <c:v>0.14161704415651799</c:v>
                </c:pt>
                <c:pt idx="902">
                  <c:v>0.14807044543994299</c:v>
                </c:pt>
                <c:pt idx="903">
                  <c:v>0.17867425580141102</c:v>
                </c:pt>
                <c:pt idx="904">
                  <c:v>0.18714716522254099</c:v>
                </c:pt>
                <c:pt idx="905">
                  <c:v>0.18594744310940509</c:v>
                </c:pt>
                <c:pt idx="906">
                  <c:v>0.21502039517951699</c:v>
                </c:pt>
                <c:pt idx="907">
                  <c:v>0.21464164859650203</c:v>
                </c:pt>
                <c:pt idx="908">
                  <c:v>0.21438789898118399</c:v>
                </c:pt>
                <c:pt idx="909">
                  <c:v>0.214121299295158</c:v>
                </c:pt>
                <c:pt idx="910">
                  <c:v>0.21445312069902403</c:v>
                </c:pt>
                <c:pt idx="911">
                  <c:v>0.21263365244504301</c:v>
                </c:pt>
                <c:pt idx="912">
                  <c:v>0.19859789267513803</c:v>
                </c:pt>
                <c:pt idx="913">
                  <c:v>0.20764548397679405</c:v>
                </c:pt>
                <c:pt idx="914">
                  <c:v>0.20854045023381901</c:v>
                </c:pt>
                <c:pt idx="915">
                  <c:v>0.20839244425101303</c:v>
                </c:pt>
                <c:pt idx="916">
                  <c:v>0.205086728467059</c:v>
                </c:pt>
                <c:pt idx="917">
                  <c:v>0.20720912943663003</c:v>
                </c:pt>
                <c:pt idx="918">
                  <c:v>0.211032477628641</c:v>
                </c:pt>
                <c:pt idx="919">
                  <c:v>0.21236365766041701</c:v>
                </c:pt>
                <c:pt idx="920">
                  <c:v>0.21001591740222406</c:v>
                </c:pt>
                <c:pt idx="921">
                  <c:v>0.20409066469971396</c:v>
                </c:pt>
                <c:pt idx="922">
                  <c:v>0.20603166923059496</c:v>
                </c:pt>
                <c:pt idx="923">
                  <c:v>0.197578217741256</c:v>
                </c:pt>
                <c:pt idx="924">
                  <c:v>0.17895156029614701</c:v>
                </c:pt>
                <c:pt idx="925">
                  <c:v>0.15903520213740704</c:v>
                </c:pt>
                <c:pt idx="926">
                  <c:v>0.15467257004981794</c:v>
                </c:pt>
                <c:pt idx="927">
                  <c:v>0.12561284354636604</c:v>
                </c:pt>
                <c:pt idx="928">
                  <c:v>0.12360454146946903</c:v>
                </c:pt>
                <c:pt idx="929">
                  <c:v>0.12737042036686497</c:v>
                </c:pt>
                <c:pt idx="930">
                  <c:v>0.13573418311000804</c:v>
                </c:pt>
                <c:pt idx="931">
                  <c:v>0.13900653597955598</c:v>
                </c:pt>
                <c:pt idx="932">
                  <c:v>0.14346364816145502</c:v>
                </c:pt>
                <c:pt idx="933">
                  <c:v>0.143503818316153</c:v>
                </c:pt>
                <c:pt idx="934">
                  <c:v>0.13506195118757799</c:v>
                </c:pt>
                <c:pt idx="935">
                  <c:v>0.13259157124624496</c:v>
                </c:pt>
                <c:pt idx="936">
                  <c:v>0.13204828539055999</c:v>
                </c:pt>
                <c:pt idx="937">
                  <c:v>0.128725925046974</c:v>
                </c:pt>
                <c:pt idx="938">
                  <c:v>0.15910068467241004</c:v>
                </c:pt>
                <c:pt idx="939">
                  <c:v>0.15186296401913801</c:v>
                </c:pt>
                <c:pt idx="940">
                  <c:v>0.15504572899270699</c:v>
                </c:pt>
                <c:pt idx="941">
                  <c:v>0.15288895227209004</c:v>
                </c:pt>
                <c:pt idx="942">
                  <c:v>0.15133076708424001</c:v>
                </c:pt>
                <c:pt idx="943">
                  <c:v>0.15713447898131799</c:v>
                </c:pt>
                <c:pt idx="944">
                  <c:v>0.15546063494222906</c:v>
                </c:pt>
                <c:pt idx="945">
                  <c:v>0.15529255913480203</c:v>
                </c:pt>
                <c:pt idx="946">
                  <c:v>0.15594343816755404</c:v>
                </c:pt>
                <c:pt idx="947">
                  <c:v>0.16090548654079406</c:v>
                </c:pt>
                <c:pt idx="948">
                  <c:v>0.15727015207261399</c:v>
                </c:pt>
                <c:pt idx="949">
                  <c:v>0.16459085977975096</c:v>
                </c:pt>
                <c:pt idx="950">
                  <c:v>0.16127962200665297</c:v>
                </c:pt>
                <c:pt idx="951">
                  <c:v>0.15594517015418202</c:v>
                </c:pt>
                <c:pt idx="952">
                  <c:v>0.16054856428552797</c:v>
                </c:pt>
                <c:pt idx="953">
                  <c:v>0.15506728450785406</c:v>
                </c:pt>
                <c:pt idx="954">
                  <c:v>0.15672670575529904</c:v>
                </c:pt>
                <c:pt idx="955">
                  <c:v>0.15738805718922602</c:v>
                </c:pt>
                <c:pt idx="956">
                  <c:v>0.16660430832072101</c:v>
                </c:pt>
                <c:pt idx="957">
                  <c:v>0.16917681709799801</c:v>
                </c:pt>
                <c:pt idx="958">
                  <c:v>0.17887070365044896</c:v>
                </c:pt>
                <c:pt idx="959">
                  <c:v>0.15293608565428202</c:v>
                </c:pt>
                <c:pt idx="960">
                  <c:v>0.16349988380363104</c:v>
                </c:pt>
                <c:pt idx="961">
                  <c:v>0.17988887787537403</c:v>
                </c:pt>
                <c:pt idx="962">
                  <c:v>0.20079371130096499</c:v>
                </c:pt>
                <c:pt idx="963">
                  <c:v>0.20125134126185501</c:v>
                </c:pt>
                <c:pt idx="964">
                  <c:v>0.19914302744404597</c:v>
                </c:pt>
                <c:pt idx="965">
                  <c:v>0.19940332791639603</c:v>
                </c:pt>
                <c:pt idx="966">
                  <c:v>0.19935317902600697</c:v>
                </c:pt>
                <c:pt idx="967">
                  <c:v>0.21778884786345803</c:v>
                </c:pt>
                <c:pt idx="968">
                  <c:v>0.21277080401727202</c:v>
                </c:pt>
                <c:pt idx="969">
                  <c:v>0.21232903156216507</c:v>
                </c:pt>
                <c:pt idx="970">
                  <c:v>0.20366868139462499</c:v>
                </c:pt>
                <c:pt idx="971">
                  <c:v>0.203384790056646</c:v>
                </c:pt>
                <c:pt idx="972">
                  <c:v>0.20926084662955896</c:v>
                </c:pt>
                <c:pt idx="973">
                  <c:v>0.20584213346947006</c:v>
                </c:pt>
                <c:pt idx="974">
                  <c:v>0.20828991284547502</c:v>
                </c:pt>
                <c:pt idx="975">
                  <c:v>0.21293064456801902</c:v>
                </c:pt>
                <c:pt idx="976">
                  <c:v>0.21024659952997904</c:v>
                </c:pt>
                <c:pt idx="977">
                  <c:v>0.20691116885952401</c:v>
                </c:pt>
                <c:pt idx="978">
                  <c:v>0.20615452348268098</c:v>
                </c:pt>
                <c:pt idx="979">
                  <c:v>0.20136930293718699</c:v>
                </c:pt>
                <c:pt idx="980">
                  <c:v>0.20313821521431996</c:v>
                </c:pt>
                <c:pt idx="981">
                  <c:v>0.20276309850754304</c:v>
                </c:pt>
                <c:pt idx="982">
                  <c:v>0.18472409062806999</c:v>
                </c:pt>
                <c:pt idx="983">
                  <c:v>0.16233586451057797</c:v>
                </c:pt>
                <c:pt idx="984">
                  <c:v>0.16516552186895597</c:v>
                </c:pt>
                <c:pt idx="985">
                  <c:v>0.15600784311052404</c:v>
                </c:pt>
                <c:pt idx="986">
                  <c:v>0.16177450241657598</c:v>
                </c:pt>
                <c:pt idx="987">
                  <c:v>0.16183062326889297</c:v>
                </c:pt>
                <c:pt idx="988">
                  <c:v>0.14224266616120204</c:v>
                </c:pt>
                <c:pt idx="989">
                  <c:v>0.14296360685842502</c:v>
                </c:pt>
                <c:pt idx="990">
                  <c:v>0.14721383745994002</c:v>
                </c:pt>
                <c:pt idx="991">
                  <c:v>0.14931763561364</c:v>
                </c:pt>
                <c:pt idx="992">
                  <c:v>0.15143407784229707</c:v>
                </c:pt>
                <c:pt idx="993">
                  <c:v>0.13773412706145002</c:v>
                </c:pt>
                <c:pt idx="994">
                  <c:v>0.13644694206585303</c:v>
                </c:pt>
                <c:pt idx="995">
                  <c:v>0.14565778477002303</c:v>
                </c:pt>
                <c:pt idx="996">
                  <c:v>0.15043997873977202</c:v>
                </c:pt>
                <c:pt idx="997">
                  <c:v>0.14856986649872803</c:v>
                </c:pt>
                <c:pt idx="998">
                  <c:v>0.14131424015280605</c:v>
                </c:pt>
                <c:pt idx="999">
                  <c:v>0.13649213470893004</c:v>
                </c:pt>
                <c:pt idx="1000">
                  <c:v>0.14260976405372</c:v>
                </c:pt>
                <c:pt idx="1001">
                  <c:v>0.13939234080778604</c:v>
                </c:pt>
                <c:pt idx="1002">
                  <c:v>0.13408533137695403</c:v>
                </c:pt>
                <c:pt idx="1003">
                  <c:v>0.13423631687008003</c:v>
                </c:pt>
                <c:pt idx="1004">
                  <c:v>0.139572633108729</c:v>
                </c:pt>
                <c:pt idx="1005">
                  <c:v>0.13924154081257104</c:v>
                </c:pt>
                <c:pt idx="1006">
                  <c:v>0.15495434916636008</c:v>
                </c:pt>
                <c:pt idx="1007">
                  <c:v>0.14595642814594104</c:v>
                </c:pt>
                <c:pt idx="1008">
                  <c:v>0.16136795859519604</c:v>
                </c:pt>
                <c:pt idx="1009">
                  <c:v>0.16586893063514699</c:v>
                </c:pt>
                <c:pt idx="1010">
                  <c:v>0.16423850633769299</c:v>
                </c:pt>
                <c:pt idx="1011">
                  <c:v>0.17048026333326102</c:v>
                </c:pt>
                <c:pt idx="1012">
                  <c:v>0.171056709064692</c:v>
                </c:pt>
                <c:pt idx="1013">
                  <c:v>0.17375511661235901</c:v>
                </c:pt>
                <c:pt idx="1014">
                  <c:v>0.18713914315546606</c:v>
                </c:pt>
                <c:pt idx="1015">
                  <c:v>0.18797636581432706</c:v>
                </c:pt>
                <c:pt idx="1016">
                  <c:v>0.18953442853170302</c:v>
                </c:pt>
                <c:pt idx="1017">
                  <c:v>0.19467605359324697</c:v>
                </c:pt>
                <c:pt idx="1018">
                  <c:v>0.193485994924601</c:v>
                </c:pt>
                <c:pt idx="1019">
                  <c:v>0.20732811957411801</c:v>
                </c:pt>
                <c:pt idx="1020">
                  <c:v>0.20648618243640304</c:v>
                </c:pt>
                <c:pt idx="1021">
                  <c:v>0.20481715866994499</c:v>
                </c:pt>
                <c:pt idx="1022">
                  <c:v>0.20717660876364294</c:v>
                </c:pt>
                <c:pt idx="1023">
                  <c:v>0.20990672496290499</c:v>
                </c:pt>
                <c:pt idx="1024">
                  <c:v>0.21116990464897201</c:v>
                </c:pt>
                <c:pt idx="1025">
                  <c:v>0.20890352112716903</c:v>
                </c:pt>
                <c:pt idx="1026">
                  <c:v>0.20663657732968493</c:v>
                </c:pt>
                <c:pt idx="1027">
                  <c:v>0.196027036138749</c:v>
                </c:pt>
                <c:pt idx="1028">
                  <c:v>0.20511688939191899</c:v>
                </c:pt>
                <c:pt idx="1029">
                  <c:v>0.20135777200628796</c:v>
                </c:pt>
                <c:pt idx="1030">
                  <c:v>0.19659971411714203</c:v>
                </c:pt>
                <c:pt idx="1031">
                  <c:v>0.19688390642681</c:v>
                </c:pt>
                <c:pt idx="1032">
                  <c:v>0.18336245468082601</c:v>
                </c:pt>
                <c:pt idx="1033">
                  <c:v>0.195629987262883</c:v>
                </c:pt>
                <c:pt idx="1034">
                  <c:v>0.197278829180768</c:v>
                </c:pt>
                <c:pt idx="1035">
                  <c:v>0.177227999673018</c:v>
                </c:pt>
                <c:pt idx="1036">
                  <c:v>0.177472738973147</c:v>
                </c:pt>
                <c:pt idx="1037">
                  <c:v>0.17603219878386003</c:v>
                </c:pt>
                <c:pt idx="1038">
                  <c:v>0.17102484847556701</c:v>
                </c:pt>
                <c:pt idx="1039">
                  <c:v>0.17418861000941296</c:v>
                </c:pt>
                <c:pt idx="1040">
                  <c:v>0.16150310548352001</c:v>
                </c:pt>
                <c:pt idx="1041">
                  <c:v>0.16844559748423904</c:v>
                </c:pt>
                <c:pt idx="1042">
                  <c:v>0.16762355606134896</c:v>
                </c:pt>
                <c:pt idx="1043">
                  <c:v>0.16279111528223503</c:v>
                </c:pt>
                <c:pt idx="1044">
                  <c:v>0.15665274560408296</c:v>
                </c:pt>
                <c:pt idx="1045">
                  <c:v>0.15827115489843802</c:v>
                </c:pt>
                <c:pt idx="1046">
                  <c:v>0.15863826313863399</c:v>
                </c:pt>
                <c:pt idx="1047">
                  <c:v>0.16108648371708303</c:v>
                </c:pt>
                <c:pt idx="1048">
                  <c:v>0.16189855798084396</c:v>
                </c:pt>
                <c:pt idx="1049">
                  <c:v>0.15101728243058202</c:v>
                </c:pt>
                <c:pt idx="1050">
                  <c:v>0.143753779601376</c:v>
                </c:pt>
                <c:pt idx="1051">
                  <c:v>0.13797424877121003</c:v>
                </c:pt>
                <c:pt idx="1052">
                  <c:v>0.14450268849460701</c:v>
                </c:pt>
                <c:pt idx="1053">
                  <c:v>0.13804247133587402</c:v>
                </c:pt>
                <c:pt idx="1054">
                  <c:v>0.12232107106669403</c:v>
                </c:pt>
                <c:pt idx="1055">
                  <c:v>0.12351526247710203</c:v>
                </c:pt>
                <c:pt idx="1056">
                  <c:v>0.13873963907077599</c:v>
                </c:pt>
                <c:pt idx="1057">
                  <c:v>0.14008600202232102</c:v>
                </c:pt>
                <c:pt idx="1058">
                  <c:v>0.13015126769391994</c:v>
                </c:pt>
                <c:pt idx="1059">
                  <c:v>0.131373645523231</c:v>
                </c:pt>
                <c:pt idx="1060">
                  <c:v>0.14254279425596603</c:v>
                </c:pt>
                <c:pt idx="1061">
                  <c:v>0.14860838224073702</c:v>
                </c:pt>
                <c:pt idx="1062">
                  <c:v>0.148927757243662</c:v>
                </c:pt>
                <c:pt idx="1063">
                  <c:v>0.14839569060337199</c:v>
                </c:pt>
                <c:pt idx="1064">
                  <c:v>0.14824814870316205</c:v>
                </c:pt>
                <c:pt idx="1065">
                  <c:v>0.15404642838477203</c:v>
                </c:pt>
                <c:pt idx="1066">
                  <c:v>0.15433617209729705</c:v>
                </c:pt>
                <c:pt idx="1067">
                  <c:v>0.15614102667672802</c:v>
                </c:pt>
                <c:pt idx="1068">
                  <c:v>0.15531610394119502</c:v>
                </c:pt>
                <c:pt idx="1069">
                  <c:v>0.15954729910848206</c:v>
                </c:pt>
                <c:pt idx="1070">
                  <c:v>0.15450512571036204</c:v>
                </c:pt>
                <c:pt idx="1071">
                  <c:v>0.14997391194193899</c:v>
                </c:pt>
                <c:pt idx="1072">
                  <c:v>0.16461290902689199</c:v>
                </c:pt>
                <c:pt idx="1073">
                  <c:v>0.163813820490078</c:v>
                </c:pt>
                <c:pt idx="1074">
                  <c:v>0.16470146354830903</c:v>
                </c:pt>
                <c:pt idx="1075">
                  <c:v>0.17133719993089103</c:v>
                </c:pt>
                <c:pt idx="1076">
                  <c:v>0.17216729396234504</c:v>
                </c:pt>
                <c:pt idx="1077">
                  <c:v>0.16600750996112101</c:v>
                </c:pt>
                <c:pt idx="1078">
                  <c:v>0.16608812370897896</c:v>
                </c:pt>
                <c:pt idx="1079">
                  <c:v>0.17513462215713299</c:v>
                </c:pt>
                <c:pt idx="1080">
                  <c:v>0.17674617085631805</c:v>
                </c:pt>
                <c:pt idx="1081">
                  <c:v>0.167666216414004</c:v>
                </c:pt>
                <c:pt idx="1082">
                  <c:v>0.161838020789737</c:v>
                </c:pt>
                <c:pt idx="1083">
                  <c:v>0.15076452464122203</c:v>
                </c:pt>
                <c:pt idx="1084">
                  <c:v>0.16491427231864</c:v>
                </c:pt>
                <c:pt idx="1085">
                  <c:v>0.16433396671477096</c:v>
                </c:pt>
                <c:pt idx="1086">
                  <c:v>0.16647263469807497</c:v>
                </c:pt>
                <c:pt idx="1087">
                  <c:v>0.16493650758419304</c:v>
                </c:pt>
                <c:pt idx="1088">
                  <c:v>0.16295818098301501</c:v>
                </c:pt>
                <c:pt idx="1089">
                  <c:v>0.16486049015418303</c:v>
                </c:pt>
                <c:pt idx="1090">
                  <c:v>0.16650207879064297</c:v>
                </c:pt>
                <c:pt idx="1091">
                  <c:v>0.16820941924976399</c:v>
                </c:pt>
                <c:pt idx="1092">
                  <c:v>0.16770103949820303</c:v>
                </c:pt>
                <c:pt idx="1093">
                  <c:v>0.17253395006226802</c:v>
                </c:pt>
                <c:pt idx="1094">
                  <c:v>0.17231829193760204</c:v>
                </c:pt>
                <c:pt idx="1095">
                  <c:v>0.17148073424049504</c:v>
                </c:pt>
                <c:pt idx="1096">
                  <c:v>0.16379771099097701</c:v>
                </c:pt>
                <c:pt idx="1097">
                  <c:v>0.16825221929010201</c:v>
                </c:pt>
                <c:pt idx="1098">
                  <c:v>0.16728102642106499</c:v>
                </c:pt>
                <c:pt idx="1099">
                  <c:v>0.16650635676837899</c:v>
                </c:pt>
                <c:pt idx="1100">
                  <c:v>0.16143230576324299</c:v>
                </c:pt>
                <c:pt idx="1101">
                  <c:v>0.16028113478950501</c:v>
                </c:pt>
                <c:pt idx="1102">
                  <c:v>0.15938705794701202</c:v>
                </c:pt>
                <c:pt idx="1103">
                  <c:v>0.15882916083018703</c:v>
                </c:pt>
                <c:pt idx="1104">
                  <c:v>0.15943483681231405</c:v>
                </c:pt>
                <c:pt idx="1105">
                  <c:v>0.14782787252874796</c:v>
                </c:pt>
                <c:pt idx="1106">
                  <c:v>0.147624133790655</c:v>
                </c:pt>
                <c:pt idx="1107">
                  <c:v>0.14126495862435501</c:v>
                </c:pt>
                <c:pt idx="1108">
                  <c:v>0.15645353594765299</c:v>
                </c:pt>
                <c:pt idx="1109">
                  <c:v>0.15594092740639207</c:v>
                </c:pt>
                <c:pt idx="1110">
                  <c:v>0.15045055692614301</c:v>
                </c:pt>
                <c:pt idx="1111">
                  <c:v>0.14864423290910003</c:v>
                </c:pt>
                <c:pt idx="1112">
                  <c:v>0.14428460706405</c:v>
                </c:pt>
                <c:pt idx="1113">
                  <c:v>0.15099879562744706</c:v>
                </c:pt>
                <c:pt idx="1114">
                  <c:v>0.13702137590577398</c:v>
                </c:pt>
                <c:pt idx="1115">
                  <c:v>0.13786341805449703</c:v>
                </c:pt>
                <c:pt idx="1116">
                  <c:v>0.14238838572774404</c:v>
                </c:pt>
                <c:pt idx="1117">
                  <c:v>0.15478140612793106</c:v>
                </c:pt>
                <c:pt idx="1118">
                  <c:v>0.15246052829974296</c:v>
                </c:pt>
                <c:pt idx="1119">
                  <c:v>0.16183126413926599</c:v>
                </c:pt>
                <c:pt idx="1120">
                  <c:v>0.16949420633023202</c:v>
                </c:pt>
                <c:pt idx="1121">
                  <c:v>0.16725816081352199</c:v>
                </c:pt>
                <c:pt idx="1122">
                  <c:v>0.16655840394105301</c:v>
                </c:pt>
                <c:pt idx="1123">
                  <c:v>0.167029412325648</c:v>
                </c:pt>
                <c:pt idx="1124">
                  <c:v>0.16678911492661996</c:v>
                </c:pt>
                <c:pt idx="1125">
                  <c:v>0.18102750520351393</c:v>
                </c:pt>
                <c:pt idx="1126">
                  <c:v>0.18074693104782108</c:v>
                </c:pt>
                <c:pt idx="1127">
                  <c:v>0.18121235478701506</c:v>
                </c:pt>
                <c:pt idx="1128">
                  <c:v>0.18362616193426101</c:v>
                </c:pt>
                <c:pt idx="1129">
                  <c:v>0.17797759585270503</c:v>
                </c:pt>
                <c:pt idx="1130">
                  <c:v>0.18118134887418799</c:v>
                </c:pt>
                <c:pt idx="1131">
                  <c:v>0.18143159218243005</c:v>
                </c:pt>
                <c:pt idx="1132">
                  <c:v>0.16835807204119899</c:v>
                </c:pt>
                <c:pt idx="1133">
                  <c:v>0.17286712855957601</c:v>
                </c:pt>
                <c:pt idx="1134">
                  <c:v>0.18114820304450699</c:v>
                </c:pt>
                <c:pt idx="1135">
                  <c:v>0.25484264750605001</c:v>
                </c:pt>
                <c:pt idx="1136">
                  <c:v>0.25736878791560414</c:v>
                </c:pt>
                <c:pt idx="1137">
                  <c:v>0.36182967943726113</c:v>
                </c:pt>
                <c:pt idx="1138">
                  <c:v>0.41796312412179493</c:v>
                </c:pt>
                <c:pt idx="1139">
                  <c:v>0.420049453147195</c:v>
                </c:pt>
                <c:pt idx="1140">
                  <c:v>0.44122101565188993</c:v>
                </c:pt>
                <c:pt idx="1141">
                  <c:v>0.44033487555440204</c:v>
                </c:pt>
                <c:pt idx="1142">
                  <c:v>0.45008689132804514</c:v>
                </c:pt>
                <c:pt idx="1143">
                  <c:v>0.44943518484045408</c:v>
                </c:pt>
                <c:pt idx="1144">
                  <c:v>0.45271034220567302</c:v>
                </c:pt>
                <c:pt idx="1145">
                  <c:v>0.46597274201891398</c:v>
                </c:pt>
                <c:pt idx="1146">
                  <c:v>0.458389242636834</c:v>
                </c:pt>
                <c:pt idx="1147">
                  <c:v>0.45834391514495304</c:v>
                </c:pt>
                <c:pt idx="1148">
                  <c:v>0.47147956839747512</c:v>
                </c:pt>
                <c:pt idx="1149">
                  <c:v>0.47128226271793205</c:v>
                </c:pt>
                <c:pt idx="1150">
                  <c:v>0.47059346383881806</c:v>
                </c:pt>
                <c:pt idx="1151">
                  <c:v>0.47068307923214403</c:v>
                </c:pt>
                <c:pt idx="1152">
                  <c:v>0.48363933953142396</c:v>
                </c:pt>
                <c:pt idx="1153">
                  <c:v>0.48546681062121905</c:v>
                </c:pt>
                <c:pt idx="1154">
                  <c:v>0.48627256246090106</c:v>
                </c:pt>
                <c:pt idx="1155">
                  <c:v>0.48903983009255197</c:v>
                </c:pt>
                <c:pt idx="1156">
                  <c:v>0.45285104927159592</c:v>
                </c:pt>
                <c:pt idx="1157">
                  <c:v>0.46524367525030302</c:v>
                </c:pt>
                <c:pt idx="1158">
                  <c:v>0.3625199317904631</c:v>
                </c:pt>
                <c:pt idx="1159">
                  <c:v>0.32905023337525213</c:v>
                </c:pt>
                <c:pt idx="1160">
                  <c:v>0.35434081513801508</c:v>
                </c:pt>
                <c:pt idx="1161">
                  <c:v>0.33268948902500511</c:v>
                </c:pt>
                <c:pt idx="1162">
                  <c:v>0.33310395670443205</c:v>
                </c:pt>
                <c:pt idx="1163">
                  <c:v>0.32786225648298806</c:v>
                </c:pt>
                <c:pt idx="1164">
                  <c:v>0.32669333437852999</c:v>
                </c:pt>
                <c:pt idx="1165">
                  <c:v>0.32711727411795311</c:v>
                </c:pt>
                <c:pt idx="1166">
                  <c:v>0.29844889602087904</c:v>
                </c:pt>
                <c:pt idx="1167">
                  <c:v>0.29827524701837199</c:v>
                </c:pt>
                <c:pt idx="1168">
                  <c:v>0.3003224055873861</c:v>
                </c:pt>
                <c:pt idx="1169">
                  <c:v>0.33774057326950113</c:v>
                </c:pt>
                <c:pt idx="1170">
                  <c:v>0.33774578763269714</c:v>
                </c:pt>
                <c:pt idx="1171">
                  <c:v>0.33461988336028509</c:v>
                </c:pt>
                <c:pt idx="1172">
                  <c:v>0.33388807729752318</c:v>
                </c:pt>
                <c:pt idx="1173">
                  <c:v>0.32089257143365513</c:v>
                </c:pt>
                <c:pt idx="1174">
                  <c:v>0.31877487939832411</c:v>
                </c:pt>
                <c:pt idx="1175">
                  <c:v>0.31464849980464515</c:v>
                </c:pt>
                <c:pt idx="1176">
                  <c:v>0.30388367045834908</c:v>
                </c:pt>
                <c:pt idx="1177">
                  <c:v>0.29424126819782198</c:v>
                </c:pt>
                <c:pt idx="1178">
                  <c:v>0.28531662706293004</c:v>
                </c:pt>
                <c:pt idx="1179">
                  <c:v>0.27953972265917892</c:v>
                </c:pt>
                <c:pt idx="1180">
                  <c:v>0.27350567337420312</c:v>
                </c:pt>
                <c:pt idx="1181">
                  <c:v>0.29729321155550392</c:v>
                </c:pt>
                <c:pt idx="1182">
                  <c:v>0.3004982192042171</c:v>
                </c:pt>
                <c:pt idx="1183">
                  <c:v>0.30526083929006603</c:v>
                </c:pt>
                <c:pt idx="1184">
                  <c:v>0.3026555909958531</c:v>
                </c:pt>
                <c:pt idx="1185">
                  <c:v>0.30981292259150706</c:v>
                </c:pt>
                <c:pt idx="1186">
                  <c:v>0.314601616131716</c:v>
                </c:pt>
                <c:pt idx="1187">
                  <c:v>0.31460467738138803</c:v>
                </c:pt>
                <c:pt idx="1188">
                  <c:v>0.3171162990640381</c:v>
                </c:pt>
                <c:pt idx="1189">
                  <c:v>0.32787919374861313</c:v>
                </c:pt>
                <c:pt idx="1190">
                  <c:v>0.29393927690701904</c:v>
                </c:pt>
                <c:pt idx="1191">
                  <c:v>0.29760312938461914</c:v>
                </c:pt>
                <c:pt idx="1192">
                  <c:v>0.29982400645820706</c:v>
                </c:pt>
                <c:pt idx="1193">
                  <c:v>0.32230237060778211</c:v>
                </c:pt>
                <c:pt idx="1194">
                  <c:v>0.31652080709280217</c:v>
                </c:pt>
                <c:pt idx="1195">
                  <c:v>0.32828917729969909</c:v>
                </c:pt>
                <c:pt idx="1196">
                  <c:v>0.32611538712117705</c:v>
                </c:pt>
                <c:pt idx="1197">
                  <c:v>0.30358274149476711</c:v>
                </c:pt>
                <c:pt idx="1198">
                  <c:v>0.30193333698469704</c:v>
                </c:pt>
                <c:pt idx="1199">
                  <c:v>0.30198820666784709</c:v>
                </c:pt>
                <c:pt idx="1200">
                  <c:v>0.29675994539186307</c:v>
                </c:pt>
                <c:pt idx="1201">
                  <c:v>0.3027197839516701</c:v>
                </c:pt>
                <c:pt idx="1202">
                  <c:v>0.27784627457909705</c:v>
                </c:pt>
                <c:pt idx="1203">
                  <c:v>0.28368850179277211</c:v>
                </c:pt>
                <c:pt idx="1204">
                  <c:v>0.28289929732942903</c:v>
                </c:pt>
                <c:pt idx="1205">
                  <c:v>0.28249959203234498</c:v>
                </c:pt>
                <c:pt idx="1206">
                  <c:v>0.29008430367807814</c:v>
                </c:pt>
                <c:pt idx="1207">
                  <c:v>0.28349741953871499</c:v>
                </c:pt>
                <c:pt idx="1208">
                  <c:v>0.28526969201066998</c:v>
                </c:pt>
                <c:pt idx="1209">
                  <c:v>0.27896782343083298</c:v>
                </c:pt>
                <c:pt idx="1210">
                  <c:v>0.27432346232816907</c:v>
                </c:pt>
                <c:pt idx="1211">
                  <c:v>0.25336147295621497</c:v>
                </c:pt>
                <c:pt idx="1212">
                  <c:v>0.25195490849922098</c:v>
                </c:pt>
                <c:pt idx="1213">
                  <c:v>0.25680940649334</c:v>
                </c:pt>
                <c:pt idx="1214">
                  <c:v>0.21914258528764999</c:v>
                </c:pt>
                <c:pt idx="1215">
                  <c:v>0.24422498025872799</c:v>
                </c:pt>
                <c:pt idx="1216">
                  <c:v>0.24922490420214102</c:v>
                </c:pt>
                <c:pt idx="1217">
                  <c:v>0.24176888799648305</c:v>
                </c:pt>
                <c:pt idx="1218">
                  <c:v>0.24379183850383102</c:v>
                </c:pt>
                <c:pt idx="1219">
                  <c:v>0.24490308152824006</c:v>
                </c:pt>
                <c:pt idx="1220">
                  <c:v>0.24862921809000399</c:v>
                </c:pt>
                <c:pt idx="1221">
                  <c:v>0.25829459635678093</c:v>
                </c:pt>
                <c:pt idx="1222">
                  <c:v>0.24776380255103606</c:v>
                </c:pt>
                <c:pt idx="1223">
                  <c:v>0.25347456282154507</c:v>
                </c:pt>
                <c:pt idx="1224">
                  <c:v>0.24173131624922903</c:v>
                </c:pt>
                <c:pt idx="1225">
                  <c:v>0.24622286607916599</c:v>
                </c:pt>
                <c:pt idx="1226">
                  <c:v>0.24551957907320801</c:v>
                </c:pt>
                <c:pt idx="1227">
                  <c:v>0.22827923028145203</c:v>
                </c:pt>
                <c:pt idx="1228">
                  <c:v>0.23278419945476903</c:v>
                </c:pt>
                <c:pt idx="1229">
                  <c:v>0.25247311151554208</c:v>
                </c:pt>
                <c:pt idx="1230">
                  <c:v>0.251395094903824</c:v>
                </c:pt>
                <c:pt idx="1231">
                  <c:v>0.24644654444074504</c:v>
                </c:pt>
                <c:pt idx="1232">
                  <c:v>0.24655884010642407</c:v>
                </c:pt>
                <c:pt idx="1233">
                  <c:v>0.24456215863089703</c:v>
                </c:pt>
                <c:pt idx="1234">
                  <c:v>0.23610380906551398</c:v>
                </c:pt>
                <c:pt idx="1235">
                  <c:v>0.24950735269933502</c:v>
                </c:pt>
                <c:pt idx="1236">
                  <c:v>0.22931824746749002</c:v>
                </c:pt>
                <c:pt idx="1237">
                  <c:v>0.22544987038631703</c:v>
                </c:pt>
                <c:pt idx="1238">
                  <c:v>0.24071566594256599</c:v>
                </c:pt>
                <c:pt idx="1239">
                  <c:v>0.233178303105083</c:v>
                </c:pt>
                <c:pt idx="1240">
                  <c:v>0.23510065158419299</c:v>
                </c:pt>
                <c:pt idx="1241">
                  <c:v>0.229552632080783</c:v>
                </c:pt>
                <c:pt idx="1242">
                  <c:v>0.21835600599617599</c:v>
                </c:pt>
                <c:pt idx="1243">
                  <c:v>0.21745217555531704</c:v>
                </c:pt>
                <c:pt idx="1244">
                  <c:v>0.20886626378523904</c:v>
                </c:pt>
                <c:pt idx="1245">
                  <c:v>0.20910176105513001</c:v>
                </c:pt>
                <c:pt idx="1246">
                  <c:v>0.20733568913173003</c:v>
                </c:pt>
                <c:pt idx="1247">
                  <c:v>0.20904748728700606</c:v>
                </c:pt>
                <c:pt idx="1248">
                  <c:v>0.20926491173180203</c:v>
                </c:pt>
                <c:pt idx="1249">
                  <c:v>0.20380658318287603</c:v>
                </c:pt>
                <c:pt idx="1250">
                  <c:v>0.18588004677848002</c:v>
                </c:pt>
                <c:pt idx="1251">
                  <c:v>0.18377187014298199</c:v>
                </c:pt>
                <c:pt idx="1252">
                  <c:v>0.18196216879188004</c:v>
                </c:pt>
                <c:pt idx="1253">
                  <c:v>0.18198888699836702</c:v>
                </c:pt>
                <c:pt idx="1254">
                  <c:v>0.181657771119967</c:v>
                </c:pt>
                <c:pt idx="1255">
                  <c:v>0.182373126005723</c:v>
                </c:pt>
                <c:pt idx="1256">
                  <c:v>0.15025123711437402</c:v>
                </c:pt>
                <c:pt idx="1257">
                  <c:v>0.15019830927344199</c:v>
                </c:pt>
                <c:pt idx="1258">
                  <c:v>0.15650797287490004</c:v>
                </c:pt>
                <c:pt idx="1259">
                  <c:v>0.14016428891923699</c:v>
                </c:pt>
                <c:pt idx="1260">
                  <c:v>0.14112039684319203</c:v>
                </c:pt>
                <c:pt idx="1261">
                  <c:v>0.12579904042750004</c:v>
                </c:pt>
                <c:pt idx="1262">
                  <c:v>0.12615305263154197</c:v>
                </c:pt>
                <c:pt idx="1263">
                  <c:v>0.12800633242541504</c:v>
                </c:pt>
                <c:pt idx="1264">
                  <c:v>0.12958839279818599</c:v>
                </c:pt>
                <c:pt idx="1265">
                  <c:v>0.16148378510694503</c:v>
                </c:pt>
                <c:pt idx="1266">
                  <c:v>0.17971032565444003</c:v>
                </c:pt>
                <c:pt idx="1267">
                  <c:v>0.17635026271082599</c:v>
                </c:pt>
                <c:pt idx="1268">
                  <c:v>0.17324383730344803</c:v>
                </c:pt>
                <c:pt idx="1269">
                  <c:v>0.17342498988783106</c:v>
                </c:pt>
                <c:pt idx="1270">
                  <c:v>0.16650067486855594</c:v>
                </c:pt>
                <c:pt idx="1271">
                  <c:v>0.167426405253359</c:v>
                </c:pt>
                <c:pt idx="1272">
                  <c:v>0.168870802075795</c:v>
                </c:pt>
                <c:pt idx="1273">
                  <c:v>0.16881221489044002</c:v>
                </c:pt>
                <c:pt idx="1274">
                  <c:v>0.17501632038836104</c:v>
                </c:pt>
                <c:pt idx="1275">
                  <c:v>0.17678797849312003</c:v>
                </c:pt>
                <c:pt idx="1276">
                  <c:v>0.17717526471530901</c:v>
                </c:pt>
                <c:pt idx="1277">
                  <c:v>0.18190005421392899</c:v>
                </c:pt>
                <c:pt idx="1278">
                  <c:v>0.18617480473245401</c:v>
                </c:pt>
                <c:pt idx="1279">
                  <c:v>0.17832318573660999</c:v>
                </c:pt>
                <c:pt idx="1280">
                  <c:v>0.20545570782548403</c:v>
                </c:pt>
                <c:pt idx="1281">
                  <c:v>0.20831375966614599</c:v>
                </c:pt>
                <c:pt idx="1282">
                  <c:v>0.21298570982517903</c:v>
                </c:pt>
                <c:pt idx="1283">
                  <c:v>0.21069251472969897</c:v>
                </c:pt>
                <c:pt idx="1284">
                  <c:v>0.21144185045508604</c:v>
                </c:pt>
                <c:pt idx="1285">
                  <c:v>0.23418520035705201</c:v>
                </c:pt>
                <c:pt idx="1286">
                  <c:v>0.21579649449672508</c:v>
                </c:pt>
                <c:pt idx="1287">
                  <c:v>0.20111994739103203</c:v>
                </c:pt>
                <c:pt idx="1288">
                  <c:v>0.197021376168904</c:v>
                </c:pt>
                <c:pt idx="1289">
                  <c:v>0.19673805716030904</c:v>
                </c:pt>
                <c:pt idx="1290">
                  <c:v>0.19512906075880299</c:v>
                </c:pt>
                <c:pt idx="1291">
                  <c:v>0.19678661459368696</c:v>
                </c:pt>
                <c:pt idx="1292">
                  <c:v>0.20436795950777104</c:v>
                </c:pt>
                <c:pt idx="1293">
                  <c:v>0.203847774279453</c:v>
                </c:pt>
                <c:pt idx="1294">
                  <c:v>0.20886171660975497</c:v>
                </c:pt>
                <c:pt idx="1295">
                  <c:v>0.20825595070700204</c:v>
                </c:pt>
                <c:pt idx="1296">
                  <c:v>0.21103096865651896</c:v>
                </c:pt>
                <c:pt idx="1297">
                  <c:v>0.21115423503052899</c:v>
                </c:pt>
                <c:pt idx="1298">
                  <c:v>0.20373284454269902</c:v>
                </c:pt>
                <c:pt idx="1299">
                  <c:v>0.20049212055447302</c:v>
                </c:pt>
                <c:pt idx="1300">
                  <c:v>0.20208309198759103</c:v>
                </c:pt>
                <c:pt idx="1301">
                  <c:v>0.18318976242805698</c:v>
                </c:pt>
                <c:pt idx="1302">
                  <c:v>0.17558829822322702</c:v>
                </c:pt>
                <c:pt idx="1303">
                  <c:v>0.17002552758661196</c:v>
                </c:pt>
                <c:pt idx="1304">
                  <c:v>0.17880509471783204</c:v>
                </c:pt>
                <c:pt idx="1305">
                  <c:v>0.17920133297856303</c:v>
                </c:pt>
                <c:pt idx="1306">
                  <c:v>0.17569600326246101</c:v>
                </c:pt>
                <c:pt idx="1307">
                  <c:v>0.17982500842627799</c:v>
                </c:pt>
                <c:pt idx="1308">
                  <c:v>0.179603904760605</c:v>
                </c:pt>
                <c:pt idx="1309">
                  <c:v>0.18796512928295903</c:v>
                </c:pt>
                <c:pt idx="1310">
                  <c:v>0.18976992843805099</c:v>
                </c:pt>
                <c:pt idx="1311">
                  <c:v>0.18973034984527906</c:v>
                </c:pt>
                <c:pt idx="1312">
                  <c:v>0.18944058327424504</c:v>
                </c:pt>
                <c:pt idx="1313">
                  <c:v>0.18931557186401299</c:v>
                </c:pt>
                <c:pt idx="1314">
                  <c:v>0.192361207649348</c:v>
                </c:pt>
                <c:pt idx="1315">
                  <c:v>0.18330064543348101</c:v>
                </c:pt>
                <c:pt idx="1316">
                  <c:v>0.18557489909713404</c:v>
                </c:pt>
                <c:pt idx="1317">
                  <c:v>0.18178297265254201</c:v>
                </c:pt>
                <c:pt idx="1318">
                  <c:v>0.18244218223196002</c:v>
                </c:pt>
                <c:pt idx="1319">
                  <c:v>0.18658326568855596</c:v>
                </c:pt>
                <c:pt idx="1320">
                  <c:v>0.181306522713928</c:v>
                </c:pt>
                <c:pt idx="1321">
                  <c:v>0.18787240147657402</c:v>
                </c:pt>
                <c:pt idx="1322">
                  <c:v>0.18730503329036602</c:v>
                </c:pt>
                <c:pt idx="1323">
                  <c:v>0.191279725831383</c:v>
                </c:pt>
                <c:pt idx="1324">
                  <c:v>0.18990969276999306</c:v>
                </c:pt>
                <c:pt idx="1325">
                  <c:v>0.18021624241237505</c:v>
                </c:pt>
                <c:pt idx="1326">
                  <c:v>0.17934314821045999</c:v>
                </c:pt>
                <c:pt idx="1327">
                  <c:v>0.17408546321592502</c:v>
                </c:pt>
                <c:pt idx="1328">
                  <c:v>0.18174798227954503</c:v>
                </c:pt>
                <c:pt idx="1329">
                  <c:v>0.18163887770772599</c:v>
                </c:pt>
                <c:pt idx="1330">
                  <c:v>0.195590763051599</c:v>
                </c:pt>
                <c:pt idx="1331">
                  <c:v>0.19894572767054897</c:v>
                </c:pt>
                <c:pt idx="1332">
                  <c:v>0.25258176484221706</c:v>
                </c:pt>
                <c:pt idx="1333">
                  <c:v>0.26425529799560804</c:v>
                </c:pt>
                <c:pt idx="1334">
                  <c:v>0.26215166125104505</c:v>
                </c:pt>
                <c:pt idx="1335">
                  <c:v>0.25851890603530597</c:v>
                </c:pt>
                <c:pt idx="1336">
                  <c:v>0.26276400214795598</c:v>
                </c:pt>
                <c:pt idx="1337">
                  <c:v>0.26775769079636697</c:v>
                </c:pt>
                <c:pt idx="1338">
                  <c:v>0.26816859613597405</c:v>
                </c:pt>
                <c:pt idx="1339">
                  <c:v>0.26862455381859002</c:v>
                </c:pt>
                <c:pt idx="1340">
                  <c:v>0.27120946164189108</c:v>
                </c:pt>
                <c:pt idx="1341">
                  <c:v>0.27523299969253301</c:v>
                </c:pt>
                <c:pt idx="1342">
                  <c:v>0.27167784738641798</c:v>
                </c:pt>
                <c:pt idx="1343">
                  <c:v>0.27041014089753901</c:v>
                </c:pt>
                <c:pt idx="1344">
                  <c:v>0.30087453876217407</c:v>
                </c:pt>
                <c:pt idx="1345">
                  <c:v>0.30231777835369811</c:v>
                </c:pt>
                <c:pt idx="1346">
                  <c:v>0.30236963431836505</c:v>
                </c:pt>
                <c:pt idx="1347">
                  <c:v>0.3136048916983471</c:v>
                </c:pt>
                <c:pt idx="1348">
                  <c:v>0.29923619315546707</c:v>
                </c:pt>
                <c:pt idx="1349">
                  <c:v>0.28964292859887508</c:v>
                </c:pt>
                <c:pt idx="1350">
                  <c:v>0.29291586132616604</c:v>
                </c:pt>
                <c:pt idx="1351">
                  <c:v>0.26648703771835702</c:v>
                </c:pt>
                <c:pt idx="1352">
                  <c:v>0.27116326468290508</c:v>
                </c:pt>
                <c:pt idx="1353">
                  <c:v>0.23813709967271901</c:v>
                </c:pt>
                <c:pt idx="1354">
                  <c:v>0.240607950970506</c:v>
                </c:pt>
                <c:pt idx="1355">
                  <c:v>0.23889777602784101</c:v>
                </c:pt>
                <c:pt idx="1356">
                  <c:v>0.25862400757425014</c:v>
                </c:pt>
                <c:pt idx="1357">
                  <c:v>0.25720710711406508</c:v>
                </c:pt>
                <c:pt idx="1358">
                  <c:v>0.25561164919955798</c:v>
                </c:pt>
                <c:pt idx="1359">
                  <c:v>0.25487449659883105</c:v>
                </c:pt>
                <c:pt idx="1360">
                  <c:v>0.27527686901398107</c:v>
                </c:pt>
                <c:pt idx="1361">
                  <c:v>0.27249497656648702</c:v>
                </c:pt>
                <c:pt idx="1362">
                  <c:v>0.27008406082951003</c:v>
                </c:pt>
                <c:pt idx="1363">
                  <c:v>0.27018989146578698</c:v>
                </c:pt>
                <c:pt idx="1364">
                  <c:v>0.26034213965119896</c:v>
                </c:pt>
                <c:pt idx="1365">
                  <c:v>0.24847162618372601</c:v>
                </c:pt>
                <c:pt idx="1366">
                  <c:v>0.27100424373880905</c:v>
                </c:pt>
                <c:pt idx="1367">
                  <c:v>0.26980526235459806</c:v>
                </c:pt>
                <c:pt idx="1368">
                  <c:v>0.26022053172740006</c:v>
                </c:pt>
                <c:pt idx="1369">
                  <c:v>0.26466455998992805</c:v>
                </c:pt>
                <c:pt idx="1370">
                  <c:v>0.27016059823135702</c:v>
                </c:pt>
                <c:pt idx="1371">
                  <c:v>0.26762546613018401</c:v>
                </c:pt>
                <c:pt idx="1372">
                  <c:v>0.27197818851389505</c:v>
                </c:pt>
                <c:pt idx="1373">
                  <c:v>0.26891588373036907</c:v>
                </c:pt>
                <c:pt idx="1374">
                  <c:v>0.27711717758795906</c:v>
                </c:pt>
                <c:pt idx="1375">
                  <c:v>0.26900690731244109</c:v>
                </c:pt>
                <c:pt idx="1376">
                  <c:v>0.26963342340279794</c:v>
                </c:pt>
                <c:pt idx="1377">
                  <c:v>0.25090813352661001</c:v>
                </c:pt>
                <c:pt idx="1378">
                  <c:v>0.26838345267830899</c:v>
                </c:pt>
                <c:pt idx="1379">
                  <c:v>0.30853668735020712</c:v>
                </c:pt>
                <c:pt idx="1380">
                  <c:v>0.30693311144388002</c:v>
                </c:pt>
                <c:pt idx="1381">
                  <c:v>0.29985272614013497</c:v>
                </c:pt>
                <c:pt idx="1382">
                  <c:v>0.29947775214856498</c:v>
                </c:pt>
                <c:pt idx="1383">
                  <c:v>0.29612905506425607</c:v>
                </c:pt>
                <c:pt idx="1384">
                  <c:v>0.31508129676209806</c:v>
                </c:pt>
                <c:pt idx="1385">
                  <c:v>0.32086019363827811</c:v>
                </c:pt>
                <c:pt idx="1386">
                  <c:v>0.31651153366014906</c:v>
                </c:pt>
                <c:pt idx="1387">
                  <c:v>0.29954971891820698</c:v>
                </c:pt>
                <c:pt idx="1388">
                  <c:v>0.29956875921535303</c:v>
                </c:pt>
                <c:pt idx="1389">
                  <c:v>0.29856926023671398</c:v>
                </c:pt>
                <c:pt idx="1390">
                  <c:v>0.29646855445101999</c:v>
                </c:pt>
                <c:pt idx="1391">
                  <c:v>0.29691800682338798</c:v>
                </c:pt>
                <c:pt idx="1392">
                  <c:v>0.29636873833935912</c:v>
                </c:pt>
                <c:pt idx="1393">
                  <c:v>0.30135358337195611</c:v>
                </c:pt>
                <c:pt idx="1394">
                  <c:v>0.30120849174719405</c:v>
                </c:pt>
                <c:pt idx="1395">
                  <c:v>0.28819585848791296</c:v>
                </c:pt>
                <c:pt idx="1396">
                  <c:v>0.27551640627118901</c:v>
                </c:pt>
                <c:pt idx="1397">
                  <c:v>0.271764155173709</c:v>
                </c:pt>
                <c:pt idx="1398">
                  <c:v>0.28020978626326698</c:v>
                </c:pt>
                <c:pt idx="1399">
                  <c:v>0.26999918850550092</c:v>
                </c:pt>
                <c:pt idx="1400">
                  <c:v>0.22055706028668698</c:v>
                </c:pt>
                <c:pt idx="1401">
                  <c:v>0.21754949953542707</c:v>
                </c:pt>
                <c:pt idx="1402">
                  <c:v>0.21497480039243005</c:v>
                </c:pt>
                <c:pt idx="1403">
                  <c:v>0.21506435691630402</c:v>
                </c:pt>
                <c:pt idx="1404">
                  <c:v>0.20913874905923899</c:v>
                </c:pt>
                <c:pt idx="1405">
                  <c:v>0.17924458240951999</c:v>
                </c:pt>
                <c:pt idx="1406">
                  <c:v>0.17615274848636203</c:v>
                </c:pt>
                <c:pt idx="1407">
                  <c:v>0.17843524970542105</c:v>
                </c:pt>
                <c:pt idx="1408">
                  <c:v>0.18576836232535202</c:v>
                </c:pt>
                <c:pt idx="1409">
                  <c:v>0.18570397941800701</c:v>
                </c:pt>
                <c:pt idx="1410">
                  <c:v>0.19357654267779201</c:v>
                </c:pt>
                <c:pt idx="1411">
                  <c:v>0.19531007286350796</c:v>
                </c:pt>
                <c:pt idx="1412">
                  <c:v>0.215143874353077</c:v>
                </c:pt>
                <c:pt idx="1413">
                  <c:v>0.21511054274529604</c:v>
                </c:pt>
                <c:pt idx="1414">
                  <c:v>0.20591990635970003</c:v>
                </c:pt>
                <c:pt idx="1415">
                  <c:v>0.20399487087688403</c:v>
                </c:pt>
                <c:pt idx="1416">
                  <c:v>0.204582880638672</c:v>
                </c:pt>
                <c:pt idx="1417">
                  <c:v>0.20253275938847101</c:v>
                </c:pt>
                <c:pt idx="1418">
                  <c:v>0.203376104119592</c:v>
                </c:pt>
                <c:pt idx="1419">
                  <c:v>0.19618879830442501</c:v>
                </c:pt>
                <c:pt idx="1420">
                  <c:v>0.21491923873703209</c:v>
                </c:pt>
                <c:pt idx="1421">
                  <c:v>0.21352479156342602</c:v>
                </c:pt>
                <c:pt idx="1422">
                  <c:v>0.21416920713660503</c:v>
                </c:pt>
                <c:pt idx="1423">
                  <c:v>0.21406482625836301</c:v>
                </c:pt>
                <c:pt idx="1424">
                  <c:v>0.21436164287867601</c:v>
                </c:pt>
                <c:pt idx="1425">
                  <c:v>0.21529617364282405</c:v>
                </c:pt>
                <c:pt idx="1426">
                  <c:v>0.21902568420907001</c:v>
                </c:pt>
                <c:pt idx="1427">
                  <c:v>0.20797092264403996</c:v>
                </c:pt>
                <c:pt idx="1428">
                  <c:v>0.20522419087494403</c:v>
                </c:pt>
                <c:pt idx="1429">
                  <c:v>0.19042485610497401</c:v>
                </c:pt>
                <c:pt idx="1430">
                  <c:v>0.19204994085697802</c:v>
                </c:pt>
                <c:pt idx="1431">
                  <c:v>0.18393609021564003</c:v>
                </c:pt>
                <c:pt idx="1432">
                  <c:v>0.18664067185412103</c:v>
                </c:pt>
                <c:pt idx="1433">
                  <c:v>0.14207223898743002</c:v>
                </c:pt>
                <c:pt idx="1434">
                  <c:v>0.14207592579532699</c:v>
                </c:pt>
                <c:pt idx="1435">
                  <c:v>0.14395846383284802</c:v>
                </c:pt>
                <c:pt idx="1436">
                  <c:v>0.14473377119519404</c:v>
                </c:pt>
                <c:pt idx="1437">
                  <c:v>0.15058812686247705</c:v>
                </c:pt>
                <c:pt idx="1438">
                  <c:v>0.15036136052047305</c:v>
                </c:pt>
                <c:pt idx="1439">
                  <c:v>0.15861676185057599</c:v>
                </c:pt>
                <c:pt idx="1440">
                  <c:v>0.15328679021562899</c:v>
                </c:pt>
                <c:pt idx="1441">
                  <c:v>0.14591268748083605</c:v>
                </c:pt>
                <c:pt idx="1442">
                  <c:v>0.14807146844152003</c:v>
                </c:pt>
                <c:pt idx="1443">
                  <c:v>0.14800465121051098</c:v>
                </c:pt>
                <c:pt idx="1444">
                  <c:v>0.14203685439171801</c:v>
                </c:pt>
                <c:pt idx="1445">
                  <c:v>0.14265587762250098</c:v>
                </c:pt>
                <c:pt idx="1446">
                  <c:v>0.16600472703840796</c:v>
                </c:pt>
                <c:pt idx="1447">
                  <c:v>0.16272173179890501</c:v>
                </c:pt>
                <c:pt idx="1448">
                  <c:v>0.178879051363455</c:v>
                </c:pt>
                <c:pt idx="1449">
                  <c:v>0.18789870687414303</c:v>
                </c:pt>
                <c:pt idx="1450">
                  <c:v>0.19072930762192503</c:v>
                </c:pt>
                <c:pt idx="1451">
                  <c:v>0.18996490484233708</c:v>
                </c:pt>
                <c:pt idx="1452">
                  <c:v>0.18883589896740102</c:v>
                </c:pt>
                <c:pt idx="1453">
                  <c:v>0.18540599046618206</c:v>
                </c:pt>
                <c:pt idx="1454">
                  <c:v>0.19446120022079003</c:v>
                </c:pt>
                <c:pt idx="1455">
                  <c:v>0.19851256116198601</c:v>
                </c:pt>
                <c:pt idx="1456">
                  <c:v>0.21108899787633206</c:v>
                </c:pt>
                <c:pt idx="1457">
                  <c:v>0.21083122101512503</c:v>
                </c:pt>
                <c:pt idx="1458">
                  <c:v>0.20807652167419</c:v>
                </c:pt>
                <c:pt idx="1459">
                  <c:v>0.22154913078311803</c:v>
                </c:pt>
                <c:pt idx="1460">
                  <c:v>0.21924473731769406</c:v>
                </c:pt>
                <c:pt idx="1461">
                  <c:v>0.21897628911672107</c:v>
                </c:pt>
                <c:pt idx="1462">
                  <c:v>0.215373620717216</c:v>
                </c:pt>
                <c:pt idx="1463">
                  <c:v>0.22841344895258603</c:v>
                </c:pt>
                <c:pt idx="1464">
                  <c:v>0.22962539973571797</c:v>
                </c:pt>
                <c:pt idx="1465">
                  <c:v>0.23176883307785404</c:v>
                </c:pt>
                <c:pt idx="1466">
                  <c:v>0.23196436472427903</c:v>
                </c:pt>
                <c:pt idx="1467">
                  <c:v>0.21721911796763801</c:v>
                </c:pt>
                <c:pt idx="1468">
                  <c:v>0.217032556226644</c:v>
                </c:pt>
                <c:pt idx="1469">
                  <c:v>0.20934365656583603</c:v>
                </c:pt>
                <c:pt idx="1470">
                  <c:v>0.20691181333387901</c:v>
                </c:pt>
                <c:pt idx="1471">
                  <c:v>0.19740471154254499</c:v>
                </c:pt>
                <c:pt idx="1472">
                  <c:v>0.19728880749137204</c:v>
                </c:pt>
                <c:pt idx="1473">
                  <c:v>0.19638770386740503</c:v>
                </c:pt>
                <c:pt idx="1474">
                  <c:v>0.19569095300603601</c:v>
                </c:pt>
                <c:pt idx="1475">
                  <c:v>0.17769333749280505</c:v>
                </c:pt>
                <c:pt idx="1476">
                  <c:v>0.16929130007414503</c:v>
                </c:pt>
                <c:pt idx="1477">
                  <c:v>0.16172346628776799</c:v>
                </c:pt>
                <c:pt idx="1478">
                  <c:v>0.15945641236978403</c:v>
                </c:pt>
                <c:pt idx="1479">
                  <c:v>0.16217247062786697</c:v>
                </c:pt>
                <c:pt idx="1480">
                  <c:v>0.15135696760181</c:v>
                </c:pt>
                <c:pt idx="1481">
                  <c:v>0.14435718212995299</c:v>
                </c:pt>
                <c:pt idx="1482">
                  <c:v>0.13919691195438996</c:v>
                </c:pt>
                <c:pt idx="1483">
                  <c:v>0.15931744287266308</c:v>
                </c:pt>
                <c:pt idx="1484">
                  <c:v>0.14744044651140609</c:v>
                </c:pt>
                <c:pt idx="1485">
                  <c:v>0.15422566724251197</c:v>
                </c:pt>
                <c:pt idx="1486">
                  <c:v>0.15767247305273899</c:v>
                </c:pt>
                <c:pt idx="1487">
                  <c:v>0.16006645842491199</c:v>
                </c:pt>
                <c:pt idx="1488">
                  <c:v>0.16076244804967499</c:v>
                </c:pt>
                <c:pt idx="1489">
                  <c:v>0.16035396326896298</c:v>
                </c:pt>
                <c:pt idx="1490">
                  <c:v>0.15636823381694107</c:v>
                </c:pt>
                <c:pt idx="1491">
                  <c:v>0.15381741369980204</c:v>
                </c:pt>
                <c:pt idx="1492">
                  <c:v>0.15544536846350201</c:v>
                </c:pt>
                <c:pt idx="1493">
                  <c:v>0.15472784074747306</c:v>
                </c:pt>
                <c:pt idx="1494">
                  <c:v>0.15463873638213602</c:v>
                </c:pt>
                <c:pt idx="1495">
                  <c:v>0.15575431872274204</c:v>
                </c:pt>
                <c:pt idx="1496">
                  <c:v>0.15581514211943806</c:v>
                </c:pt>
                <c:pt idx="1497">
                  <c:v>0.14915407959284699</c:v>
                </c:pt>
                <c:pt idx="1498">
                  <c:v>0.14696432290083303</c:v>
                </c:pt>
                <c:pt idx="1499">
                  <c:v>0.15357796879106303</c:v>
                </c:pt>
                <c:pt idx="1500">
                  <c:v>0.16612889499297201</c:v>
                </c:pt>
                <c:pt idx="1501">
                  <c:v>0.16790377550839802</c:v>
                </c:pt>
                <c:pt idx="1502">
                  <c:v>0.17609945844945102</c:v>
                </c:pt>
                <c:pt idx="1503">
                  <c:v>0.17500117605670101</c:v>
                </c:pt>
                <c:pt idx="1504">
                  <c:v>0.15056418122013504</c:v>
                </c:pt>
                <c:pt idx="1505">
                  <c:v>0.14648976975044403</c:v>
                </c:pt>
                <c:pt idx="1506">
                  <c:v>0.142259669051889</c:v>
                </c:pt>
                <c:pt idx="1507">
                  <c:v>0.14158701753972502</c:v>
                </c:pt>
                <c:pt idx="1508">
                  <c:v>0.13896863809631502</c:v>
                </c:pt>
                <c:pt idx="1509">
                  <c:v>0.13558417728859198</c:v>
                </c:pt>
                <c:pt idx="1510">
                  <c:v>0.13483703490293902</c:v>
                </c:pt>
                <c:pt idx="1511">
                  <c:v>0.13525054225750496</c:v>
                </c:pt>
                <c:pt idx="1512">
                  <c:v>0.12781022454511801</c:v>
                </c:pt>
                <c:pt idx="1513">
                  <c:v>0.12767095165318093</c:v>
                </c:pt>
                <c:pt idx="1514">
                  <c:v>0.126886551227192</c:v>
                </c:pt>
                <c:pt idx="1515">
                  <c:v>0.13317233999481598</c:v>
                </c:pt>
                <c:pt idx="1516">
                  <c:v>0.13401048814324404</c:v>
                </c:pt>
                <c:pt idx="1517">
                  <c:v>0.14246584215794206</c:v>
                </c:pt>
                <c:pt idx="1518">
                  <c:v>0.14275777612729204</c:v>
                </c:pt>
                <c:pt idx="1519">
                  <c:v>0.14388802318655</c:v>
                </c:pt>
                <c:pt idx="1520">
                  <c:v>0.143813728739066</c:v>
                </c:pt>
                <c:pt idx="1521">
                  <c:v>0.13328433743648802</c:v>
                </c:pt>
                <c:pt idx="1522">
                  <c:v>0.13194468897075001</c:v>
                </c:pt>
                <c:pt idx="1523">
                  <c:v>0.12140140510600901</c:v>
                </c:pt>
                <c:pt idx="1524">
                  <c:v>0.11887508264576301</c:v>
                </c:pt>
                <c:pt idx="1525">
                  <c:v>0.174521786073701</c:v>
                </c:pt>
                <c:pt idx="1526">
                  <c:v>0.17977812437486099</c:v>
                </c:pt>
                <c:pt idx="1527">
                  <c:v>0.18112093720354297</c:v>
                </c:pt>
                <c:pt idx="1528">
                  <c:v>0.17921045635104102</c:v>
                </c:pt>
                <c:pt idx="1529">
                  <c:v>0.17701328364598104</c:v>
                </c:pt>
                <c:pt idx="1530">
                  <c:v>0.18331621863788003</c:v>
                </c:pt>
                <c:pt idx="1531">
                  <c:v>0.18332998854955301</c:v>
                </c:pt>
                <c:pt idx="1532">
                  <c:v>0.18392551823400397</c:v>
                </c:pt>
                <c:pt idx="1533">
                  <c:v>0.18400132324003901</c:v>
                </c:pt>
                <c:pt idx="1534">
                  <c:v>0.18672979734340003</c:v>
                </c:pt>
                <c:pt idx="1535">
                  <c:v>0.18693868605705005</c:v>
                </c:pt>
                <c:pt idx="1536">
                  <c:v>0.17615767308615196</c:v>
                </c:pt>
                <c:pt idx="1537">
                  <c:v>0.17719818118448005</c:v>
                </c:pt>
                <c:pt idx="1538">
                  <c:v>0.174150987000319</c:v>
                </c:pt>
                <c:pt idx="1539">
                  <c:v>0.18280676709682403</c:v>
                </c:pt>
                <c:pt idx="1540">
                  <c:v>0.18312742417373301</c:v>
                </c:pt>
                <c:pt idx="1541">
                  <c:v>0.18311340662135003</c:v>
                </c:pt>
                <c:pt idx="1542">
                  <c:v>0.18436086582903699</c:v>
                </c:pt>
                <c:pt idx="1543">
                  <c:v>0.19156276653875798</c:v>
                </c:pt>
                <c:pt idx="1544">
                  <c:v>0.19641779721669203</c:v>
                </c:pt>
                <c:pt idx="1545">
                  <c:v>0.20161814871239706</c:v>
                </c:pt>
                <c:pt idx="1546">
                  <c:v>0.15547378015596405</c:v>
                </c:pt>
                <c:pt idx="1547">
                  <c:v>0.14167156053970698</c:v>
                </c:pt>
                <c:pt idx="1548">
                  <c:v>0.15381971990101001</c:v>
                </c:pt>
                <c:pt idx="1549">
                  <c:v>0.15513151021100496</c:v>
                </c:pt>
                <c:pt idx="1550">
                  <c:v>0.16024538813459602</c:v>
                </c:pt>
                <c:pt idx="1551">
                  <c:v>0.15583882499517501</c:v>
                </c:pt>
                <c:pt idx="1552">
                  <c:v>0.19661864907102702</c:v>
                </c:pt>
                <c:pt idx="1553">
                  <c:v>0.21195320593295502</c:v>
                </c:pt>
                <c:pt idx="1554">
                  <c:v>0.22035366345651497</c:v>
                </c:pt>
                <c:pt idx="1555">
                  <c:v>0.22071183940041003</c:v>
                </c:pt>
                <c:pt idx="1556">
                  <c:v>0.22802731291875297</c:v>
                </c:pt>
                <c:pt idx="1557">
                  <c:v>0.22863283694749803</c:v>
                </c:pt>
                <c:pt idx="1558">
                  <c:v>0.231410665222681</c:v>
                </c:pt>
                <c:pt idx="1559">
                  <c:v>0.23027960675262801</c:v>
                </c:pt>
                <c:pt idx="1560">
                  <c:v>0.22429071105305098</c:v>
                </c:pt>
                <c:pt idx="1561">
                  <c:v>0.226716205413657</c:v>
                </c:pt>
                <c:pt idx="1562">
                  <c:v>0.23003821905234104</c:v>
                </c:pt>
                <c:pt idx="1563">
                  <c:v>0.23840992714541903</c:v>
                </c:pt>
                <c:pt idx="1564">
                  <c:v>0.232472959201725</c:v>
                </c:pt>
                <c:pt idx="1565">
                  <c:v>0.22874429445655003</c:v>
                </c:pt>
                <c:pt idx="1566">
                  <c:v>0.22084496629229203</c:v>
                </c:pt>
                <c:pt idx="1567">
                  <c:v>0.22545233312898899</c:v>
                </c:pt>
                <c:pt idx="1568">
                  <c:v>0.22784508159487904</c:v>
                </c:pt>
                <c:pt idx="1569">
                  <c:v>0.22304020500914101</c:v>
                </c:pt>
                <c:pt idx="1570">
                  <c:v>0.22307141453645199</c:v>
                </c:pt>
                <c:pt idx="1571">
                  <c:v>0.22167991951522001</c:v>
                </c:pt>
                <c:pt idx="1572">
                  <c:v>0.22066503087414399</c:v>
                </c:pt>
                <c:pt idx="1573">
                  <c:v>0.17673234562767504</c:v>
                </c:pt>
                <c:pt idx="1574">
                  <c:v>0.16493714588192906</c:v>
                </c:pt>
                <c:pt idx="1575">
                  <c:v>0.14683007184987101</c:v>
                </c:pt>
                <c:pt idx="1576">
                  <c:v>0.14882467999269797</c:v>
                </c:pt>
                <c:pt idx="1577">
                  <c:v>0.145187217053041</c:v>
                </c:pt>
                <c:pt idx="1578">
                  <c:v>0.14419183345199701</c:v>
                </c:pt>
                <c:pt idx="1579">
                  <c:v>0.14082622886561497</c:v>
                </c:pt>
                <c:pt idx="1580">
                  <c:v>0.14081582350517499</c:v>
                </c:pt>
                <c:pt idx="1581">
                  <c:v>0.14078994902162903</c:v>
                </c:pt>
                <c:pt idx="1582">
                  <c:v>0.13412282706279796</c:v>
                </c:pt>
                <c:pt idx="1583">
                  <c:v>0.15747767454024902</c:v>
                </c:pt>
                <c:pt idx="1584">
                  <c:v>0.15714961379246706</c:v>
                </c:pt>
                <c:pt idx="1585">
                  <c:v>0.15778412879419604</c:v>
                </c:pt>
                <c:pt idx="1586">
                  <c:v>0.15733422945952599</c:v>
                </c:pt>
                <c:pt idx="1587">
                  <c:v>0.17381535799638903</c:v>
                </c:pt>
                <c:pt idx="1588">
                  <c:v>0.16257856999724998</c:v>
                </c:pt>
                <c:pt idx="1589">
                  <c:v>0.17744664200415602</c:v>
                </c:pt>
                <c:pt idx="1590">
                  <c:v>0.17734991684666604</c:v>
                </c:pt>
                <c:pt idx="1591">
                  <c:v>0.19970449927135303</c:v>
                </c:pt>
                <c:pt idx="1592">
                  <c:v>0.19964349764408101</c:v>
                </c:pt>
                <c:pt idx="1593">
                  <c:v>0.22327072941279597</c:v>
                </c:pt>
                <c:pt idx="1594">
                  <c:v>0.22898852788056301</c:v>
                </c:pt>
                <c:pt idx="1595">
                  <c:v>0.22887078987894396</c:v>
                </c:pt>
                <c:pt idx="1596">
                  <c:v>0.22922058154956801</c:v>
                </c:pt>
                <c:pt idx="1597">
                  <c:v>0.24027471938596201</c:v>
                </c:pt>
                <c:pt idx="1598">
                  <c:v>0.23745588774870099</c:v>
                </c:pt>
                <c:pt idx="1599">
                  <c:v>0.24127815223215901</c:v>
                </c:pt>
                <c:pt idx="1600">
                  <c:v>0.24497979947686302</c:v>
                </c:pt>
                <c:pt idx="1601">
                  <c:v>0.26367936651317092</c:v>
                </c:pt>
                <c:pt idx="1602">
                  <c:v>0.26699212150073592</c:v>
                </c:pt>
                <c:pt idx="1603">
                  <c:v>0.27385249281935603</c:v>
                </c:pt>
                <c:pt idx="1604">
                  <c:v>0.26668957494443907</c:v>
                </c:pt>
              </c:numCache>
            </c:numRef>
          </c:val>
        </c:ser>
        <c:dLbls/>
        <c:marker val="1"/>
        <c:axId val="68301952"/>
        <c:axId val="68299776"/>
      </c:lineChart>
      <c:dateAx>
        <c:axId val="67612032"/>
        <c:scaling>
          <c:orientation val="minMax"/>
          <c:min val="39244"/>
        </c:scaling>
        <c:axPos val="b"/>
        <c:numFmt formatCode="[$-416]mmm\-yy;@" sourceLinked="0"/>
        <c:tickLblPos val="nextTo"/>
        <c:txPr>
          <a:bodyPr rot="-2700000"/>
          <a:lstStyle/>
          <a:p>
            <a:pPr>
              <a:defRPr sz="1400" b="1"/>
            </a:pPr>
            <a:endParaRPr lang="pt-BR"/>
          </a:p>
        </c:txPr>
        <c:crossAx val="68297856"/>
        <c:crosses val="autoZero"/>
        <c:auto val="1"/>
        <c:lblOffset val="100"/>
        <c:baseTimeUnit val="days"/>
      </c:dateAx>
      <c:valAx>
        <c:axId val="682978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Cotação</a:t>
                </a:r>
              </a:p>
            </c:rich>
          </c:tx>
          <c:layout/>
        </c:title>
        <c:numFmt formatCode="_-* #,##0_-;\-* #,##0_-;_-* &quot;-&quot;??_-;_-@_-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67612032"/>
        <c:crosses val="autoZero"/>
        <c:crossBetween val="between"/>
      </c:valAx>
      <c:valAx>
        <c:axId val="6829977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Volatilidade</a:t>
                </a:r>
              </a:p>
            </c:rich>
          </c:tx>
          <c:layout/>
        </c:title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68301952"/>
        <c:crosses val="max"/>
        <c:crossBetween val="between"/>
      </c:valAx>
      <c:dateAx>
        <c:axId val="68301952"/>
        <c:scaling>
          <c:orientation val="minMax"/>
        </c:scaling>
        <c:delete val="1"/>
        <c:axPos val="b"/>
        <c:numFmt formatCode="dd/mm/yyyy" sourceLinked="1"/>
        <c:tickLblPos val="none"/>
        <c:crossAx val="68299776"/>
        <c:crosses val="autoZero"/>
        <c:auto val="1"/>
        <c:lblOffset val="100"/>
        <c:baseTimeUnit val="days"/>
      </c:date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0"/>
  <c:chart>
    <c:title>
      <c:tx>
        <c:rich>
          <a:bodyPr/>
          <a:lstStyle/>
          <a:p>
            <a:pPr>
              <a:defRPr lang="en-US"/>
            </a:pPr>
            <a:r>
              <a:rPr lang="pt-BR" dirty="0" smtClean="0"/>
              <a:t>Volume</a:t>
            </a:r>
            <a:endParaRPr lang="pt-BR" dirty="0"/>
          </a:p>
        </c:rich>
      </c:tx>
    </c:title>
    <c:plotArea>
      <c:layout>
        <c:manualLayout>
          <c:layoutTarget val="inner"/>
          <c:xMode val="edge"/>
          <c:yMode val="edge"/>
          <c:x val="0.12532585665084797"/>
          <c:y val="0.13938311061446201"/>
          <c:w val="0.85735215928388908"/>
          <c:h val="0.7794125895396729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R$ </a:t>
                    </a:r>
                    <a:r>
                      <a:rPr lang="en-US"/>
                      <a:t>860,76 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z="1000" b="1" i="0" u="none" strike="noStrike" baseline="0" smtClean="0">
                        <a:effectLst/>
                      </a:rPr>
                      <a:t>R$ </a:t>
                    </a:r>
                    <a:r>
                      <a:rPr lang="en-US" smtClean="0"/>
                      <a:t>1.357,23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z="1000" b="1" i="0" u="none" strike="noStrike" baseline="0" smtClean="0">
                        <a:effectLst/>
                      </a:rPr>
                      <a:t>R$ </a:t>
                    </a:r>
                    <a:r>
                      <a:rPr lang="en-US" smtClean="0"/>
                      <a:t>1.426,58 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1" i="0" u="none" strike="noStrike" baseline="0" smtClean="0">
                        <a:effectLst/>
                      </a:rPr>
                      <a:t>R$ </a:t>
                    </a:r>
                    <a:r>
                      <a:rPr lang="en-US" smtClean="0"/>
                      <a:t> </a:t>
                    </a:r>
                    <a:r>
                      <a:rPr lang="en-US"/>
                      <a:t>1.702,02 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z="1000" b="1" i="0" u="none" strike="noStrike" baseline="0" smtClean="0">
                        <a:effectLst/>
                      </a:rPr>
                      <a:t>R$ </a:t>
                    </a:r>
                    <a:r>
                      <a:rPr lang="en-US" smtClean="0"/>
                      <a:t>1.475,11 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z="1000" b="1" i="0" u="none" strike="noStrike" baseline="0" smtClean="0">
                        <a:effectLst/>
                      </a:rPr>
                      <a:t>R$ </a:t>
                    </a:r>
                    <a:r>
                      <a:rPr lang="en-US" smtClean="0"/>
                      <a:t>1.148,31 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b="1"/>
                </a:pPr>
                <a:endParaRPr lang="pt-BR"/>
              </a:p>
            </c:txPr>
            <c:showVal val="1"/>
          </c:dLbls>
          <c:cat>
            <c:numRef>
              <c:f>Plan1!$A$1:$F$1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 formatCode="mmm/yy">
                  <c:v>41395</c:v>
                </c:pt>
              </c:numCache>
            </c:numRef>
          </c:cat>
          <c:val>
            <c:numRef>
              <c:f>Plan1!$A$2:$F$2</c:f>
              <c:numCache>
                <c:formatCode>_(* #,##0.00_);_(* \(#,##0.00\);_(* "-"??_);_(@_)</c:formatCode>
                <c:ptCount val="6"/>
                <c:pt idx="0">
                  <c:v>860.75647500000002</c:v>
                </c:pt>
                <c:pt idx="1">
                  <c:v>1357.2309044199999</c:v>
                </c:pt>
                <c:pt idx="2">
                  <c:v>1426.5832376399999</c:v>
                </c:pt>
                <c:pt idx="3">
                  <c:v>1702.017733872957</c:v>
                </c:pt>
                <c:pt idx="4">
                  <c:v>1475.1073408251198</c:v>
                </c:pt>
                <c:pt idx="5">
                  <c:v>1148.3104944551999</c:v>
                </c:pt>
              </c:numCache>
            </c:numRef>
          </c:val>
        </c:ser>
        <c:dLbls/>
        <c:axId val="68315776"/>
        <c:axId val="67294336"/>
      </c:barChart>
      <c:catAx>
        <c:axId val="68315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67294336"/>
        <c:crosses val="autoZero"/>
        <c:auto val="1"/>
        <c:lblAlgn val="ctr"/>
        <c:lblOffset val="100"/>
      </c:catAx>
      <c:valAx>
        <c:axId val="67294336"/>
        <c:scaling>
          <c:orientation val="minMax"/>
        </c:scaling>
        <c:axPos val="l"/>
        <c:numFmt formatCode="_(* #,##0.00_);_(* \(#,##0.00\);_(* &quot;-&quot;??_);_(@_)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6831577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style val="23"/>
  <c:chart>
    <c:title>
      <c:tx>
        <c:rich>
          <a:bodyPr/>
          <a:lstStyle/>
          <a:p>
            <a:pPr algn="ctr" rtl="0">
              <a:defRPr lang="pt-BR" sz="1400" b="1" i="0" u="none" strike="noStrike" kern="1200" baseline="0">
                <a:solidFill>
                  <a:schemeClr val="tx2"/>
                </a:solidFill>
                <a:latin typeface="Arial Narrow"/>
                <a:ea typeface="Arial Narrow"/>
                <a:cs typeface="Arial Narrow"/>
              </a:defRPr>
            </a:pPr>
            <a:r>
              <a:rPr lang="pt-BR" sz="1400" b="1" i="0" u="none" strike="noStrike" kern="1200" baseline="0">
                <a:solidFill>
                  <a:schemeClr val="tx2"/>
                </a:solidFill>
                <a:latin typeface="Arial Narrow"/>
                <a:ea typeface="Arial Narrow"/>
                <a:cs typeface="Arial Narrow"/>
              </a:rPr>
              <a:t>Concentração por Classe</a:t>
            </a:r>
          </a:p>
        </c:rich>
      </c:tx>
      <c:layout>
        <c:manualLayout>
          <c:xMode val="edge"/>
          <c:yMode val="edge"/>
          <c:x val="6.3721508495648608E-4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6621080323552004E-3"/>
                  <c:y val="5.838814265863830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8693560110723748E-17"/>
                  <c:y val="-2.765446966188049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7881972975703105E-3"/>
                  <c:y val="-2.559178632082749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2762293139733728E-3"/>
                  <c:y val="-6.4486645051721522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lang="en-US" sz="1000" b="0" i="0" u="none" strike="noStrike" baseline="0">
                    <a:solidFill>
                      <a:srgbClr val="003366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pt-BR"/>
              </a:p>
            </c:txPr>
            <c:dLblPos val="outEnd"/>
            <c:showVal val="1"/>
          </c:dLbls>
          <c:cat>
            <c:strRef>
              <c:f>Concentração!$A$11:$A$15</c:f>
              <c:strCache>
                <c:ptCount val="5"/>
                <c:pt idx="0">
                  <c:v>Debêntures</c:v>
                </c:pt>
                <c:pt idx="1">
                  <c:v>CCB</c:v>
                </c:pt>
                <c:pt idx="2">
                  <c:v>FIDC</c:v>
                </c:pt>
                <c:pt idx="3">
                  <c:v>CRI</c:v>
                </c:pt>
                <c:pt idx="4">
                  <c:v>Fundos Exclusivos</c:v>
                </c:pt>
              </c:strCache>
            </c:strRef>
          </c:cat>
          <c:val>
            <c:numRef>
              <c:f>Concentração!$C$11:$C$15</c:f>
              <c:numCache>
                <c:formatCode>0.00%</c:formatCode>
                <c:ptCount val="5"/>
                <c:pt idx="0">
                  <c:v>0.41120837572003305</c:v>
                </c:pt>
                <c:pt idx="1">
                  <c:v>8.8207027920398695E-2</c:v>
                </c:pt>
                <c:pt idx="2">
                  <c:v>0.11486778994951299</c:v>
                </c:pt>
                <c:pt idx="3">
                  <c:v>0.11362688604241902</c:v>
                </c:pt>
                <c:pt idx="4">
                  <c:v>0.27208992036763607</c:v>
                </c:pt>
              </c:numCache>
            </c:numRef>
          </c:val>
        </c:ser>
        <c:dLbls/>
        <c:gapWidth val="100"/>
        <c:axId val="67409024"/>
        <c:axId val="67410560"/>
      </c:barChart>
      <c:catAx>
        <c:axId val="67409024"/>
        <c:scaling>
          <c:orientation val="minMax"/>
        </c:scaling>
        <c:axPos val="b"/>
        <c:numFmt formatCode="0.00%" sourceLinked="1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3366"/>
                </a:solidFill>
                <a:latin typeface="Arial Narrow"/>
                <a:ea typeface="Arial Narrow"/>
                <a:cs typeface="Arial Narrow"/>
              </a:defRPr>
            </a:pPr>
            <a:endParaRPr lang="pt-BR"/>
          </a:p>
        </c:txPr>
        <c:crossAx val="67410560"/>
        <c:crosses val="autoZero"/>
        <c:auto val="1"/>
        <c:lblAlgn val="ctr"/>
        <c:lblOffset val="100"/>
      </c:catAx>
      <c:valAx>
        <c:axId val="67410560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  <a:alpha val="50000"/>
                </a:sysClr>
              </a:solidFill>
            </a:ln>
          </c:spPr>
        </c:majorGridlines>
        <c:numFmt formatCode="0.00%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3366"/>
                </a:solidFill>
                <a:latin typeface="Arial Narrow"/>
                <a:ea typeface="Arial Narrow"/>
                <a:cs typeface="Arial Narrow"/>
              </a:defRPr>
            </a:pPr>
            <a:endParaRPr lang="pt-BR"/>
          </a:p>
        </c:txPr>
        <c:crossAx val="67409024"/>
        <c:crosses val="autoZero"/>
        <c:crossBetween val="between"/>
      </c:valAx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style val="23"/>
  <c:chart>
    <c:title>
      <c:tx>
        <c:rich>
          <a:bodyPr/>
          <a:lstStyle/>
          <a:p>
            <a:pPr algn="ctr" rtl="0">
              <a:defRPr lang="pt-BR" sz="1400" b="1" i="0" u="none" strike="noStrike" kern="1200" baseline="0">
                <a:solidFill>
                  <a:schemeClr val="tx2"/>
                </a:solidFill>
                <a:latin typeface="Arial Narrow"/>
                <a:ea typeface="Arial Narrow"/>
                <a:cs typeface="Arial Narrow"/>
              </a:defRPr>
            </a:pPr>
            <a:r>
              <a:rPr lang="pt-BR" sz="1400" b="1" i="0" u="none" strike="noStrike" kern="1200" baseline="0">
                <a:solidFill>
                  <a:schemeClr val="tx2"/>
                </a:solidFill>
                <a:latin typeface="Arial Narrow"/>
                <a:ea typeface="Arial Narrow"/>
                <a:cs typeface="Arial Narrow"/>
              </a:rPr>
              <a:t>Concentração por Indexador</a:t>
            </a:r>
          </a:p>
        </c:rich>
      </c:tx>
      <c:layout>
        <c:manualLayout>
          <c:xMode val="edge"/>
          <c:yMode val="edge"/>
          <c:x val="6.3721508495648608E-4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6621080323552004E-3"/>
                  <c:y val="5.838814265863830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8693560110723847E-17"/>
                  <c:y val="-2.765446966188049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7881972975703105E-3"/>
                  <c:y val="-2.559178632082749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2762293139733728E-3"/>
                  <c:y val="-6.4486645051721626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lang="en-US" sz="1000" b="0" i="0" u="none" strike="noStrike" baseline="0">
                    <a:solidFill>
                      <a:srgbClr val="003366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pt-BR"/>
              </a:p>
            </c:txPr>
            <c:dLblPos val="outEnd"/>
            <c:showVal val="1"/>
          </c:dLbls>
          <c:cat>
            <c:strRef>
              <c:f>Concentração!$A$18:$A$21</c:f>
              <c:strCache>
                <c:ptCount val="4"/>
                <c:pt idx="0">
                  <c:v>IPCA</c:v>
                </c:pt>
                <c:pt idx="1">
                  <c:v>CDI</c:v>
                </c:pt>
                <c:pt idx="2">
                  <c:v>IGP-M</c:v>
                </c:pt>
                <c:pt idx="3">
                  <c:v>Cesta de índices</c:v>
                </c:pt>
              </c:strCache>
            </c:strRef>
          </c:cat>
          <c:val>
            <c:numRef>
              <c:f>Concentração!$C$18:$C$21</c:f>
              <c:numCache>
                <c:formatCode>0.00%</c:formatCode>
                <c:ptCount val="4"/>
                <c:pt idx="0">
                  <c:v>0.86113610309073896</c:v>
                </c:pt>
                <c:pt idx="1">
                  <c:v>0.100202993302913</c:v>
                </c:pt>
                <c:pt idx="2">
                  <c:v>3.01790192956976E-2</c:v>
                </c:pt>
                <c:pt idx="3">
                  <c:v>8.4818843106501621E-3</c:v>
                </c:pt>
              </c:numCache>
            </c:numRef>
          </c:val>
        </c:ser>
        <c:dLbls/>
        <c:gapWidth val="100"/>
        <c:axId val="67332352"/>
        <c:axId val="67346432"/>
      </c:barChart>
      <c:catAx>
        <c:axId val="67332352"/>
        <c:scaling>
          <c:orientation val="minMax"/>
        </c:scaling>
        <c:axPos val="b"/>
        <c:numFmt formatCode="0.00%" sourceLinked="1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3366"/>
                </a:solidFill>
                <a:latin typeface="Arial Narrow"/>
                <a:ea typeface="Arial Narrow"/>
                <a:cs typeface="Arial Narrow"/>
              </a:defRPr>
            </a:pPr>
            <a:endParaRPr lang="pt-BR"/>
          </a:p>
        </c:txPr>
        <c:crossAx val="67346432"/>
        <c:crosses val="autoZero"/>
        <c:auto val="1"/>
        <c:lblAlgn val="ctr"/>
        <c:lblOffset val="100"/>
      </c:catAx>
      <c:valAx>
        <c:axId val="67346432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  <a:alpha val="50000"/>
                </a:sysClr>
              </a:solidFill>
            </a:ln>
          </c:spPr>
        </c:majorGridlines>
        <c:numFmt formatCode="0.00%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3366"/>
                </a:solidFill>
                <a:latin typeface="Arial Narrow"/>
                <a:ea typeface="Arial Narrow"/>
                <a:cs typeface="Arial Narrow"/>
              </a:defRPr>
            </a:pPr>
            <a:endParaRPr lang="pt-BR"/>
          </a:p>
        </c:txPr>
        <c:crossAx val="67332352"/>
        <c:crosses val="autoZero"/>
        <c:crossBetween val="between"/>
      </c:valAx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style val="23"/>
  <c:chart>
    <c:title>
      <c:tx>
        <c:rich>
          <a:bodyPr/>
          <a:lstStyle/>
          <a:p>
            <a:pPr algn="ctr" rtl="0">
              <a:defRPr lang="pt-BR" sz="1400" b="1" i="0" u="none" strike="noStrike" kern="1200" baseline="0">
                <a:solidFill>
                  <a:schemeClr val="tx2"/>
                </a:solidFill>
                <a:latin typeface="Arial Narrow"/>
                <a:ea typeface="Arial Narrow"/>
                <a:cs typeface="Arial Narrow"/>
              </a:defRPr>
            </a:pPr>
            <a:r>
              <a:rPr lang="pt-BR" sz="1400" b="1" i="0" u="none" strike="noStrike" kern="1200" baseline="0">
                <a:solidFill>
                  <a:schemeClr val="tx2"/>
                </a:solidFill>
                <a:latin typeface="Arial Narrow"/>
                <a:ea typeface="Arial Narrow"/>
                <a:cs typeface="Arial Narrow"/>
              </a:rPr>
              <a:t>Concentração por Subsetor</a:t>
            </a:r>
          </a:p>
        </c:rich>
      </c:tx>
      <c:layout>
        <c:manualLayout>
          <c:xMode val="edge"/>
          <c:yMode val="edge"/>
          <c:x val="6.3724106199872406E-4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6621080323552004E-3"/>
                  <c:y val="5.838814265863830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1.1713876461441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7881972975703105E-3"/>
                  <c:y val="-2.559178632082749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2762293139733927E-3"/>
                  <c:y val="-6.448664505172173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lang="en-US" sz="1000" b="0" i="0" u="none" strike="noStrike" baseline="0">
                    <a:solidFill>
                      <a:srgbClr val="003366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pt-BR"/>
              </a:p>
            </c:txPr>
            <c:dLblPos val="outEnd"/>
            <c:showVal val="1"/>
          </c:dLbls>
          <c:cat>
            <c:strRef>
              <c:f>Concentração!$A$24:$A$34</c:f>
              <c:strCache>
                <c:ptCount val="11"/>
                <c:pt idx="0">
                  <c:v>Construção Civil</c:v>
                </c:pt>
                <c:pt idx="1">
                  <c:v>Finanças</c:v>
                </c:pt>
                <c:pt idx="2">
                  <c:v>Rodovia</c:v>
                </c:pt>
                <c:pt idx="3">
                  <c:v>Energia Elétrica</c:v>
                </c:pt>
                <c:pt idx="4">
                  <c:v>Adm. de Shopping</c:v>
                </c:pt>
                <c:pt idx="5">
                  <c:v>Agropecuária</c:v>
                </c:pt>
                <c:pt idx="6">
                  <c:v>Varejo</c:v>
                </c:pt>
                <c:pt idx="7">
                  <c:v>Química</c:v>
                </c:pt>
                <c:pt idx="8">
                  <c:v>Infraestrutura</c:v>
                </c:pt>
                <c:pt idx="9">
                  <c:v>Sucroalcooleiro</c:v>
                </c:pt>
                <c:pt idx="10">
                  <c:v>Outros²</c:v>
                </c:pt>
              </c:strCache>
            </c:strRef>
          </c:cat>
          <c:val>
            <c:numRef>
              <c:f>Concentração!$C$24:$C$34</c:f>
              <c:numCache>
                <c:formatCode>0.00%</c:formatCode>
                <c:ptCount val="11"/>
                <c:pt idx="0">
                  <c:v>0.31161967618528907</c:v>
                </c:pt>
                <c:pt idx="1">
                  <c:v>0.16954140291923503</c:v>
                </c:pt>
                <c:pt idx="2">
                  <c:v>0.14265049799436003</c:v>
                </c:pt>
                <c:pt idx="3">
                  <c:v>0.11736957375355501</c:v>
                </c:pt>
                <c:pt idx="4">
                  <c:v>6.8305530381998519E-2</c:v>
                </c:pt>
                <c:pt idx="5">
                  <c:v>4.0386204044763813E-2</c:v>
                </c:pt>
                <c:pt idx="6">
                  <c:v>3.7608800543774711E-2</c:v>
                </c:pt>
                <c:pt idx="7">
                  <c:v>2.9986365264624004E-2</c:v>
                </c:pt>
                <c:pt idx="8">
                  <c:v>2.6787385718236602E-2</c:v>
                </c:pt>
                <c:pt idx="9">
                  <c:v>1.5210275153362802E-2</c:v>
                </c:pt>
                <c:pt idx="10">
                  <c:v>4.0534288040799706E-2</c:v>
                </c:pt>
              </c:numCache>
            </c:numRef>
          </c:val>
        </c:ser>
        <c:dLbls/>
        <c:gapWidth val="100"/>
        <c:axId val="67362176"/>
        <c:axId val="67179648"/>
      </c:barChart>
      <c:catAx>
        <c:axId val="67362176"/>
        <c:scaling>
          <c:orientation val="minMax"/>
        </c:scaling>
        <c:axPos val="b"/>
        <c:numFmt formatCode="0.00%" sourceLinked="1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3366"/>
                </a:solidFill>
                <a:latin typeface="Arial Narrow"/>
                <a:ea typeface="Arial Narrow"/>
                <a:cs typeface="Arial Narrow"/>
              </a:defRPr>
            </a:pPr>
            <a:endParaRPr lang="pt-BR"/>
          </a:p>
        </c:txPr>
        <c:crossAx val="67179648"/>
        <c:crosses val="autoZero"/>
        <c:auto val="1"/>
        <c:lblAlgn val="ctr"/>
        <c:lblOffset val="100"/>
      </c:catAx>
      <c:valAx>
        <c:axId val="67179648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  <a:alpha val="50000"/>
                </a:sysClr>
              </a:solidFill>
            </a:ln>
          </c:spPr>
        </c:majorGridlines>
        <c:numFmt formatCode="0.00%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3366"/>
                </a:solidFill>
                <a:latin typeface="Arial Narrow"/>
                <a:ea typeface="Arial Narrow"/>
                <a:cs typeface="Arial Narrow"/>
              </a:defRPr>
            </a:pPr>
            <a:endParaRPr lang="pt-BR"/>
          </a:p>
        </c:txPr>
        <c:crossAx val="67362176"/>
        <c:crosses val="autoZero"/>
        <c:crossBetween val="between"/>
      </c:valAx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Carteira de Private Equity FUNCEF</a:t>
            </a:r>
          </a:p>
        </c:rich>
      </c:tx>
    </c:title>
    <c:plotArea>
      <c:layout>
        <c:manualLayout>
          <c:layoutTarget val="inner"/>
          <c:xMode val="edge"/>
          <c:yMode val="edge"/>
          <c:x val="0.40582174103237406"/>
          <c:y val="0.17113065509478198"/>
          <c:w val="0.54250459317585298"/>
          <c:h val="0.79649260480028594"/>
        </c:manualLayout>
      </c:layout>
      <c:barChart>
        <c:barDir val="bar"/>
        <c:grouping val="stacked"/>
        <c:ser>
          <c:idx val="1"/>
          <c:order val="1"/>
          <c:spPr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Plan1!$AH$4:$AH$21</c:f>
              <c:strCache>
                <c:ptCount val="18"/>
                <c:pt idx="0">
                  <c:v>Petróleo, Gás e Biocombustíveis</c:v>
                </c:pt>
                <c:pt idx="1">
                  <c:v>Energia Elétrica</c:v>
                </c:pt>
                <c:pt idx="2">
                  <c:v>Alimentos Processados</c:v>
                </c:pt>
                <c:pt idx="3">
                  <c:v>Madeira e Papel</c:v>
                </c:pt>
                <c:pt idx="4">
                  <c:v>Transporte</c:v>
                </c:pt>
                <c:pt idx="5">
                  <c:v>Água e Saneamento</c:v>
                </c:pt>
                <c:pt idx="6">
                  <c:v>Construção e Engenharia</c:v>
                </c:pt>
                <c:pt idx="7">
                  <c:v>Comércio e Distribuição</c:v>
                </c:pt>
                <c:pt idx="8">
                  <c:v>Diversos</c:v>
                </c:pt>
                <c:pt idx="9">
                  <c:v>Serviços</c:v>
                </c:pt>
                <c:pt idx="10">
                  <c:v>Multimercado</c:v>
                </c:pt>
                <c:pt idx="11">
                  <c:v>Tecnologia da Informação</c:v>
                </c:pt>
                <c:pt idx="12">
                  <c:v>Saúde</c:v>
                </c:pt>
                <c:pt idx="13">
                  <c:v>Materiais Diversos</c:v>
                </c:pt>
                <c:pt idx="14">
                  <c:v>Programas e Serviços (TI)</c:v>
                </c:pt>
                <c:pt idx="15">
                  <c:v>Material de Transporte</c:v>
                </c:pt>
                <c:pt idx="16">
                  <c:v>Máquinas e Equipamentos</c:v>
                </c:pt>
                <c:pt idx="17">
                  <c:v>Tecidos, Vestuário e Calçados</c:v>
                </c:pt>
              </c:strCache>
            </c:strRef>
          </c:cat>
          <c:val>
            <c:numRef>
              <c:f>Plan1!$AI$4:$AI$21</c:f>
              <c:numCache>
                <c:formatCode>0.00</c:formatCode>
                <c:ptCount val="18"/>
                <c:pt idx="0">
                  <c:v>200</c:v>
                </c:pt>
                <c:pt idx="1">
                  <c:v>621.22</c:v>
                </c:pt>
                <c:pt idx="2">
                  <c:v>458.15000000000032</c:v>
                </c:pt>
                <c:pt idx="3">
                  <c:v>332.65000000000032</c:v>
                </c:pt>
                <c:pt idx="4">
                  <c:v>206.98000000000033</c:v>
                </c:pt>
                <c:pt idx="5">
                  <c:v>239.97</c:v>
                </c:pt>
                <c:pt idx="6">
                  <c:v>110.94000000000031</c:v>
                </c:pt>
                <c:pt idx="7">
                  <c:v>25.08</c:v>
                </c:pt>
                <c:pt idx="8">
                  <c:v>86.169999999999973</c:v>
                </c:pt>
                <c:pt idx="9">
                  <c:v>13.850000000000032</c:v>
                </c:pt>
                <c:pt idx="10">
                  <c:v>51.44</c:v>
                </c:pt>
                <c:pt idx="11">
                  <c:v>10.350000000000032</c:v>
                </c:pt>
                <c:pt idx="12">
                  <c:v>11.84</c:v>
                </c:pt>
                <c:pt idx="13">
                  <c:v>34.700000000000003</c:v>
                </c:pt>
                <c:pt idx="14">
                  <c:v>22.110000000000031</c:v>
                </c:pt>
                <c:pt idx="15">
                  <c:v>18.130000000000031</c:v>
                </c:pt>
                <c:pt idx="16">
                  <c:v>11.98</c:v>
                </c:pt>
                <c:pt idx="17">
                  <c:v>9.2900000000000009</c:v>
                </c:pt>
              </c:numCache>
            </c:numRef>
          </c:val>
        </c:ser>
        <c:ser>
          <c:idx val="0"/>
          <c:order val="0"/>
          <c:spPr>
            <a:solidFill>
              <a:schemeClr val="accent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Plan1!$AH$4:$AH$21</c:f>
              <c:strCache>
                <c:ptCount val="18"/>
                <c:pt idx="0">
                  <c:v>Petróleo, Gás e Biocombustíveis</c:v>
                </c:pt>
                <c:pt idx="1">
                  <c:v>Energia Elétrica</c:v>
                </c:pt>
                <c:pt idx="2">
                  <c:v>Alimentos Processados</c:v>
                </c:pt>
                <c:pt idx="3">
                  <c:v>Madeira e Papel</c:v>
                </c:pt>
                <c:pt idx="4">
                  <c:v>Transporte</c:v>
                </c:pt>
                <c:pt idx="5">
                  <c:v>Água e Saneamento</c:v>
                </c:pt>
                <c:pt idx="6">
                  <c:v>Construção e Engenharia</c:v>
                </c:pt>
                <c:pt idx="7">
                  <c:v>Comércio e Distribuição</c:v>
                </c:pt>
                <c:pt idx="8">
                  <c:v>Diversos</c:v>
                </c:pt>
                <c:pt idx="9">
                  <c:v>Serviços</c:v>
                </c:pt>
                <c:pt idx="10">
                  <c:v>Multimercado</c:v>
                </c:pt>
                <c:pt idx="11">
                  <c:v>Tecnologia da Informação</c:v>
                </c:pt>
                <c:pt idx="12">
                  <c:v>Saúde</c:v>
                </c:pt>
                <c:pt idx="13">
                  <c:v>Materiais Diversos</c:v>
                </c:pt>
                <c:pt idx="14">
                  <c:v>Programas e Serviços (TI)</c:v>
                </c:pt>
                <c:pt idx="15">
                  <c:v>Material de Transporte</c:v>
                </c:pt>
                <c:pt idx="16">
                  <c:v>Máquinas e Equipamentos</c:v>
                </c:pt>
                <c:pt idx="17">
                  <c:v>Tecidos, Vestuário e Calçados</c:v>
                </c:pt>
              </c:strCache>
            </c:strRef>
          </c:cat>
          <c:val>
            <c:numRef>
              <c:f>Plan1!$AL$4:$AL$21</c:f>
              <c:numCache>
                <c:formatCode>General</c:formatCode>
                <c:ptCount val="18"/>
                <c:pt idx="0">
                  <c:v>1530</c:v>
                </c:pt>
                <c:pt idx="1">
                  <c:v>100</c:v>
                </c:pt>
                <c:pt idx="2">
                  <c:v>40</c:v>
                </c:pt>
                <c:pt idx="3">
                  <c:v>0</c:v>
                </c:pt>
                <c:pt idx="4">
                  <c:v>120</c:v>
                </c:pt>
                <c:pt idx="5">
                  <c:v>0</c:v>
                </c:pt>
                <c:pt idx="6">
                  <c:v>80</c:v>
                </c:pt>
                <c:pt idx="7">
                  <c:v>80</c:v>
                </c:pt>
                <c:pt idx="8">
                  <c:v>0</c:v>
                </c:pt>
                <c:pt idx="9">
                  <c:v>60</c:v>
                </c:pt>
                <c:pt idx="10">
                  <c:v>0</c:v>
                </c:pt>
                <c:pt idx="11">
                  <c:v>40</c:v>
                </c:pt>
                <c:pt idx="12">
                  <c:v>30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/>
        <c:gapWidth val="25"/>
        <c:overlap val="100"/>
        <c:axId val="67963520"/>
        <c:axId val="67973504"/>
      </c:barChart>
      <c:catAx>
        <c:axId val="67963520"/>
        <c:scaling>
          <c:orientation val="maxMin"/>
        </c:scaling>
        <c:axPos val="l"/>
        <c:tickLblPos val="nextTo"/>
        <c:crossAx val="67973504"/>
        <c:crosses val="autoZero"/>
        <c:auto val="1"/>
        <c:lblAlgn val="ctr"/>
        <c:lblOffset val="100"/>
      </c:catAx>
      <c:valAx>
        <c:axId val="67973504"/>
        <c:scaling>
          <c:orientation val="minMax"/>
        </c:scaling>
        <c:axPos val="t"/>
        <c:numFmt formatCode="0" sourceLinked="0"/>
        <c:tickLblPos val="nextTo"/>
        <c:crossAx val="67963520"/>
        <c:crosses val="autoZero"/>
        <c:crossBetween val="between"/>
        <c:majorUnit val="300"/>
      </c:valAx>
    </c:plotArea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7D516-D42A-48F0-9133-DB10449B2B4C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8DD14C-0B22-47AD-88BD-3C1C5E170DEA}">
      <dgm:prSet phldrT="[Texto]" custT="1"/>
      <dgm:spPr/>
      <dgm:t>
        <a:bodyPr/>
        <a:lstStyle/>
        <a:p>
          <a:pPr algn="l"/>
          <a:r>
            <a:rPr lang="pt-B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Aumento do Consumo Doméstico </a:t>
          </a:r>
          <a:endParaRPr lang="pt-BR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F6E5F-EECE-4A93-8FA6-D80A218148A2}" type="parTrans" cxnId="{70A996A2-454A-4059-871B-39ED8052CA63}">
      <dgm:prSet/>
      <dgm:spPr/>
      <dgm:t>
        <a:bodyPr/>
        <a:lstStyle/>
        <a:p>
          <a:endParaRPr lang="pt-BR"/>
        </a:p>
      </dgm:t>
    </dgm:pt>
    <dgm:pt modelId="{19E68D11-E430-4121-9D9E-3BA76A961252}" type="sibTrans" cxnId="{70A996A2-454A-4059-871B-39ED8052CA63}">
      <dgm:prSet/>
      <dgm:spPr/>
      <dgm:t>
        <a:bodyPr/>
        <a:lstStyle/>
        <a:p>
          <a:endParaRPr lang="pt-BR"/>
        </a:p>
      </dgm:t>
    </dgm:pt>
    <dgm:pt modelId="{62E2C957-261A-4D9C-96B1-0CA80752B6EB}">
      <dgm:prSet phldrT="[Texto]" custT="1"/>
      <dgm:spPr/>
      <dgm:t>
        <a:bodyPr/>
        <a:lstStyle/>
        <a:p>
          <a:pPr algn="l"/>
          <a:r>
            <a:rPr lang="pt-BR" sz="1800" dirty="0" smtClean="0"/>
            <a:t>Empresas com aderência ao aumento da renda da população e do crédito ao consumo (varejo, seguros, alimentos, serviços, saúde, tecnologia etc.)</a:t>
          </a:r>
        </a:p>
      </dgm:t>
    </dgm:pt>
    <dgm:pt modelId="{91587FEA-41A0-4D62-BD58-D85A8ED1514D}" type="parTrans" cxnId="{1F0ACBB2-D6FE-464B-9D00-D189EB199B35}">
      <dgm:prSet/>
      <dgm:spPr/>
      <dgm:t>
        <a:bodyPr/>
        <a:lstStyle/>
        <a:p>
          <a:endParaRPr lang="pt-BR"/>
        </a:p>
      </dgm:t>
    </dgm:pt>
    <dgm:pt modelId="{080839A2-157B-4CB2-9DA5-C84405BFFD00}" type="sibTrans" cxnId="{1F0ACBB2-D6FE-464B-9D00-D189EB199B35}">
      <dgm:prSet/>
      <dgm:spPr/>
      <dgm:t>
        <a:bodyPr/>
        <a:lstStyle/>
        <a:p>
          <a:endParaRPr lang="pt-BR"/>
        </a:p>
      </dgm:t>
    </dgm:pt>
    <dgm:pt modelId="{3001BE45-0FA9-4579-B2C5-25F378797181}">
      <dgm:prSet phldrT="[Texto]" custT="1"/>
      <dgm:spPr/>
      <dgm:t>
        <a:bodyPr/>
        <a:lstStyle/>
        <a:p>
          <a:pPr algn="l"/>
          <a:r>
            <a:rPr lang="pt-B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Vantagens Comparativas do Brasil </a:t>
          </a:r>
          <a:endParaRPr lang="pt-BR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0F7E5-9997-49D9-A9A4-003249E53819}" type="parTrans" cxnId="{AA0FF0F1-C4E6-488C-8241-98B158B21A9C}">
      <dgm:prSet/>
      <dgm:spPr/>
      <dgm:t>
        <a:bodyPr/>
        <a:lstStyle/>
        <a:p>
          <a:endParaRPr lang="pt-BR"/>
        </a:p>
      </dgm:t>
    </dgm:pt>
    <dgm:pt modelId="{8B286C46-B6B1-443C-A7DF-0BA1E61CEFBD}" type="sibTrans" cxnId="{AA0FF0F1-C4E6-488C-8241-98B158B21A9C}">
      <dgm:prSet/>
      <dgm:spPr/>
      <dgm:t>
        <a:bodyPr/>
        <a:lstStyle/>
        <a:p>
          <a:endParaRPr lang="pt-BR"/>
        </a:p>
      </dgm:t>
    </dgm:pt>
    <dgm:pt modelId="{E9A1E5C7-C255-47CB-921E-DDD24A6F660C}">
      <dgm:prSet phldrT="[Texto]" custT="1"/>
      <dgm:spPr/>
      <dgm:t>
        <a:bodyPr/>
        <a:lstStyle/>
        <a:p>
          <a:pPr algn="l"/>
          <a:r>
            <a:rPr lang="pt-B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Melhoria da Infra- estrutura do País </a:t>
          </a:r>
          <a:endParaRPr lang="pt-BR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D20F9F-8F82-4B37-BA41-DEDA08751012}" type="parTrans" cxnId="{09511556-14EA-4DEC-8825-961D9F6E8152}">
      <dgm:prSet/>
      <dgm:spPr/>
      <dgm:t>
        <a:bodyPr/>
        <a:lstStyle/>
        <a:p>
          <a:endParaRPr lang="pt-BR"/>
        </a:p>
      </dgm:t>
    </dgm:pt>
    <dgm:pt modelId="{60D31CCD-EE9B-4607-8557-9B5E86639B87}" type="sibTrans" cxnId="{09511556-14EA-4DEC-8825-961D9F6E8152}">
      <dgm:prSet/>
      <dgm:spPr/>
      <dgm:t>
        <a:bodyPr/>
        <a:lstStyle/>
        <a:p>
          <a:endParaRPr lang="pt-BR"/>
        </a:p>
      </dgm:t>
    </dgm:pt>
    <dgm:pt modelId="{7086F92B-459A-43FC-BFB2-D28077615067}">
      <dgm:prSet phldrT="[Texto]" custT="1"/>
      <dgm:spPr/>
      <dgm:t>
        <a:bodyPr/>
        <a:lstStyle/>
        <a:p>
          <a:pPr algn="l"/>
          <a:r>
            <a:rPr lang="pt-BR" sz="1600" dirty="0" smtClean="0"/>
            <a:t>Empresas que atuam diretamente em obras de infra-estrutura ou na sua cadeia de fornecimento e serviços (cadeia de logística, implementos rodoviários, empresas na cadeia de energia, água e saneamento etc.)</a:t>
          </a:r>
          <a:endParaRPr lang="pt-BR" sz="1600" dirty="0"/>
        </a:p>
      </dgm:t>
    </dgm:pt>
    <dgm:pt modelId="{96FFCBF1-3056-463D-BC9F-B1BBF504D89F}" type="parTrans" cxnId="{88CCCA3E-F1C6-4845-BEAE-14A6B83DE658}">
      <dgm:prSet/>
      <dgm:spPr/>
      <dgm:t>
        <a:bodyPr/>
        <a:lstStyle/>
        <a:p>
          <a:endParaRPr lang="pt-BR"/>
        </a:p>
      </dgm:t>
    </dgm:pt>
    <dgm:pt modelId="{355A3D4F-3B5C-48E9-8955-C98705D96F30}" type="sibTrans" cxnId="{88CCCA3E-F1C6-4845-BEAE-14A6B83DE658}">
      <dgm:prSet/>
      <dgm:spPr/>
      <dgm:t>
        <a:bodyPr/>
        <a:lstStyle/>
        <a:p>
          <a:endParaRPr lang="pt-BR"/>
        </a:p>
      </dgm:t>
    </dgm:pt>
    <dgm:pt modelId="{7B898108-8A78-48B9-BFB1-128FF91ACACB}">
      <dgm:prSet phldrT="[Texto]" custT="1"/>
      <dgm:spPr/>
      <dgm:t>
        <a:bodyPr/>
        <a:lstStyle/>
        <a:p>
          <a:pPr algn="l"/>
          <a:r>
            <a:rPr lang="pt-BR" sz="1800" dirty="0" smtClean="0"/>
            <a:t>Recursos naturais abundantes, baixo custo de produção e ou aumento da liberalização do comércio global (agronegócios, florestas plantadas, óleo e gás etc.)</a:t>
          </a:r>
          <a:endParaRPr lang="pt-BR" sz="1800" dirty="0"/>
        </a:p>
      </dgm:t>
    </dgm:pt>
    <dgm:pt modelId="{066E26F3-1DC7-4CEB-8A11-32790965939E}" type="sibTrans" cxnId="{53EEBD84-82E4-4402-8A9B-7E85DB74E9C8}">
      <dgm:prSet/>
      <dgm:spPr/>
      <dgm:t>
        <a:bodyPr/>
        <a:lstStyle/>
        <a:p>
          <a:endParaRPr lang="pt-BR"/>
        </a:p>
      </dgm:t>
    </dgm:pt>
    <dgm:pt modelId="{29477B85-E409-40CB-A6D8-1E9DE91FE38D}" type="parTrans" cxnId="{53EEBD84-82E4-4402-8A9B-7E85DB74E9C8}">
      <dgm:prSet/>
      <dgm:spPr/>
      <dgm:t>
        <a:bodyPr/>
        <a:lstStyle/>
        <a:p>
          <a:endParaRPr lang="pt-BR"/>
        </a:p>
      </dgm:t>
    </dgm:pt>
    <dgm:pt modelId="{10923F23-F1A0-453B-A341-F8FCF6EEB7DD}" type="pres">
      <dgm:prSet presAssocID="{4C57D516-D42A-48F0-9133-DB10449B2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086535-4F5F-4FD5-8145-1321EB965269}" type="pres">
      <dgm:prSet presAssocID="{658DD14C-0B22-47AD-88BD-3C1C5E170D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39A3C5-995E-4B06-9EFC-90F20FDF8CA2}" type="pres">
      <dgm:prSet presAssocID="{19E68D11-E430-4121-9D9E-3BA76A961252}" presName="sibTrans" presStyleCnt="0"/>
      <dgm:spPr/>
    </dgm:pt>
    <dgm:pt modelId="{FB7CE6B8-734B-48D7-9EC8-94FE21FCE605}" type="pres">
      <dgm:prSet presAssocID="{3001BE45-0FA9-4579-B2C5-25F3787971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1B642A-A43E-4069-B15D-D04EDDAF7C1E}" type="pres">
      <dgm:prSet presAssocID="{8B286C46-B6B1-443C-A7DF-0BA1E61CEFBD}" presName="sibTrans" presStyleCnt="0"/>
      <dgm:spPr/>
    </dgm:pt>
    <dgm:pt modelId="{41874BD0-C416-452B-9DCE-6822F857F844}" type="pres">
      <dgm:prSet presAssocID="{E9A1E5C7-C255-47CB-921E-DDD24A6F66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52DEBB-B599-4F75-8477-00D39839A01E}" type="presOf" srcId="{E9A1E5C7-C255-47CB-921E-DDD24A6F660C}" destId="{41874BD0-C416-452B-9DCE-6822F857F844}" srcOrd="0" destOrd="0" presId="urn:microsoft.com/office/officeart/2005/8/layout/hList6"/>
    <dgm:cxn modelId="{804E85B8-74CD-45DC-81EE-5B19D3AA0FEB}" type="presOf" srcId="{62E2C957-261A-4D9C-96B1-0CA80752B6EB}" destId="{BC086535-4F5F-4FD5-8145-1321EB965269}" srcOrd="0" destOrd="1" presId="urn:microsoft.com/office/officeart/2005/8/layout/hList6"/>
    <dgm:cxn modelId="{30A70205-370D-4DBD-8DCC-D2B137D9817E}" type="presOf" srcId="{7086F92B-459A-43FC-BFB2-D28077615067}" destId="{41874BD0-C416-452B-9DCE-6822F857F844}" srcOrd="0" destOrd="1" presId="urn:microsoft.com/office/officeart/2005/8/layout/hList6"/>
    <dgm:cxn modelId="{AA0FF0F1-C4E6-488C-8241-98B158B21A9C}" srcId="{4C57D516-D42A-48F0-9133-DB10449B2B4C}" destId="{3001BE45-0FA9-4579-B2C5-25F378797181}" srcOrd="1" destOrd="0" parTransId="{8280F7E5-9997-49D9-A9A4-003249E53819}" sibTransId="{8B286C46-B6B1-443C-A7DF-0BA1E61CEFBD}"/>
    <dgm:cxn modelId="{70A996A2-454A-4059-871B-39ED8052CA63}" srcId="{4C57D516-D42A-48F0-9133-DB10449B2B4C}" destId="{658DD14C-0B22-47AD-88BD-3C1C5E170DEA}" srcOrd="0" destOrd="0" parTransId="{FE8F6E5F-EECE-4A93-8FA6-D80A218148A2}" sibTransId="{19E68D11-E430-4121-9D9E-3BA76A961252}"/>
    <dgm:cxn modelId="{89751169-224E-4CFE-B0E4-58D3F1556B1B}" type="presOf" srcId="{3001BE45-0FA9-4579-B2C5-25F378797181}" destId="{FB7CE6B8-734B-48D7-9EC8-94FE21FCE605}" srcOrd="0" destOrd="0" presId="urn:microsoft.com/office/officeart/2005/8/layout/hList6"/>
    <dgm:cxn modelId="{A6982254-9707-4BEB-8799-A3AE5293ADAC}" type="presOf" srcId="{4C57D516-D42A-48F0-9133-DB10449B2B4C}" destId="{10923F23-F1A0-453B-A341-F8FCF6EEB7DD}" srcOrd="0" destOrd="0" presId="urn:microsoft.com/office/officeart/2005/8/layout/hList6"/>
    <dgm:cxn modelId="{88CCCA3E-F1C6-4845-BEAE-14A6B83DE658}" srcId="{E9A1E5C7-C255-47CB-921E-DDD24A6F660C}" destId="{7086F92B-459A-43FC-BFB2-D28077615067}" srcOrd="0" destOrd="0" parTransId="{96FFCBF1-3056-463D-BC9F-B1BBF504D89F}" sibTransId="{355A3D4F-3B5C-48E9-8955-C98705D96F30}"/>
    <dgm:cxn modelId="{1F0ACBB2-D6FE-464B-9D00-D189EB199B35}" srcId="{658DD14C-0B22-47AD-88BD-3C1C5E170DEA}" destId="{62E2C957-261A-4D9C-96B1-0CA80752B6EB}" srcOrd="0" destOrd="0" parTransId="{91587FEA-41A0-4D62-BD58-D85A8ED1514D}" sibTransId="{080839A2-157B-4CB2-9DA5-C84405BFFD00}"/>
    <dgm:cxn modelId="{8D288223-5C03-4BE3-A948-C0E7B3DFD174}" type="presOf" srcId="{658DD14C-0B22-47AD-88BD-3C1C5E170DEA}" destId="{BC086535-4F5F-4FD5-8145-1321EB965269}" srcOrd="0" destOrd="0" presId="urn:microsoft.com/office/officeart/2005/8/layout/hList6"/>
    <dgm:cxn modelId="{09511556-14EA-4DEC-8825-961D9F6E8152}" srcId="{4C57D516-D42A-48F0-9133-DB10449B2B4C}" destId="{E9A1E5C7-C255-47CB-921E-DDD24A6F660C}" srcOrd="2" destOrd="0" parTransId="{21D20F9F-8F82-4B37-BA41-DEDA08751012}" sibTransId="{60D31CCD-EE9B-4607-8557-9B5E86639B87}"/>
    <dgm:cxn modelId="{52563432-50C5-4396-8C13-1034EEFC2427}" type="presOf" srcId="{7B898108-8A78-48B9-BFB1-128FF91ACACB}" destId="{FB7CE6B8-734B-48D7-9EC8-94FE21FCE605}" srcOrd="0" destOrd="1" presId="urn:microsoft.com/office/officeart/2005/8/layout/hList6"/>
    <dgm:cxn modelId="{53EEBD84-82E4-4402-8A9B-7E85DB74E9C8}" srcId="{3001BE45-0FA9-4579-B2C5-25F378797181}" destId="{7B898108-8A78-48B9-BFB1-128FF91ACACB}" srcOrd="0" destOrd="0" parTransId="{29477B85-E409-40CB-A6D8-1E9DE91FE38D}" sibTransId="{066E26F3-1DC7-4CEB-8A11-32790965939E}"/>
    <dgm:cxn modelId="{4B18A98D-E0EF-4335-BAA0-E94C7B8A3BD3}" type="presParOf" srcId="{10923F23-F1A0-453B-A341-F8FCF6EEB7DD}" destId="{BC086535-4F5F-4FD5-8145-1321EB965269}" srcOrd="0" destOrd="0" presId="urn:microsoft.com/office/officeart/2005/8/layout/hList6"/>
    <dgm:cxn modelId="{53A72B60-8B0F-43C3-BB87-2355E240F291}" type="presParOf" srcId="{10923F23-F1A0-453B-A341-F8FCF6EEB7DD}" destId="{4539A3C5-995E-4B06-9EFC-90F20FDF8CA2}" srcOrd="1" destOrd="0" presId="urn:microsoft.com/office/officeart/2005/8/layout/hList6"/>
    <dgm:cxn modelId="{864ECD60-76D1-4A5E-8CF5-88F61760F06C}" type="presParOf" srcId="{10923F23-F1A0-453B-A341-F8FCF6EEB7DD}" destId="{FB7CE6B8-734B-48D7-9EC8-94FE21FCE605}" srcOrd="2" destOrd="0" presId="urn:microsoft.com/office/officeart/2005/8/layout/hList6"/>
    <dgm:cxn modelId="{FCB54FC9-0998-46A0-A4F9-5FBDA0E9DC92}" type="presParOf" srcId="{10923F23-F1A0-453B-A341-F8FCF6EEB7DD}" destId="{F61B642A-A43E-4069-B15D-D04EDDAF7C1E}" srcOrd="3" destOrd="0" presId="urn:microsoft.com/office/officeart/2005/8/layout/hList6"/>
    <dgm:cxn modelId="{532FBA42-7A67-4441-8E7C-D725C4B66760}" type="presParOf" srcId="{10923F23-F1A0-453B-A341-F8FCF6EEB7DD}" destId="{41874BD0-C416-452B-9DCE-6822F857F84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A0BAC-7CF3-4F42-813B-ED0713FFF6BC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528D7C-FCFE-4768-A6BB-71A64AD8536E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 smtClean="0"/>
            <a:t>2004</a:t>
          </a:r>
          <a:endParaRPr lang="pt-BR" sz="1400" b="1" dirty="0"/>
        </a:p>
      </dgm:t>
    </dgm:pt>
    <dgm:pt modelId="{D7B39A2B-0012-4E85-961B-C15BF5E0914E}" type="parTrans" cxnId="{8D588232-804D-48B0-92DA-FF704E2CB4E6}">
      <dgm:prSet/>
      <dgm:spPr/>
      <dgm:t>
        <a:bodyPr/>
        <a:lstStyle/>
        <a:p>
          <a:endParaRPr lang="pt-BR" sz="1400" b="1"/>
        </a:p>
      </dgm:t>
    </dgm:pt>
    <dgm:pt modelId="{FF65B329-B362-4FED-BD72-30B339E72993}" type="sibTrans" cxnId="{8D588232-804D-48B0-92DA-FF704E2CB4E6}">
      <dgm:prSet/>
      <dgm:spPr/>
      <dgm:t>
        <a:bodyPr/>
        <a:lstStyle/>
        <a:p>
          <a:endParaRPr lang="pt-BR" sz="1400" b="1"/>
        </a:p>
      </dgm:t>
    </dgm:pt>
    <dgm:pt modelId="{A70F43DA-6447-4F15-86EE-7956B7B5F3D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 smtClean="0"/>
            <a:t>2005</a:t>
          </a:r>
          <a:endParaRPr lang="pt-BR" sz="1400" b="1" dirty="0"/>
        </a:p>
      </dgm:t>
    </dgm:pt>
    <dgm:pt modelId="{0BFC38DF-699B-411B-838B-6D943C78215D}" type="parTrans" cxnId="{35880189-DBC7-4C44-A9AD-539ABD2E9235}">
      <dgm:prSet/>
      <dgm:spPr/>
      <dgm:t>
        <a:bodyPr/>
        <a:lstStyle/>
        <a:p>
          <a:endParaRPr lang="pt-BR" sz="1400" b="1"/>
        </a:p>
      </dgm:t>
    </dgm:pt>
    <dgm:pt modelId="{0C8BB632-600B-4914-9369-2CEF1CE93806}" type="sibTrans" cxnId="{35880189-DBC7-4C44-A9AD-539ABD2E9235}">
      <dgm:prSet/>
      <dgm:spPr/>
      <dgm:t>
        <a:bodyPr/>
        <a:lstStyle/>
        <a:p>
          <a:endParaRPr lang="pt-BR" sz="1400" b="1"/>
        </a:p>
      </dgm:t>
    </dgm:pt>
    <dgm:pt modelId="{78CE9425-6B59-48BF-9DFC-506EBC46059C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 smtClean="0"/>
            <a:t>2006</a:t>
          </a:r>
          <a:endParaRPr lang="pt-BR" sz="1400" b="1" dirty="0"/>
        </a:p>
      </dgm:t>
    </dgm:pt>
    <dgm:pt modelId="{BD6F3CAA-7CD8-4E61-B41B-C8CB4CF92767}" type="parTrans" cxnId="{480ED815-27D1-4C3D-81BE-631E168FB0D9}">
      <dgm:prSet/>
      <dgm:spPr/>
      <dgm:t>
        <a:bodyPr/>
        <a:lstStyle/>
        <a:p>
          <a:endParaRPr lang="pt-BR" sz="1400" b="1"/>
        </a:p>
      </dgm:t>
    </dgm:pt>
    <dgm:pt modelId="{AAEBA6FA-135E-48B9-A9C4-D536885DFB1D}" type="sibTrans" cxnId="{480ED815-27D1-4C3D-81BE-631E168FB0D9}">
      <dgm:prSet/>
      <dgm:spPr/>
      <dgm:t>
        <a:bodyPr/>
        <a:lstStyle/>
        <a:p>
          <a:endParaRPr lang="pt-BR" sz="1400" b="1"/>
        </a:p>
      </dgm:t>
    </dgm:pt>
    <dgm:pt modelId="{D0703036-5CAB-4F02-8FE4-3EF8708BA437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 smtClean="0"/>
            <a:t>2007</a:t>
          </a:r>
          <a:endParaRPr lang="pt-BR" sz="1400" b="1" dirty="0"/>
        </a:p>
      </dgm:t>
    </dgm:pt>
    <dgm:pt modelId="{5AF052B8-DFF8-4DB0-A825-68F8C3B3F016}" type="parTrans" cxnId="{AD166820-A003-411B-9605-B53D2217B129}">
      <dgm:prSet/>
      <dgm:spPr/>
      <dgm:t>
        <a:bodyPr/>
        <a:lstStyle/>
        <a:p>
          <a:endParaRPr lang="pt-BR" sz="1400" b="1"/>
        </a:p>
      </dgm:t>
    </dgm:pt>
    <dgm:pt modelId="{BFE8B256-DC6A-4932-B258-F0310688AE7A}" type="sibTrans" cxnId="{AD166820-A003-411B-9605-B53D2217B129}">
      <dgm:prSet/>
      <dgm:spPr/>
      <dgm:t>
        <a:bodyPr/>
        <a:lstStyle/>
        <a:p>
          <a:endParaRPr lang="pt-BR" sz="1400" b="1"/>
        </a:p>
      </dgm:t>
    </dgm:pt>
    <dgm:pt modelId="{75E911CF-D550-4FB2-B5D9-8FBDA49380E2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 smtClean="0"/>
            <a:t>2008</a:t>
          </a:r>
          <a:endParaRPr lang="pt-BR" sz="1400" b="1" dirty="0"/>
        </a:p>
      </dgm:t>
    </dgm:pt>
    <dgm:pt modelId="{34D76B00-9169-4FB1-A909-262ED6BE5781}" type="parTrans" cxnId="{B7616A41-36BC-48CD-BB06-CF4C9927AF98}">
      <dgm:prSet/>
      <dgm:spPr/>
      <dgm:t>
        <a:bodyPr/>
        <a:lstStyle/>
        <a:p>
          <a:endParaRPr lang="pt-BR" sz="1400" b="1"/>
        </a:p>
      </dgm:t>
    </dgm:pt>
    <dgm:pt modelId="{04B1C9A0-BEC3-4912-B955-72609004446D}" type="sibTrans" cxnId="{B7616A41-36BC-48CD-BB06-CF4C9927AF98}">
      <dgm:prSet/>
      <dgm:spPr/>
      <dgm:t>
        <a:bodyPr/>
        <a:lstStyle/>
        <a:p>
          <a:endParaRPr lang="pt-BR" sz="1400" b="1"/>
        </a:p>
      </dgm:t>
    </dgm:pt>
    <dgm:pt modelId="{C202776B-EA9A-4E88-B260-C3C52019F3E4}" type="pres">
      <dgm:prSet presAssocID="{B2DA0BAC-7CF3-4F42-813B-ED0713FFF6B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138257-4185-4E61-9047-D68ECF520CD8}" type="pres">
      <dgm:prSet presAssocID="{B2DA0BAC-7CF3-4F42-813B-ED0713FFF6BC}" presName="arrow" presStyleLbl="bgShp" presStyleIdx="0" presStyleCnt="1" custScaleX="117647" custLinFactNeighborX="481" custLinFactNeighborY="20002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F620ABED-5D36-44C5-839C-E744D9989113}" type="pres">
      <dgm:prSet presAssocID="{B2DA0BAC-7CF3-4F42-813B-ED0713FFF6BC}" presName="linearProcess" presStyleCnt="0"/>
      <dgm:spPr/>
    </dgm:pt>
    <dgm:pt modelId="{71C7D715-A947-4C91-BD2B-62D745F7FE9A}" type="pres">
      <dgm:prSet presAssocID="{A7528D7C-FCFE-4768-A6BB-71A64AD8536E}" presName="textNode" presStyleLbl="node1" presStyleIdx="0" presStyleCnt="5" custScaleX="36159" custScaleY="100040" custLinFactX="-21714" custLinFactNeighborX="-100000" custLinFactNeighborY="2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8F114E2C-44B8-4DBE-8B23-562985D0968E}" type="pres">
      <dgm:prSet presAssocID="{FF65B329-B362-4FED-BD72-30B339E72993}" presName="sibTrans" presStyleCnt="0"/>
      <dgm:spPr/>
    </dgm:pt>
    <dgm:pt modelId="{56F5D7E9-2955-4D0B-A6F6-C89000B5C198}" type="pres">
      <dgm:prSet presAssocID="{A70F43DA-6447-4F15-86EE-7956B7B5F3D8}" presName="textNode" presStyleLbl="node1" presStyleIdx="1" presStyleCnt="5" custScaleX="33432" custScaleY="94862" custLinFactX="-9977" custLinFactNeighborX="-100000" custLinFactNeighborY="-25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9BBDF399-566E-4FC1-AF05-906559ECF1CF}" type="pres">
      <dgm:prSet presAssocID="{0C8BB632-600B-4914-9369-2CEF1CE93806}" presName="sibTrans" presStyleCnt="0"/>
      <dgm:spPr/>
    </dgm:pt>
    <dgm:pt modelId="{C753A8F3-7F45-42C2-B70F-0A58007883AD}" type="pres">
      <dgm:prSet presAssocID="{78CE9425-6B59-48BF-9DFC-506EBC46059C}" presName="textNode" presStyleLbl="node1" presStyleIdx="2" presStyleCnt="5" custScaleX="34127" custScaleY="100040" custLinFactNeighborX="-61353" custLinFactNeighborY="2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CDCC62BC-24B2-41E7-943C-05383DC8F4FA}" type="pres">
      <dgm:prSet presAssocID="{AAEBA6FA-135E-48B9-A9C4-D536885DFB1D}" presName="sibTrans" presStyleCnt="0"/>
      <dgm:spPr/>
    </dgm:pt>
    <dgm:pt modelId="{BB7BFE34-FDE3-46BD-8C6E-30382908A88A}" type="pres">
      <dgm:prSet presAssocID="{D0703036-5CAB-4F02-8FE4-3EF8708BA437}" presName="textNode" presStyleLbl="node1" presStyleIdx="3" presStyleCnt="5" custScaleX="33432" custScaleY="94862" custLinFactNeighborX="41326" custLinFactNeighborY="-25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28178816-8FB9-4FA8-9091-786F955FB874}" type="pres">
      <dgm:prSet presAssocID="{BFE8B256-DC6A-4932-B258-F0310688AE7A}" presName="sibTrans" presStyleCnt="0"/>
      <dgm:spPr/>
    </dgm:pt>
    <dgm:pt modelId="{C5BC48EB-58D6-4134-BD12-48AC8AEC6012}" type="pres">
      <dgm:prSet presAssocID="{75E911CF-D550-4FB2-B5D9-8FBDA49380E2}" presName="textNode" presStyleLbl="node1" presStyleIdx="4" presStyleCnt="5" custScaleX="33666" custScaleY="99983" custLinFactX="1723" custLinFactNeighborX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</dgm:ptLst>
  <dgm:cxnLst>
    <dgm:cxn modelId="{43E8B6FA-7F9D-4BDF-880D-86258C1C7B8D}" type="presOf" srcId="{B2DA0BAC-7CF3-4F42-813B-ED0713FFF6BC}" destId="{C202776B-EA9A-4E88-B260-C3C52019F3E4}" srcOrd="0" destOrd="0" presId="urn:microsoft.com/office/officeart/2005/8/layout/hProcess9"/>
    <dgm:cxn modelId="{8D588232-804D-48B0-92DA-FF704E2CB4E6}" srcId="{B2DA0BAC-7CF3-4F42-813B-ED0713FFF6BC}" destId="{A7528D7C-FCFE-4768-A6BB-71A64AD8536E}" srcOrd="0" destOrd="0" parTransId="{D7B39A2B-0012-4E85-961B-C15BF5E0914E}" sibTransId="{FF65B329-B362-4FED-BD72-30B339E72993}"/>
    <dgm:cxn modelId="{480ED815-27D1-4C3D-81BE-631E168FB0D9}" srcId="{B2DA0BAC-7CF3-4F42-813B-ED0713FFF6BC}" destId="{78CE9425-6B59-48BF-9DFC-506EBC46059C}" srcOrd="2" destOrd="0" parTransId="{BD6F3CAA-7CD8-4E61-B41B-C8CB4CF92767}" sibTransId="{AAEBA6FA-135E-48B9-A9C4-D536885DFB1D}"/>
    <dgm:cxn modelId="{8AD66C38-43B2-4FAC-BC0C-897C7E5A476C}" type="presOf" srcId="{D0703036-5CAB-4F02-8FE4-3EF8708BA437}" destId="{BB7BFE34-FDE3-46BD-8C6E-30382908A88A}" srcOrd="0" destOrd="0" presId="urn:microsoft.com/office/officeart/2005/8/layout/hProcess9"/>
    <dgm:cxn modelId="{A7AA470A-3CA7-4ADA-A020-66A21835366C}" type="presOf" srcId="{78CE9425-6B59-48BF-9DFC-506EBC46059C}" destId="{C753A8F3-7F45-42C2-B70F-0A58007883AD}" srcOrd="0" destOrd="0" presId="urn:microsoft.com/office/officeart/2005/8/layout/hProcess9"/>
    <dgm:cxn modelId="{B7616A41-36BC-48CD-BB06-CF4C9927AF98}" srcId="{B2DA0BAC-7CF3-4F42-813B-ED0713FFF6BC}" destId="{75E911CF-D550-4FB2-B5D9-8FBDA49380E2}" srcOrd="4" destOrd="0" parTransId="{34D76B00-9169-4FB1-A909-262ED6BE5781}" sibTransId="{04B1C9A0-BEC3-4912-B955-72609004446D}"/>
    <dgm:cxn modelId="{35880189-DBC7-4C44-A9AD-539ABD2E9235}" srcId="{B2DA0BAC-7CF3-4F42-813B-ED0713FFF6BC}" destId="{A70F43DA-6447-4F15-86EE-7956B7B5F3D8}" srcOrd="1" destOrd="0" parTransId="{0BFC38DF-699B-411B-838B-6D943C78215D}" sibTransId="{0C8BB632-600B-4914-9369-2CEF1CE93806}"/>
    <dgm:cxn modelId="{5E69C71D-265F-4A78-ABDC-F88FB64CCAEE}" type="presOf" srcId="{A70F43DA-6447-4F15-86EE-7956B7B5F3D8}" destId="{56F5D7E9-2955-4D0B-A6F6-C89000B5C198}" srcOrd="0" destOrd="0" presId="urn:microsoft.com/office/officeart/2005/8/layout/hProcess9"/>
    <dgm:cxn modelId="{AD166820-A003-411B-9605-B53D2217B129}" srcId="{B2DA0BAC-7CF3-4F42-813B-ED0713FFF6BC}" destId="{D0703036-5CAB-4F02-8FE4-3EF8708BA437}" srcOrd="3" destOrd="0" parTransId="{5AF052B8-DFF8-4DB0-A825-68F8C3B3F016}" sibTransId="{BFE8B256-DC6A-4932-B258-F0310688AE7A}"/>
    <dgm:cxn modelId="{33EEC7B3-875C-4613-912E-2888B78139A3}" type="presOf" srcId="{75E911CF-D550-4FB2-B5D9-8FBDA49380E2}" destId="{C5BC48EB-58D6-4134-BD12-48AC8AEC6012}" srcOrd="0" destOrd="0" presId="urn:microsoft.com/office/officeart/2005/8/layout/hProcess9"/>
    <dgm:cxn modelId="{0E5977A4-FD38-4AED-ACEB-033FC4734D4E}" type="presOf" srcId="{A7528D7C-FCFE-4768-A6BB-71A64AD8536E}" destId="{71C7D715-A947-4C91-BD2B-62D745F7FE9A}" srcOrd="0" destOrd="0" presId="urn:microsoft.com/office/officeart/2005/8/layout/hProcess9"/>
    <dgm:cxn modelId="{0A9E4799-FDEF-4EDC-83A7-CCE986C7CE1C}" type="presParOf" srcId="{C202776B-EA9A-4E88-B260-C3C52019F3E4}" destId="{DD138257-4185-4E61-9047-D68ECF520CD8}" srcOrd="0" destOrd="0" presId="urn:microsoft.com/office/officeart/2005/8/layout/hProcess9"/>
    <dgm:cxn modelId="{D5EE77C3-29E3-4E9C-8A88-14589553158C}" type="presParOf" srcId="{C202776B-EA9A-4E88-B260-C3C52019F3E4}" destId="{F620ABED-5D36-44C5-839C-E744D9989113}" srcOrd="1" destOrd="0" presId="urn:microsoft.com/office/officeart/2005/8/layout/hProcess9"/>
    <dgm:cxn modelId="{93A15C1A-C1AA-41A4-893B-0CE6C0B99BAD}" type="presParOf" srcId="{F620ABED-5D36-44C5-839C-E744D9989113}" destId="{71C7D715-A947-4C91-BD2B-62D745F7FE9A}" srcOrd="0" destOrd="0" presId="urn:microsoft.com/office/officeart/2005/8/layout/hProcess9"/>
    <dgm:cxn modelId="{7C3B9CCC-2574-4535-B862-9FA469E2E827}" type="presParOf" srcId="{F620ABED-5D36-44C5-839C-E744D9989113}" destId="{8F114E2C-44B8-4DBE-8B23-562985D0968E}" srcOrd="1" destOrd="0" presId="urn:microsoft.com/office/officeart/2005/8/layout/hProcess9"/>
    <dgm:cxn modelId="{B66364E3-19E7-472B-BD33-E129092FD6DD}" type="presParOf" srcId="{F620ABED-5D36-44C5-839C-E744D9989113}" destId="{56F5D7E9-2955-4D0B-A6F6-C89000B5C198}" srcOrd="2" destOrd="0" presId="urn:microsoft.com/office/officeart/2005/8/layout/hProcess9"/>
    <dgm:cxn modelId="{2AD26900-4451-429B-9638-60EC17DCFB58}" type="presParOf" srcId="{F620ABED-5D36-44C5-839C-E744D9989113}" destId="{9BBDF399-566E-4FC1-AF05-906559ECF1CF}" srcOrd="3" destOrd="0" presId="urn:microsoft.com/office/officeart/2005/8/layout/hProcess9"/>
    <dgm:cxn modelId="{15FA448E-26AD-42B5-9FF9-E5053BE7A2EB}" type="presParOf" srcId="{F620ABED-5D36-44C5-839C-E744D9989113}" destId="{C753A8F3-7F45-42C2-B70F-0A58007883AD}" srcOrd="4" destOrd="0" presId="urn:microsoft.com/office/officeart/2005/8/layout/hProcess9"/>
    <dgm:cxn modelId="{8941EE5A-FF32-4A40-9E15-102A8C449094}" type="presParOf" srcId="{F620ABED-5D36-44C5-839C-E744D9989113}" destId="{CDCC62BC-24B2-41E7-943C-05383DC8F4FA}" srcOrd="5" destOrd="0" presId="urn:microsoft.com/office/officeart/2005/8/layout/hProcess9"/>
    <dgm:cxn modelId="{A27060DB-2054-429D-92F9-C0465782E5C5}" type="presParOf" srcId="{F620ABED-5D36-44C5-839C-E744D9989113}" destId="{BB7BFE34-FDE3-46BD-8C6E-30382908A88A}" srcOrd="6" destOrd="0" presId="urn:microsoft.com/office/officeart/2005/8/layout/hProcess9"/>
    <dgm:cxn modelId="{70CCD004-6E9B-40DB-BFB1-F60BF6803B58}" type="presParOf" srcId="{F620ABED-5D36-44C5-839C-E744D9989113}" destId="{28178816-8FB9-4FA8-9091-786F955FB874}" srcOrd="7" destOrd="0" presId="urn:microsoft.com/office/officeart/2005/8/layout/hProcess9"/>
    <dgm:cxn modelId="{2E8E05BD-1BE1-4C60-BDB5-D7B793EF1928}" type="presParOf" srcId="{F620ABED-5D36-44C5-839C-E744D9989113}" destId="{C5BC48EB-58D6-4134-BD12-48AC8AEC601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A0BAC-7CF3-4F42-813B-ED0713FFF6BC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0F43DA-6447-4F15-86EE-7956B7B5F3D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800" b="1" u="none" dirty="0" smtClean="0"/>
            <a:t>2009</a:t>
          </a:r>
          <a:endParaRPr lang="pt-BR" sz="1800" b="1" u="none" dirty="0"/>
        </a:p>
      </dgm:t>
    </dgm:pt>
    <dgm:pt modelId="{0BFC38DF-699B-411B-838B-6D943C78215D}" type="parTrans" cxnId="{35880189-DBC7-4C44-A9AD-539ABD2E9235}">
      <dgm:prSet/>
      <dgm:spPr/>
      <dgm:t>
        <a:bodyPr/>
        <a:lstStyle/>
        <a:p>
          <a:endParaRPr lang="pt-BR" sz="1800" b="1" u="none"/>
        </a:p>
      </dgm:t>
    </dgm:pt>
    <dgm:pt modelId="{0C8BB632-600B-4914-9369-2CEF1CE93806}" type="sibTrans" cxnId="{35880189-DBC7-4C44-A9AD-539ABD2E9235}">
      <dgm:prSet/>
      <dgm:spPr/>
      <dgm:t>
        <a:bodyPr/>
        <a:lstStyle/>
        <a:p>
          <a:endParaRPr lang="pt-BR" sz="1800" b="1" u="none"/>
        </a:p>
      </dgm:t>
    </dgm:pt>
    <dgm:pt modelId="{78CE9425-6B59-48BF-9DFC-506EBC46059C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800" b="1" u="none" dirty="0" smtClean="0"/>
            <a:t>2010</a:t>
          </a:r>
          <a:endParaRPr lang="pt-BR" sz="1800" b="1" u="none" dirty="0"/>
        </a:p>
      </dgm:t>
    </dgm:pt>
    <dgm:pt modelId="{BD6F3CAA-7CD8-4E61-B41B-C8CB4CF92767}" type="parTrans" cxnId="{480ED815-27D1-4C3D-81BE-631E168FB0D9}">
      <dgm:prSet/>
      <dgm:spPr/>
      <dgm:t>
        <a:bodyPr/>
        <a:lstStyle/>
        <a:p>
          <a:endParaRPr lang="pt-BR" sz="1800" b="1" u="none"/>
        </a:p>
      </dgm:t>
    </dgm:pt>
    <dgm:pt modelId="{AAEBA6FA-135E-48B9-A9C4-D536885DFB1D}" type="sibTrans" cxnId="{480ED815-27D1-4C3D-81BE-631E168FB0D9}">
      <dgm:prSet/>
      <dgm:spPr/>
      <dgm:t>
        <a:bodyPr/>
        <a:lstStyle/>
        <a:p>
          <a:endParaRPr lang="pt-BR" sz="1800" b="1" u="none"/>
        </a:p>
      </dgm:t>
    </dgm:pt>
    <dgm:pt modelId="{EE827099-8063-4AC9-BB72-F3A9A29860B2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u="none" dirty="0" smtClean="0"/>
            <a:t>2012</a:t>
          </a:r>
          <a:endParaRPr lang="pt-BR" b="1" u="none" dirty="0"/>
        </a:p>
      </dgm:t>
    </dgm:pt>
    <dgm:pt modelId="{E72605E6-4BD0-412D-B819-2C837D2CB066}" type="sibTrans" cxnId="{B040C14F-CBA4-413F-8521-A1B6202C4EE2}">
      <dgm:prSet/>
      <dgm:spPr/>
      <dgm:t>
        <a:bodyPr/>
        <a:lstStyle/>
        <a:p>
          <a:endParaRPr lang="pt-BR"/>
        </a:p>
      </dgm:t>
    </dgm:pt>
    <dgm:pt modelId="{F441091E-ED9A-482E-AB0A-C2CB72584CE9}" type="parTrans" cxnId="{B040C14F-CBA4-413F-8521-A1B6202C4EE2}">
      <dgm:prSet/>
      <dgm:spPr/>
      <dgm:t>
        <a:bodyPr/>
        <a:lstStyle/>
        <a:p>
          <a:endParaRPr lang="pt-BR"/>
        </a:p>
      </dgm:t>
    </dgm:pt>
    <dgm:pt modelId="{8011B11B-752A-44C4-9840-263B7CDCD4E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800" b="1" u="none" dirty="0" smtClean="0"/>
            <a:t>2011</a:t>
          </a:r>
          <a:endParaRPr lang="pt-BR" sz="1800" b="1" u="none" dirty="0"/>
        </a:p>
      </dgm:t>
    </dgm:pt>
    <dgm:pt modelId="{D62FA2D8-DDF6-4D1F-AD67-D179FAFCBAEF}" type="sibTrans" cxnId="{E227EA54-FE52-4FA6-B9AE-69C46099310C}">
      <dgm:prSet/>
      <dgm:spPr/>
      <dgm:t>
        <a:bodyPr/>
        <a:lstStyle/>
        <a:p>
          <a:endParaRPr lang="pt-BR" sz="1800" b="1" u="none"/>
        </a:p>
      </dgm:t>
    </dgm:pt>
    <dgm:pt modelId="{549E1FE9-5887-4704-9AB1-6C0CA0A9A483}" type="parTrans" cxnId="{E227EA54-FE52-4FA6-B9AE-69C46099310C}">
      <dgm:prSet/>
      <dgm:spPr/>
      <dgm:t>
        <a:bodyPr/>
        <a:lstStyle/>
        <a:p>
          <a:endParaRPr lang="pt-BR" sz="1800" b="1" u="none"/>
        </a:p>
      </dgm:t>
    </dgm:pt>
    <dgm:pt modelId="{D0703036-5CAB-4F02-8FE4-3EF8708BA437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1800" b="1" u="none" dirty="0" smtClean="0"/>
            <a:t>2013</a:t>
          </a:r>
          <a:endParaRPr lang="pt-BR" sz="1800" b="1" u="none" dirty="0"/>
        </a:p>
      </dgm:t>
    </dgm:pt>
    <dgm:pt modelId="{BFE8B256-DC6A-4932-B258-F0310688AE7A}" type="sibTrans" cxnId="{AD166820-A003-411B-9605-B53D2217B129}">
      <dgm:prSet/>
      <dgm:spPr/>
      <dgm:t>
        <a:bodyPr/>
        <a:lstStyle/>
        <a:p>
          <a:endParaRPr lang="pt-BR" sz="1800" b="1" u="none"/>
        </a:p>
      </dgm:t>
    </dgm:pt>
    <dgm:pt modelId="{5AF052B8-DFF8-4DB0-A825-68F8C3B3F016}" type="parTrans" cxnId="{AD166820-A003-411B-9605-B53D2217B129}">
      <dgm:prSet/>
      <dgm:spPr/>
      <dgm:t>
        <a:bodyPr/>
        <a:lstStyle/>
        <a:p>
          <a:endParaRPr lang="pt-BR" sz="1800" b="1" u="none"/>
        </a:p>
      </dgm:t>
    </dgm:pt>
    <dgm:pt modelId="{C202776B-EA9A-4E88-B260-C3C52019F3E4}" type="pres">
      <dgm:prSet presAssocID="{B2DA0BAC-7CF3-4F42-813B-ED0713FFF6B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138257-4185-4E61-9047-D68ECF520CD8}" type="pres">
      <dgm:prSet presAssocID="{B2DA0BAC-7CF3-4F42-813B-ED0713FFF6BC}" presName="arrow" presStyleLbl="bgShp" presStyleIdx="0" presStyleCnt="1" custScaleX="117647" custLinFactNeighborX="-949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F620ABED-5D36-44C5-839C-E744D9989113}" type="pres">
      <dgm:prSet presAssocID="{B2DA0BAC-7CF3-4F42-813B-ED0713FFF6BC}" presName="linearProcess" presStyleCnt="0"/>
      <dgm:spPr/>
    </dgm:pt>
    <dgm:pt modelId="{56F5D7E9-2955-4D0B-A6F6-C89000B5C198}" type="pres">
      <dgm:prSet presAssocID="{A70F43DA-6447-4F15-86EE-7956B7B5F3D8}" presName="textNode" presStyleLbl="node1" presStyleIdx="0" presStyleCnt="5" custScaleX="41845" custScaleY="205172" custLinFactX="-4381" custLinFactNeighborX="-100000" custLinFactNeighborY="25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9BBDF399-566E-4FC1-AF05-906559ECF1CF}" type="pres">
      <dgm:prSet presAssocID="{0C8BB632-600B-4914-9369-2CEF1CE93806}" presName="sibTrans" presStyleCnt="0"/>
      <dgm:spPr/>
    </dgm:pt>
    <dgm:pt modelId="{C753A8F3-7F45-42C2-B70F-0A58007883AD}" type="pres">
      <dgm:prSet presAssocID="{78CE9425-6B59-48BF-9DFC-506EBC46059C}" presName="textNode" presStyleLbl="node1" presStyleIdx="1" presStyleCnt="5" custScaleX="41845" custScaleY="205172" custLinFactNeighborX="-86671" custLinFactNeighborY="25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CDCC62BC-24B2-41E7-943C-05383DC8F4FA}" type="pres">
      <dgm:prSet presAssocID="{AAEBA6FA-135E-48B9-A9C4-D536885DFB1D}" presName="sibTrans" presStyleCnt="0"/>
      <dgm:spPr/>
    </dgm:pt>
    <dgm:pt modelId="{BB7BFE34-FDE3-46BD-8C6E-30382908A88A}" type="pres">
      <dgm:prSet presAssocID="{D0703036-5CAB-4F02-8FE4-3EF8708BA437}" presName="textNode" presStyleLbl="node1" presStyleIdx="2" presStyleCnt="5" custScaleX="47222" custScaleY="205172" custLinFactX="98892" custLinFactNeighborX="100000" custLinFactNeighborY="25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9BD33179-CF34-4EEC-9A23-90DE32152B7E}" type="pres">
      <dgm:prSet presAssocID="{BFE8B256-DC6A-4932-B258-F0310688AE7A}" presName="sibTrans" presStyleCnt="0"/>
      <dgm:spPr/>
    </dgm:pt>
    <dgm:pt modelId="{8A53EE16-2ED3-4592-8686-420EB02CB63B}" type="pres">
      <dgm:prSet presAssocID="{8011B11B-752A-44C4-9840-263B7CDCD4E8}" presName="textNode" presStyleLbl="node1" presStyleIdx="3" presStyleCnt="5" custScaleX="41845" custScaleY="205172" custLinFactX="-55854" custLinFactNeighborX="-100000" custLinFactNeighborY="25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9A799619-1007-4DF7-B1FA-51A619064191}" type="pres">
      <dgm:prSet presAssocID="{D62FA2D8-DDF6-4D1F-AD67-D179FAFCBAEF}" presName="sibTrans" presStyleCnt="0"/>
      <dgm:spPr/>
    </dgm:pt>
    <dgm:pt modelId="{0B215BC7-C9C8-4649-8864-96682E2830E1}" type="pres">
      <dgm:prSet presAssocID="{EE827099-8063-4AC9-BB72-F3A9A29860B2}" presName="textNode" presStyleLbl="node1" presStyleIdx="4" presStyleCnt="5" custScaleX="41845" custScaleY="205172" custLinFactX="-54698" custLinFactNeighborX="-100000" custLinFactNeighborY="25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</dgm:ptLst>
  <dgm:cxnLst>
    <dgm:cxn modelId="{F3A154E2-A746-4210-8739-F26DC98CA36C}" type="presOf" srcId="{EE827099-8063-4AC9-BB72-F3A9A29860B2}" destId="{0B215BC7-C9C8-4649-8864-96682E2830E1}" srcOrd="0" destOrd="0" presId="urn:microsoft.com/office/officeart/2005/8/layout/hProcess9"/>
    <dgm:cxn modelId="{F4234235-F2BD-4F5B-BBF1-590277188346}" type="presOf" srcId="{D0703036-5CAB-4F02-8FE4-3EF8708BA437}" destId="{BB7BFE34-FDE3-46BD-8C6E-30382908A88A}" srcOrd="0" destOrd="0" presId="urn:microsoft.com/office/officeart/2005/8/layout/hProcess9"/>
    <dgm:cxn modelId="{480ED815-27D1-4C3D-81BE-631E168FB0D9}" srcId="{B2DA0BAC-7CF3-4F42-813B-ED0713FFF6BC}" destId="{78CE9425-6B59-48BF-9DFC-506EBC46059C}" srcOrd="1" destOrd="0" parTransId="{BD6F3CAA-7CD8-4E61-B41B-C8CB4CF92767}" sibTransId="{AAEBA6FA-135E-48B9-A9C4-D536885DFB1D}"/>
    <dgm:cxn modelId="{63CD90E4-3FDA-40FB-90F5-D6011CDE84DA}" type="presOf" srcId="{78CE9425-6B59-48BF-9DFC-506EBC46059C}" destId="{C753A8F3-7F45-42C2-B70F-0A58007883AD}" srcOrd="0" destOrd="0" presId="urn:microsoft.com/office/officeart/2005/8/layout/hProcess9"/>
    <dgm:cxn modelId="{FD605B6E-0509-4B73-9DD8-1EA07F413AD9}" type="presOf" srcId="{8011B11B-752A-44C4-9840-263B7CDCD4E8}" destId="{8A53EE16-2ED3-4592-8686-420EB02CB63B}" srcOrd="0" destOrd="0" presId="urn:microsoft.com/office/officeart/2005/8/layout/hProcess9"/>
    <dgm:cxn modelId="{8B48FF53-E03D-4095-85CD-89F846DC401E}" type="presOf" srcId="{B2DA0BAC-7CF3-4F42-813B-ED0713FFF6BC}" destId="{C202776B-EA9A-4E88-B260-C3C52019F3E4}" srcOrd="0" destOrd="0" presId="urn:microsoft.com/office/officeart/2005/8/layout/hProcess9"/>
    <dgm:cxn modelId="{B040C14F-CBA4-413F-8521-A1B6202C4EE2}" srcId="{B2DA0BAC-7CF3-4F42-813B-ED0713FFF6BC}" destId="{EE827099-8063-4AC9-BB72-F3A9A29860B2}" srcOrd="4" destOrd="0" parTransId="{F441091E-ED9A-482E-AB0A-C2CB72584CE9}" sibTransId="{E72605E6-4BD0-412D-B819-2C837D2CB066}"/>
    <dgm:cxn modelId="{E11DDFCD-96D9-4E3F-97E7-FE312DC068F3}" type="presOf" srcId="{A70F43DA-6447-4F15-86EE-7956B7B5F3D8}" destId="{56F5D7E9-2955-4D0B-A6F6-C89000B5C198}" srcOrd="0" destOrd="0" presId="urn:microsoft.com/office/officeart/2005/8/layout/hProcess9"/>
    <dgm:cxn modelId="{35880189-DBC7-4C44-A9AD-539ABD2E9235}" srcId="{B2DA0BAC-7CF3-4F42-813B-ED0713FFF6BC}" destId="{A70F43DA-6447-4F15-86EE-7956B7B5F3D8}" srcOrd="0" destOrd="0" parTransId="{0BFC38DF-699B-411B-838B-6D943C78215D}" sibTransId="{0C8BB632-600B-4914-9369-2CEF1CE93806}"/>
    <dgm:cxn modelId="{AD166820-A003-411B-9605-B53D2217B129}" srcId="{B2DA0BAC-7CF3-4F42-813B-ED0713FFF6BC}" destId="{D0703036-5CAB-4F02-8FE4-3EF8708BA437}" srcOrd="2" destOrd="0" parTransId="{5AF052B8-DFF8-4DB0-A825-68F8C3B3F016}" sibTransId="{BFE8B256-DC6A-4932-B258-F0310688AE7A}"/>
    <dgm:cxn modelId="{E227EA54-FE52-4FA6-B9AE-69C46099310C}" srcId="{B2DA0BAC-7CF3-4F42-813B-ED0713FFF6BC}" destId="{8011B11B-752A-44C4-9840-263B7CDCD4E8}" srcOrd="3" destOrd="0" parTransId="{549E1FE9-5887-4704-9AB1-6C0CA0A9A483}" sibTransId="{D62FA2D8-DDF6-4D1F-AD67-D179FAFCBAEF}"/>
    <dgm:cxn modelId="{15AF06C9-74B0-4300-999B-E6AF3DB105EC}" type="presParOf" srcId="{C202776B-EA9A-4E88-B260-C3C52019F3E4}" destId="{DD138257-4185-4E61-9047-D68ECF520CD8}" srcOrd="0" destOrd="0" presId="urn:microsoft.com/office/officeart/2005/8/layout/hProcess9"/>
    <dgm:cxn modelId="{98F76A5E-50C4-4519-9AA6-A2F25DBD64C6}" type="presParOf" srcId="{C202776B-EA9A-4E88-B260-C3C52019F3E4}" destId="{F620ABED-5D36-44C5-839C-E744D9989113}" srcOrd="1" destOrd="0" presId="urn:microsoft.com/office/officeart/2005/8/layout/hProcess9"/>
    <dgm:cxn modelId="{DEEBFA57-8440-4481-9C0A-DB1F79B117B4}" type="presParOf" srcId="{F620ABED-5D36-44C5-839C-E744D9989113}" destId="{56F5D7E9-2955-4D0B-A6F6-C89000B5C198}" srcOrd="0" destOrd="0" presId="urn:microsoft.com/office/officeart/2005/8/layout/hProcess9"/>
    <dgm:cxn modelId="{A0D59B34-79A9-452D-BA4E-E7A187AD9D54}" type="presParOf" srcId="{F620ABED-5D36-44C5-839C-E744D9989113}" destId="{9BBDF399-566E-4FC1-AF05-906559ECF1CF}" srcOrd="1" destOrd="0" presId="urn:microsoft.com/office/officeart/2005/8/layout/hProcess9"/>
    <dgm:cxn modelId="{D33F637B-EA23-44B1-B5FF-FDAA4EDC237B}" type="presParOf" srcId="{F620ABED-5D36-44C5-839C-E744D9989113}" destId="{C753A8F3-7F45-42C2-B70F-0A58007883AD}" srcOrd="2" destOrd="0" presId="urn:microsoft.com/office/officeart/2005/8/layout/hProcess9"/>
    <dgm:cxn modelId="{3667066F-AB6D-4994-B824-A5B9BDAD6019}" type="presParOf" srcId="{F620ABED-5D36-44C5-839C-E744D9989113}" destId="{CDCC62BC-24B2-41E7-943C-05383DC8F4FA}" srcOrd="3" destOrd="0" presId="urn:microsoft.com/office/officeart/2005/8/layout/hProcess9"/>
    <dgm:cxn modelId="{9B7B39C4-3A14-4F62-9816-95E42305BD25}" type="presParOf" srcId="{F620ABED-5D36-44C5-839C-E744D9989113}" destId="{BB7BFE34-FDE3-46BD-8C6E-30382908A88A}" srcOrd="4" destOrd="0" presId="urn:microsoft.com/office/officeart/2005/8/layout/hProcess9"/>
    <dgm:cxn modelId="{465E0ABA-393E-401A-B051-BD98461E46FA}" type="presParOf" srcId="{F620ABED-5D36-44C5-839C-E744D9989113}" destId="{9BD33179-CF34-4EEC-9A23-90DE32152B7E}" srcOrd="5" destOrd="0" presId="urn:microsoft.com/office/officeart/2005/8/layout/hProcess9"/>
    <dgm:cxn modelId="{A61A7068-23E6-44B3-83E2-0F1118E71EE2}" type="presParOf" srcId="{F620ABED-5D36-44C5-839C-E744D9989113}" destId="{8A53EE16-2ED3-4592-8686-420EB02CB63B}" srcOrd="6" destOrd="0" presId="urn:microsoft.com/office/officeart/2005/8/layout/hProcess9"/>
    <dgm:cxn modelId="{93B8ED77-4CD6-4DFD-AB40-293A7D7F8EDD}" type="presParOf" srcId="{F620ABED-5D36-44C5-839C-E744D9989113}" destId="{9A799619-1007-4DF7-B1FA-51A619064191}" srcOrd="7" destOrd="0" presId="urn:microsoft.com/office/officeart/2005/8/layout/hProcess9"/>
    <dgm:cxn modelId="{E8184B65-CD71-419A-B45A-D24A0AF16AF6}" type="presParOf" srcId="{F620ABED-5D36-44C5-839C-E744D9989113}" destId="{0B215BC7-C9C8-4649-8864-96682E2830E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86535-4F5F-4FD5-8145-1321EB965269}">
      <dsp:nvSpPr>
        <dsp:cNvPr id="0" name=""/>
        <dsp:cNvSpPr/>
      </dsp:nvSpPr>
      <dsp:spPr>
        <a:xfrm rot="16200000">
          <a:off x="-1380088" y="1381020"/>
          <a:ext cx="5184575" cy="242253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Aumento do Consumo Doméstico </a:t>
          </a:r>
          <a:endParaRPr lang="pt-BR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Empresas com aderência ao aumento da renda da população e do crédito ao consumo (varejo, seguros, alimentos, serviços, saúde, tecnologia etc.)</a:t>
          </a:r>
        </a:p>
      </dsp:txBody>
      <dsp:txXfrm rot="5400000">
        <a:off x="932" y="1036915"/>
        <a:ext cx="2422534" cy="3110745"/>
      </dsp:txXfrm>
    </dsp:sp>
    <dsp:sp modelId="{FB7CE6B8-734B-48D7-9EC8-94FE21FCE605}">
      <dsp:nvSpPr>
        <dsp:cNvPr id="0" name=""/>
        <dsp:cNvSpPr/>
      </dsp:nvSpPr>
      <dsp:spPr>
        <a:xfrm rot="16200000">
          <a:off x="1224136" y="1381020"/>
          <a:ext cx="5184575" cy="242253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Vantagens Comparativas do Brasil </a:t>
          </a:r>
          <a:endParaRPr lang="pt-BR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Recursos naturais abundantes, baixo custo de produção e ou aumento da liberalização do comércio global (agronegócios, florestas plantadas, óleo e gás etc.)</a:t>
          </a:r>
          <a:endParaRPr lang="pt-BR" sz="1800" kern="1200" dirty="0"/>
        </a:p>
      </dsp:txBody>
      <dsp:txXfrm rot="5400000">
        <a:off x="2605156" y="1036915"/>
        <a:ext cx="2422534" cy="3110745"/>
      </dsp:txXfrm>
    </dsp:sp>
    <dsp:sp modelId="{41874BD0-C416-452B-9DCE-6822F857F844}">
      <dsp:nvSpPr>
        <dsp:cNvPr id="0" name=""/>
        <dsp:cNvSpPr/>
      </dsp:nvSpPr>
      <dsp:spPr>
        <a:xfrm rot="16200000">
          <a:off x="3828360" y="1381020"/>
          <a:ext cx="5184575" cy="242253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Melhoria da Infra- estrutura do País </a:t>
          </a:r>
          <a:endParaRPr lang="pt-BR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Empresas que atuam diretamente em obras de infra-estrutura ou na sua cadeia de fornecimento e serviços (cadeia de logística, implementos rodoviários, empresas na cadeia de energia, água e saneamento etc.)</a:t>
          </a:r>
          <a:endParaRPr lang="pt-BR" sz="1600" kern="1200" dirty="0"/>
        </a:p>
      </dsp:txBody>
      <dsp:txXfrm rot="5400000">
        <a:off x="5209380" y="1036915"/>
        <a:ext cx="2422534" cy="3110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38257-4185-4E61-9047-D68ECF520CD8}">
      <dsp:nvSpPr>
        <dsp:cNvPr id="0" name=""/>
        <dsp:cNvSpPr/>
      </dsp:nvSpPr>
      <dsp:spPr>
        <a:xfrm>
          <a:off x="4" y="0"/>
          <a:ext cx="8927971" cy="720000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7D715-A947-4C91-BD2B-62D745F7FE9A}">
      <dsp:nvSpPr>
        <dsp:cNvPr id="0" name=""/>
        <dsp:cNvSpPr/>
      </dsp:nvSpPr>
      <dsp:spPr>
        <a:xfrm>
          <a:off x="255643" y="216023"/>
          <a:ext cx="968480" cy="288115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2004</a:t>
          </a:r>
          <a:endParaRPr lang="pt-BR" sz="1400" b="1" kern="1200" dirty="0"/>
        </a:p>
      </dsp:txBody>
      <dsp:txXfrm>
        <a:off x="397474" y="258216"/>
        <a:ext cx="684818" cy="203729"/>
      </dsp:txXfrm>
    </dsp:sp>
    <dsp:sp modelId="{56F5D7E9-2955-4D0B-A6F6-C89000B5C198}">
      <dsp:nvSpPr>
        <dsp:cNvPr id="0" name=""/>
        <dsp:cNvSpPr/>
      </dsp:nvSpPr>
      <dsp:spPr>
        <a:xfrm>
          <a:off x="1984885" y="216023"/>
          <a:ext cx="895440" cy="273202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2005</a:t>
          </a:r>
          <a:endParaRPr lang="pt-BR" sz="1400" b="1" kern="1200" dirty="0"/>
        </a:p>
      </dsp:txBody>
      <dsp:txXfrm>
        <a:off x="2116019" y="256033"/>
        <a:ext cx="633172" cy="193182"/>
      </dsp:txXfrm>
    </dsp:sp>
    <dsp:sp modelId="{C753A8F3-7F45-42C2-B70F-0A58007883AD}">
      <dsp:nvSpPr>
        <dsp:cNvPr id="0" name=""/>
        <dsp:cNvSpPr/>
      </dsp:nvSpPr>
      <dsp:spPr>
        <a:xfrm>
          <a:off x="3766467" y="216023"/>
          <a:ext cx="914055" cy="288115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2006</a:t>
          </a:r>
          <a:endParaRPr lang="pt-BR" sz="1400" b="1" kern="1200" dirty="0"/>
        </a:p>
      </dsp:txBody>
      <dsp:txXfrm>
        <a:off x="3900327" y="258216"/>
        <a:ext cx="646335" cy="203729"/>
      </dsp:txXfrm>
    </dsp:sp>
    <dsp:sp modelId="{BB7BFE34-FDE3-46BD-8C6E-30382908A88A}">
      <dsp:nvSpPr>
        <dsp:cNvPr id="0" name=""/>
        <dsp:cNvSpPr/>
      </dsp:nvSpPr>
      <dsp:spPr>
        <a:xfrm>
          <a:off x="5585279" y="216023"/>
          <a:ext cx="895440" cy="273202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2007</a:t>
          </a:r>
          <a:endParaRPr lang="pt-BR" sz="1400" b="1" kern="1200" dirty="0"/>
        </a:p>
      </dsp:txBody>
      <dsp:txXfrm>
        <a:off x="5716413" y="256033"/>
        <a:ext cx="633172" cy="193182"/>
      </dsp:txXfrm>
    </dsp:sp>
    <dsp:sp modelId="{C5BC48EB-58D6-4134-BD12-48AC8AEC6012}">
      <dsp:nvSpPr>
        <dsp:cNvPr id="0" name=""/>
        <dsp:cNvSpPr/>
      </dsp:nvSpPr>
      <dsp:spPr>
        <a:xfrm>
          <a:off x="7235187" y="216024"/>
          <a:ext cx="901707" cy="287951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2008</a:t>
          </a:r>
          <a:endParaRPr lang="pt-BR" sz="1400" b="1" kern="1200" dirty="0"/>
        </a:p>
      </dsp:txBody>
      <dsp:txXfrm>
        <a:off x="7367239" y="258193"/>
        <a:ext cx="637603" cy="203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38257-4185-4E61-9047-D68ECF520CD8}">
      <dsp:nvSpPr>
        <dsp:cNvPr id="0" name=""/>
        <dsp:cNvSpPr/>
      </dsp:nvSpPr>
      <dsp:spPr>
        <a:xfrm>
          <a:off x="0" y="0"/>
          <a:ext cx="8927971" cy="720000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5D7E9-2955-4D0B-A6F6-C89000B5C198}">
      <dsp:nvSpPr>
        <dsp:cNvPr id="0" name=""/>
        <dsp:cNvSpPr/>
      </dsp:nvSpPr>
      <dsp:spPr>
        <a:xfrm>
          <a:off x="133508" y="71927"/>
          <a:ext cx="1120773" cy="590895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none" kern="1200" dirty="0" smtClean="0"/>
            <a:t>2009</a:t>
          </a:r>
          <a:endParaRPr lang="pt-BR" sz="1800" b="1" u="none" kern="1200" dirty="0"/>
        </a:p>
      </dsp:txBody>
      <dsp:txXfrm>
        <a:off x="297641" y="158462"/>
        <a:ext cx="792507" cy="417825"/>
      </dsp:txXfrm>
    </dsp:sp>
    <dsp:sp modelId="{C753A8F3-7F45-42C2-B70F-0A58007883AD}">
      <dsp:nvSpPr>
        <dsp:cNvPr id="0" name=""/>
        <dsp:cNvSpPr/>
      </dsp:nvSpPr>
      <dsp:spPr>
        <a:xfrm>
          <a:off x="1877522" y="71927"/>
          <a:ext cx="1120773" cy="590895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none" kern="1200" dirty="0" smtClean="0"/>
            <a:t>2010</a:t>
          </a:r>
          <a:endParaRPr lang="pt-BR" sz="1800" b="1" u="none" kern="1200" dirty="0"/>
        </a:p>
      </dsp:txBody>
      <dsp:txXfrm>
        <a:off x="2041655" y="158462"/>
        <a:ext cx="792507" cy="417825"/>
      </dsp:txXfrm>
    </dsp:sp>
    <dsp:sp modelId="{BB7BFE34-FDE3-46BD-8C6E-30382908A88A}">
      <dsp:nvSpPr>
        <dsp:cNvPr id="0" name=""/>
        <dsp:cNvSpPr/>
      </dsp:nvSpPr>
      <dsp:spPr>
        <a:xfrm>
          <a:off x="6926707" y="71927"/>
          <a:ext cx="1264790" cy="590895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none" kern="1200" dirty="0" smtClean="0"/>
            <a:t>2013</a:t>
          </a:r>
          <a:endParaRPr lang="pt-BR" sz="1800" b="1" u="none" kern="1200" dirty="0"/>
        </a:p>
      </dsp:txBody>
      <dsp:txXfrm>
        <a:off x="7111931" y="158462"/>
        <a:ext cx="894342" cy="417825"/>
      </dsp:txXfrm>
    </dsp:sp>
    <dsp:sp modelId="{8A53EE16-2ED3-4592-8686-420EB02CB63B}">
      <dsp:nvSpPr>
        <dsp:cNvPr id="0" name=""/>
        <dsp:cNvSpPr/>
      </dsp:nvSpPr>
      <dsp:spPr>
        <a:xfrm>
          <a:off x="3600393" y="71927"/>
          <a:ext cx="1120773" cy="590895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none" kern="1200" dirty="0" smtClean="0"/>
            <a:t>2011</a:t>
          </a:r>
          <a:endParaRPr lang="pt-BR" sz="1800" b="1" u="none" kern="1200" dirty="0"/>
        </a:p>
      </dsp:txBody>
      <dsp:txXfrm>
        <a:off x="3764526" y="158462"/>
        <a:ext cx="792507" cy="417825"/>
      </dsp:txXfrm>
    </dsp:sp>
    <dsp:sp modelId="{0B215BC7-C9C8-4649-8864-96682E2830E1}">
      <dsp:nvSpPr>
        <dsp:cNvPr id="0" name=""/>
        <dsp:cNvSpPr/>
      </dsp:nvSpPr>
      <dsp:spPr>
        <a:xfrm>
          <a:off x="5198528" y="71927"/>
          <a:ext cx="1120773" cy="590895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none" kern="1200" dirty="0" smtClean="0"/>
            <a:t>2012</a:t>
          </a:r>
          <a:endParaRPr lang="pt-BR" sz="1800" b="1" u="none" kern="1200" dirty="0"/>
        </a:p>
      </dsp:txBody>
      <dsp:txXfrm>
        <a:off x="5362661" y="158462"/>
        <a:ext cx="792507" cy="417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0.00307</cdr:y>
    </cdr:from>
    <cdr:to>
      <cdr:x>0</cdr:x>
      <cdr:y>0.00307</cdr:y>
    </cdr:to>
    <cdr:sp macro="" textlink="">
      <cdr:nvSpPr>
        <cdr:cNvPr id="3" name="Conector reto 2"/>
        <cdr:cNvSpPr/>
      </cdr:nvSpPr>
      <cdr:spPr>
        <a:xfrm xmlns:a="http://schemas.openxmlformats.org/drawingml/2006/main">
          <a:off x="-18495" y="18495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0.01535</cdr:x>
      <cdr:y>0.89835</cdr:y>
    </cdr:from>
    <cdr:to>
      <cdr:x>0.34813</cdr:x>
      <cdr:y>1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138090" y="5222513"/>
          <a:ext cx="2993750" cy="590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dirty="0"/>
            <a:t>Fonte: ANBIMA</a:t>
          </a:r>
        </a:p>
        <a:p xmlns:a="http://schemas.openxmlformats.org/drawingml/2006/main">
          <a:r>
            <a:rPr lang="pt-BR" sz="1400" baseline="0" dirty="0"/>
            <a:t>Elaboração: </a:t>
          </a:r>
          <a:r>
            <a:rPr lang="pt-BR" sz="1400" dirty="0">
              <a:latin typeface="+mn-lt"/>
              <a:ea typeface="+mn-ea"/>
              <a:cs typeface="+mn-cs"/>
            </a:rPr>
            <a:t>FUNCEF/DIRIN/GEMAC</a:t>
          </a:r>
          <a:r>
            <a:rPr lang="pt-BR" sz="1400" baseline="0" dirty="0"/>
            <a:t> </a:t>
          </a:r>
          <a:endParaRPr lang="pt-BR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0.07339</cdr:x>
      <cdr:y>0.13592</cdr:y>
    </cdr:from>
    <cdr:to>
      <cdr:x>0.09174</cdr:x>
      <cdr:y>0.29126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76064" y="504056"/>
          <a:ext cx="14401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0.01786</cdr:x>
      <cdr:y>0.34951</cdr:y>
    </cdr:from>
    <cdr:to>
      <cdr:x>0.04464</cdr:x>
      <cdr:y>0.52427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44016" y="1296144"/>
          <a:ext cx="216024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pt-BR" sz="1100" b="1" dirty="0" smtClean="0">
              <a:solidFill>
                <a:schemeClr val="tx1"/>
              </a:solidFill>
            </a:rPr>
            <a:t>Milhões</a:t>
          </a:r>
          <a:endParaRPr lang="pt-BR" sz="11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0.83958</cdr:x>
      <cdr:y>0.04636</cdr:y>
    </cdr:from>
    <cdr:to>
      <cdr:x>1</cdr:x>
      <cdr:y>0.10375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876675" y="200026"/>
          <a:ext cx="7334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100" b="1"/>
            <a:t>Milhões</a:t>
          </a:r>
        </a:p>
      </cdr:txBody>
    </cdr:sp>
  </cdr:relSizeAnchor>
  <cdr:relSizeAnchor xmlns:cdr="http://schemas.openxmlformats.org/drawingml/2006/chartDrawing">
    <cdr:from>
      <cdr:x>0.83958</cdr:x>
      <cdr:y>0.04636</cdr:y>
    </cdr:from>
    <cdr:to>
      <cdr:x>1</cdr:x>
      <cdr:y>0.10375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876675" y="200026"/>
          <a:ext cx="7334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100" b="1"/>
            <a:t>Milhões</a:t>
          </a:r>
        </a:p>
      </cdr:txBody>
    </cdr:sp>
  </cdr:relSizeAnchor>
  <cdr:relSizeAnchor xmlns:cdr="http://schemas.openxmlformats.org/drawingml/2006/chartDrawing">
    <cdr:from>
      <cdr:x>0.67417</cdr:x>
      <cdr:y>0.61631</cdr:y>
    </cdr:from>
    <cdr:to>
      <cdr:x>0.69536</cdr:x>
      <cdr:y>0.64457</cdr:y>
    </cdr:to>
    <cdr:sp macro="" textlink="">
      <cdr:nvSpPr>
        <cdr:cNvPr id="4" name="Retângulo 3"/>
        <cdr:cNvSpPr/>
      </cdr:nvSpPr>
      <cdr:spPr>
        <a:xfrm xmlns:a="http://schemas.openxmlformats.org/drawingml/2006/main">
          <a:off x="4581509" y="3141349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75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60" cy="496411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r">
              <a:defRPr sz="1300"/>
            </a:lvl1pPr>
          </a:lstStyle>
          <a:p>
            <a:fld id="{8A44185F-D860-498B-83C8-39444D85880B}" type="datetimeFigureOut">
              <a:rPr lang="pt-BR" smtClean="0"/>
              <a:pPr/>
              <a:t>2/7/2013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6411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60" cy="496411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r">
              <a:defRPr sz="1300"/>
            </a:lvl1pPr>
          </a:lstStyle>
          <a:p>
            <a:fld id="{F3E6E2B7-5AAD-4F34-A8F2-9FB30F4E3A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795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6411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93B2AC0D-5A79-42D0-BE4D-0E7C4D86B324}" type="datetimeFigureOut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1" rIns="95564" bIns="4778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4" tIns="47781" rIns="95564" bIns="4778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6411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60" cy="496411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87D16B45-2773-4852-B877-356BF0FAD8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0941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30C93-99B6-451E-8119-9600F8BA73DF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56452-6888-45F7-9361-1E42FC1CEAEA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0C2A4-DBB6-48E0-9939-A9CDB0EFF1D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DC411-4B73-42CC-9E5D-E0D135DC7522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56452-6888-45F7-9361-1E42FC1CEAEA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56452-6888-45F7-9361-1E42FC1CEAEA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56452-6888-45F7-9361-1E42FC1CEAEA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56452-6888-45F7-9361-1E42FC1CEAEA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56452-6888-45F7-9361-1E42FC1CEAEA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56452-6888-45F7-9361-1E42FC1CEAEA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DC411-4B73-42CC-9E5D-E0D135DC7522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78A7-7214-46D6-B88F-A3F907168567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F1DE-65BE-471D-95EF-C00FA7B7F1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FC96-EE5B-4E01-AC79-75CAD3FBE816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583C-991B-4F7F-B127-610664EC28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7DED-2699-42AD-8863-F6B15CDB9C39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C0ED-555E-4992-ADC4-E3F57ABDCC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930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78A7-7214-46D6-B88F-A3F907168567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F1DE-65BE-471D-95EF-C00FA7B7F14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CFF4-ACCD-4CAD-B922-431917AB8FA6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2B81-E86D-4080-85BE-036AAB73C7A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F250-9DDB-4BFC-A444-109ACEE73684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35FC-ECEB-46E0-AC69-CAE56B2EE1A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D18B-F658-45F0-87D0-7DDC593308BE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07F9-8BA7-4E1B-B16C-9ACAB6D654D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D42D-A355-4AEB-A4A4-360705B4428B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6369-3788-437E-B652-B0CB656BC01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D88C-A733-4980-BC4A-7B7F6B34CCFA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1C2D-057C-47C7-8973-2F8D405B54B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F6CC-F814-4837-BE96-051080A09BBA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A18A-AA0B-4CF1-B605-EA8548174C9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001056" cy="78581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CFF4-ACCD-4CAD-B922-431917AB8FA6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2B81-E86D-4080-85BE-036AAB73C7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F721-C50D-40B1-AB04-F776844F1942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65B6-ECE7-478C-8313-1C3055895D3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A579-64B4-48D6-B427-840D2DA838F5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3628-44C4-446E-9220-52ED94ACB79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FC96-EE5B-4E01-AC79-75CAD3FBE816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583C-991B-4F7F-B127-610664EC28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7DED-2699-42AD-8863-F6B15CDB9C39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C0ED-555E-4992-ADC4-E3F57ABDCC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F250-9DDB-4BFC-A444-109ACEE73684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35FC-ECEB-46E0-AC69-CAE56B2EE1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001056" cy="785818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D18B-F658-45F0-87D0-7DDC593308BE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07F9-8BA7-4E1B-B16C-9ACAB6D654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D42D-A355-4AEB-A4A4-360705B4428B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6369-3788-437E-B652-B0CB656BC0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D88C-A733-4980-BC4A-7B7F6B34CCFA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1C2D-057C-47C7-8973-2F8D405B54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F6CC-F814-4837-BE96-051080A09BBA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A18A-AA0B-4CF1-B605-EA8548174C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F721-C50D-40B1-AB04-F776844F1942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65B6-ECE7-478C-8313-1C3055895D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A579-64B4-48D6-B427-840D2DA838F5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3628-44C4-446E-9220-52ED94ACB7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553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DB1A5-F549-4B9D-8DA3-EC09C973A219}" type="datetime1">
              <a:rPr lang="pt-BR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02450" y="6237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458BBF-58D3-4646-8BA3-4CF3F67ADA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DB1A5-F549-4B9D-8DA3-EC09C973A219}" type="datetime1">
              <a:rPr lang="pt-BR" smtClean="0"/>
              <a:pPr>
                <a:defRPr/>
              </a:pPr>
              <a:t>2/7/2013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458BBF-58D3-4646-8BA3-4CF3F67ADA2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indent="457200"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file:///\\altarf\COPEC_USO_INTERNO\usi\Cenarios\Perfis%20dos%20Ativos%20de%20Investimento\Perfis%20de%20Investimentos_Junho.xls!Gr&#225;fico%20Hist&#243;rico%20Consolidado!%5bPerfis%20de%20Investimentos_Junho.xls%5dGr&#225;fico%20Hist&#243;rico%20Consolidado%20Gr&#225;fico%20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\\altarf\COPEC_USO_INTERNO\usi\Cenarios\Apresentacoes\Revista%20Investidor%20Instituicional\02_07_2013\Juros_Reais.xlsx!Graf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\\altarf\COPEC_USO_INTERNO\usi\Cenarios\Atualiza&#231;&#227;o%20e%20revis&#227;o%20de%20cen&#225;rios\2013\Mundo%20-%20Bolsas%20de%20valores_MAI13.xlsx!Gr&#225;f_bolsa_cambi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763" y="2420888"/>
            <a:ext cx="896448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002060"/>
                </a:solidFill>
                <a:cs typeface="+mn-cs"/>
              </a:rPr>
              <a:t> </a:t>
            </a:r>
            <a:r>
              <a:rPr lang="pt-BR" sz="3200" b="1" dirty="0" smtClean="0"/>
              <a:t>Desafio para as Fundações – A busca da rentabilidade</a:t>
            </a:r>
            <a:endParaRPr lang="pt-BR" sz="3200" dirty="0">
              <a:solidFill>
                <a:srgbClr val="002060"/>
              </a:solidFill>
              <a:cs typeface="+mn-cs"/>
            </a:endParaRPr>
          </a:p>
          <a:p>
            <a:pPr algn="ctr">
              <a:defRPr/>
            </a:pPr>
            <a:endParaRPr lang="pt-BR" sz="3200" dirty="0" smtClean="0">
              <a:solidFill>
                <a:srgbClr val="002060"/>
              </a:solidFill>
              <a:cs typeface="+mn-cs"/>
            </a:endParaRPr>
          </a:p>
          <a:p>
            <a:pPr algn="ctr">
              <a:defRPr/>
            </a:pPr>
            <a:endParaRPr lang="pt-BR" sz="3200" dirty="0">
              <a:solidFill>
                <a:srgbClr val="002060"/>
              </a:solidFill>
              <a:cs typeface="+mn-cs"/>
            </a:endParaRPr>
          </a:p>
          <a:p>
            <a:pPr algn="ctr">
              <a:defRPr/>
            </a:pPr>
            <a:endParaRPr lang="pt-BR" sz="3200" dirty="0" smtClean="0">
              <a:solidFill>
                <a:srgbClr val="002060"/>
              </a:solidFill>
              <a:cs typeface="+mn-cs"/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cs typeface="+mn-cs"/>
              </a:rPr>
              <a:t>Maurício </a:t>
            </a:r>
            <a:r>
              <a:rPr lang="pt-BR" dirty="0" err="1" smtClean="0">
                <a:solidFill>
                  <a:srgbClr val="002060"/>
                </a:solidFill>
                <a:cs typeface="+mn-cs"/>
              </a:rPr>
              <a:t>Marcellini</a:t>
            </a:r>
            <a:r>
              <a:rPr lang="pt-BR" dirty="0" smtClean="0">
                <a:solidFill>
                  <a:srgbClr val="002060"/>
                </a:solidFill>
                <a:cs typeface="+mn-cs"/>
              </a:rPr>
              <a:t> Pereira</a:t>
            </a: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cs typeface="+mn-cs"/>
              </a:rPr>
              <a:t>Diretor de Investimentos </a:t>
            </a:r>
          </a:p>
          <a:p>
            <a:pPr algn="ctr">
              <a:defRPr/>
            </a:pPr>
            <a:endParaRPr lang="pt-BR" sz="3200" dirty="0">
              <a:solidFill>
                <a:srgbClr val="002060"/>
              </a:solidFill>
              <a:cs typeface="+mn-cs"/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cs typeface="+mn-cs"/>
              </a:rPr>
              <a:t>Brasília, 02 de julho de 2013.</a:t>
            </a:r>
            <a:endParaRPr lang="pt-BR" sz="1400" dirty="0" smtClean="0">
              <a:solidFill>
                <a:srgbClr val="002060"/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52928" cy="7858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Riscos: Impacto perfil de investimentos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7070662" y="623728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73DD1D-A774-4BD9-B39A-E4E21DD289EE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3767018"/>
              </p:ext>
            </p:extLst>
          </p:nvPr>
        </p:nvGraphicFramePr>
        <p:xfrm>
          <a:off x="57150" y="928689"/>
          <a:ext cx="8763322" cy="4439013"/>
        </p:xfrm>
        <a:graphic>
          <a:graphicData uri="http://schemas.openxmlformats.org/presentationml/2006/ole">
            <p:oleObj spid="_x0000_s1040" name="Planilha" r:id="rId4" imgW="9029633" imgH="5276941" progId="Excel.Sheet.8">
              <p:link updateAutomatic="1"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67544" y="55892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/>
              <a:t>Na crise de 2008/2009 a FUNCEF tinha acima de 30% de exposição a juros.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4059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3528" y="1210472"/>
            <a:ext cx="85725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ampliação </a:t>
            </a:r>
            <a:r>
              <a:rPr lang="pt-BR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gradativa da alocação de recursos no segmento de renda 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variável (Bolsa e </a:t>
            </a:r>
            <a:r>
              <a:rPr lang="pt-BR" sz="2000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Private </a:t>
            </a:r>
            <a:r>
              <a:rPr lang="pt-BR" sz="2000" i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Equity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); </a:t>
            </a:r>
            <a:endParaRPr lang="pt-BR" sz="20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pt-BR" sz="20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redução da exposição da renda fixa aos títulos atrelados a 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juros (fundos de renda fixa), </a:t>
            </a:r>
            <a:r>
              <a:rPr lang="pt-BR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com migração para títulos atrelados à inflação e para o risco de crédito 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privado (carteira própria);</a:t>
            </a:r>
            <a:endParaRPr lang="pt-BR" sz="20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pt-BR" sz="20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concomitante alongamento das carteiras, tanto de renda fixa quanto de renda variável, esta última via Fundos de Investimento em Participações;  </a:t>
            </a:r>
          </a:p>
          <a:p>
            <a:pPr algn="just" eaLnBrk="0" hangingPunct="0">
              <a:defRPr/>
            </a:pPr>
            <a:endParaRPr lang="pt-BR" sz="20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consolidação da carteira imobiliária, cuja ampliação fica limitada pela legislação específica dos fundos de pensão, mas que representa uma 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alternativa </a:t>
            </a:r>
            <a:r>
              <a:rPr lang="pt-BR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 diversificação eficiente no cenário de juros mais baixos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endParaRPr lang="pt-BR" sz="2000" dirty="0">
              <a:latin typeface="Calibri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Aumento da posição em crédito privado.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35716" y="332656"/>
            <a:ext cx="8229600" cy="594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2800" b="1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Estratégias da gestão de investimentos:</a:t>
            </a:r>
            <a:endParaRPr lang="pt-BR" sz="28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77614" y="1268760"/>
            <a:ext cx="8786874" cy="5429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None/>
            </a:pPr>
            <a:endParaRPr lang="pt-BR" sz="2100" b="1" dirty="0" smtClean="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sz="2000" dirty="0" smtClean="0"/>
              <a:t>Gestão ativa da estratégia indexada;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sz="2000" dirty="0" smtClean="0"/>
              <a:t>Melhoria dos critérios de avaliação e premiação dos gestores terceirizados propiciando a maturação de estratégias ativas;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pt-BR" sz="2000" dirty="0" smtClean="0"/>
              <a:t>Diversificação através da formação de uma carteira com estratégia de retorno absoluto, não correlacionada com o índice de mercado, com o objetivo de investir em empresas com alto potencial de valorização no médio prazo </a:t>
            </a:r>
            <a:r>
              <a:rPr kumimoji="1" lang="pt-BR" sz="2000" i="1" dirty="0" smtClean="0"/>
              <a:t>(</a:t>
            </a:r>
            <a:r>
              <a:rPr kumimoji="1" lang="pt-BR" sz="2000" i="1" dirty="0" err="1" smtClean="0"/>
              <a:t>Value</a:t>
            </a:r>
            <a:r>
              <a:rPr kumimoji="1" lang="pt-BR" sz="2000" i="1" dirty="0" smtClean="0"/>
              <a:t> </a:t>
            </a:r>
            <a:r>
              <a:rPr kumimoji="1" lang="pt-BR" sz="2000" i="1" dirty="0" err="1" smtClean="0"/>
              <a:t>Investing</a:t>
            </a:r>
            <a:r>
              <a:rPr kumimoji="1" lang="pt-BR" sz="2000" i="1" dirty="0" smtClean="0"/>
              <a:t>).</a:t>
            </a:r>
            <a:r>
              <a:rPr kumimoji="1" lang="pt-BR" sz="2000" dirty="0" smtClean="0"/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89644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pt-BR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Estratégias / Oportunidades </a:t>
            </a:r>
          </a:p>
          <a:p>
            <a:pPr algn="ctr">
              <a:lnSpc>
                <a:spcPct val="120000"/>
              </a:lnSpc>
              <a:defRPr/>
            </a:pPr>
            <a:r>
              <a:rPr kumimoji="0" lang="pt-BR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Renda Variável </a:t>
            </a:r>
            <a:endParaRPr kumimoji="0" lang="pt-BR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794" y="1772816"/>
            <a:ext cx="8064896" cy="486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Renda Variável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9512" y="148478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Carteira Própria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79512" y="4149080"/>
            <a:ext cx="24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Carteira Terceirizada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1343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604448" cy="5256584"/>
          </a:xfrm>
        </p:spPr>
        <p:txBody>
          <a:bodyPr>
            <a:noAutofit/>
          </a:bodyPr>
          <a:lstStyle/>
          <a:p>
            <a:endParaRPr lang="pt-BR" sz="1600" dirty="0" smtClean="0"/>
          </a:p>
          <a:p>
            <a:r>
              <a:rPr lang="pt-BR" sz="1600" dirty="0" smtClean="0"/>
              <a:t>Até 21 de Junho de 2013, a rentabilidade da carteira total de Renda Variável foi de -15,60%, 7,19% acima do Ibovespa que foi de -22,80%.</a:t>
            </a:r>
          </a:p>
          <a:p>
            <a:pPr>
              <a:buFont typeface="Wingdings" pitchFamily="2" charset="2"/>
              <a:buChar char="q"/>
            </a:pPr>
            <a:endParaRPr lang="pt-BR" sz="1600" dirty="0" smtClean="0"/>
          </a:p>
          <a:p>
            <a:pPr>
              <a:buFont typeface="Wingdings" pitchFamily="2" charset="2"/>
              <a:buChar char="q"/>
            </a:pPr>
            <a:endParaRPr lang="pt-BR" sz="1600" dirty="0" smtClean="0"/>
          </a:p>
          <a:p>
            <a:pPr>
              <a:buFont typeface="Wingdings" pitchFamily="2" charset="2"/>
              <a:buChar char="q"/>
            </a:pPr>
            <a:endParaRPr lang="pt-BR" sz="1600" dirty="0" smtClean="0"/>
          </a:p>
          <a:p>
            <a:pPr>
              <a:buFont typeface="Wingdings" pitchFamily="2" charset="2"/>
              <a:buChar char="q"/>
            </a:pPr>
            <a:endParaRPr lang="pt-BR" sz="1600" dirty="0" smtClean="0"/>
          </a:p>
          <a:p>
            <a:pPr>
              <a:buFont typeface="Wingdings" pitchFamily="2" charset="2"/>
              <a:buChar char="q"/>
            </a:pPr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pPr>
              <a:buFont typeface="Wingdings" pitchFamily="2" charset="2"/>
              <a:buChar char="q"/>
            </a:pPr>
            <a:endParaRPr lang="pt-BR" sz="1600" dirty="0" smtClean="0"/>
          </a:p>
          <a:p>
            <a:pPr>
              <a:buFont typeface="Wingdings" pitchFamily="2" charset="2"/>
              <a:buChar char="q"/>
            </a:pPr>
            <a:endParaRPr lang="pt-BR" sz="1600" dirty="0" smtClean="0"/>
          </a:p>
        </p:txBody>
      </p:sp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Renda Variável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128986"/>
            <a:ext cx="8343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38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Renda Variável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0166" cy="5112568"/>
          </a:xfrm>
        </p:spPr>
        <p:txBody>
          <a:bodyPr>
            <a:noAutofit/>
          </a:bodyPr>
          <a:lstStyle/>
          <a:p>
            <a:r>
              <a:rPr lang="pt-BR" sz="1600" dirty="0" smtClean="0"/>
              <a:t>Até 21 de Junho de 2013, as operações de empréstimo de ações do FIA Alvorada geraram R$ 7,64 milhões, representando um retorno adicional de 0,38% sendo que 29,45% do FIA Alvorada ficou emprestado em média.</a:t>
            </a:r>
          </a:p>
          <a:p>
            <a:pPr>
              <a:buFont typeface="Wingdings" pitchFamily="2" charset="2"/>
              <a:buChar char="q"/>
            </a:pPr>
            <a:endParaRPr lang="pt-BR" sz="1600" dirty="0" smtClean="0"/>
          </a:p>
          <a:p>
            <a:pPr>
              <a:buFont typeface="Wingdings" pitchFamily="2" charset="2"/>
              <a:buChar char="q"/>
            </a:pPr>
            <a:endParaRPr lang="pt-BR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401788"/>
            <a:ext cx="72771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61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783" y="2009093"/>
            <a:ext cx="46557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39552" y="31031"/>
            <a:ext cx="8435280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Renda Fixa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96355"/>
            <a:ext cx="5210211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 flipH="1">
            <a:off x="5292080" y="4941168"/>
            <a:ext cx="2439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*2013 – Até 21/06/2013</a:t>
            </a:r>
            <a:endParaRPr lang="pt-BR" sz="1000" dirty="0"/>
          </a:p>
        </p:txBody>
      </p:sp>
      <p:sp>
        <p:nvSpPr>
          <p:cNvPr id="4" name="Retângulo 3"/>
          <p:cNvSpPr/>
          <p:nvPr/>
        </p:nvSpPr>
        <p:spPr>
          <a:xfrm>
            <a:off x="467961" y="1186119"/>
            <a:ext cx="7061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Estratégia: </a:t>
            </a:r>
            <a:r>
              <a:rPr lang="pt-BR" dirty="0" smtClean="0"/>
              <a:t>Redução dos recursos líquidos da Fundação, conforme estudo da DIPEC de risco de liquidez.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641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512" y="260648"/>
            <a:ext cx="8686800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Renda Fixa</a:t>
            </a:r>
            <a:endParaRPr lang="pt-BR" sz="40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408" y="1988840"/>
            <a:ext cx="7576704" cy="395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5678" y="1547664"/>
            <a:ext cx="84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Estratégia: aumento do PL e alongamento da </a:t>
            </a:r>
            <a:r>
              <a:rPr lang="pt-BR" i="1" dirty="0" err="1" smtClean="0"/>
              <a:t>duratio</a:t>
            </a:r>
            <a:r>
              <a:rPr lang="pt-BR" i="1" dirty="0" err="1"/>
              <a:t>n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321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196752"/>
            <a:ext cx="8572500" cy="4797923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sz="1800" dirty="0" smtClean="0"/>
              <a:t>Indexação majoritária a índices de inflação (90%).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1800" dirty="0" smtClean="0"/>
              <a:t>Carteira com concentração em ativos de baixo grau de risco de crédito (70% com </a:t>
            </a:r>
            <a:r>
              <a:rPr lang="pt-BR" sz="1800" i="1" dirty="0" smtClean="0"/>
              <a:t>rating</a:t>
            </a:r>
            <a:r>
              <a:rPr lang="pt-BR" sz="1800" dirty="0" smtClean="0"/>
              <a:t> igual ou maior do que A-).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1800" dirty="0" smtClean="0"/>
              <a:t>Diversificação em 13 subsetores.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1800" dirty="0" smtClean="0"/>
              <a:t>Experiência em estruturação de operações complexas com alto nível de garantias.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1800" dirty="0" smtClean="0"/>
              <a:t>Processo de seleção de gestores referência no mercado de </a:t>
            </a:r>
            <a:r>
              <a:rPr lang="pt-BR" sz="1800" dirty="0" err="1" smtClean="0"/>
              <a:t>FPs</a:t>
            </a:r>
            <a:r>
              <a:rPr lang="pt-BR" sz="1800" dirty="0" smtClean="0"/>
              <a:t>.</a:t>
            </a:r>
          </a:p>
          <a:p>
            <a:pPr marL="171450" indent="-171450">
              <a:buFont typeface="Arial"/>
              <a:buChar char="•"/>
              <a:defRPr/>
            </a:pPr>
            <a:endParaRPr lang="pt-BR" sz="500" dirty="0"/>
          </a:p>
          <a:p>
            <a:pPr marL="0" indent="0">
              <a:buFont typeface="Arial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2013</a:t>
            </a:r>
          </a:p>
          <a:p>
            <a:pPr marL="0" indent="0">
              <a:buFont typeface="Arial" charset="0"/>
              <a:buNone/>
              <a:defRPr/>
            </a:pPr>
            <a:endParaRPr lang="pt-BR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200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pt-BR" sz="2000" dirty="0" smtClean="0"/>
              <a:t>Alocação de R$ 600 MM</a:t>
            </a:r>
          </a:p>
          <a:p>
            <a:pPr lvl="1">
              <a:defRPr/>
            </a:pPr>
            <a:r>
              <a:rPr lang="pt-BR" sz="1800" dirty="0" smtClean="0"/>
              <a:t>Média anual histórica (2008 – 2013): R$ 357 MM.</a:t>
            </a:r>
          </a:p>
          <a:p>
            <a:pPr lvl="1">
              <a:defRPr/>
            </a:pPr>
            <a:r>
              <a:rPr lang="pt-BR" sz="1800" dirty="0" smtClean="0"/>
              <a:t>Alternativas de investimento:</a:t>
            </a:r>
          </a:p>
          <a:p>
            <a:pPr lvl="2">
              <a:defRPr/>
            </a:pPr>
            <a:r>
              <a:rPr lang="pt-BR" sz="1400" i="1" dirty="0" smtClean="0"/>
              <a:t>Ofertas públicas: </a:t>
            </a:r>
            <a:r>
              <a:rPr lang="pt-B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restrito, inviabilizado por baixas taxas.</a:t>
            </a:r>
          </a:p>
          <a:p>
            <a:pPr lvl="2">
              <a:defRPr/>
            </a:pPr>
            <a:r>
              <a:rPr lang="pt-BR" sz="1400" i="1" dirty="0" smtClean="0"/>
              <a:t>Project </a:t>
            </a:r>
            <a:r>
              <a:rPr lang="pt-BR" sz="1400" i="1" dirty="0" err="1" smtClean="0"/>
              <a:t>Finance</a:t>
            </a:r>
            <a:r>
              <a:rPr lang="pt-BR" sz="1400" i="1" dirty="0" smtClean="0"/>
              <a:t>/Crédito Estruturado</a:t>
            </a:r>
            <a:r>
              <a:rPr lang="pt-BR" sz="1400" dirty="0" smtClean="0"/>
              <a:t>.</a:t>
            </a:r>
          </a:p>
          <a:p>
            <a:pPr lvl="2">
              <a:defRPr/>
            </a:pPr>
            <a:r>
              <a:rPr lang="pt-BR" sz="1400" dirty="0" smtClean="0"/>
              <a:t>Fundos exclusivos (terceirização).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pt-BR" sz="2000" dirty="0" smtClean="0"/>
              <a:t>Construção de </a:t>
            </a:r>
            <a:r>
              <a:rPr lang="pt-BR" sz="2000" i="1" dirty="0" smtClean="0"/>
              <a:t>rating</a:t>
            </a:r>
            <a:r>
              <a:rPr lang="pt-BR" sz="2000" dirty="0" smtClean="0"/>
              <a:t> interno.</a:t>
            </a:r>
          </a:p>
          <a:p>
            <a:pPr marL="457200" indent="-457200">
              <a:buFont typeface="Arial"/>
              <a:buChar char="•"/>
              <a:defRPr/>
            </a:pPr>
            <a:endParaRPr lang="pt-BR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918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Estratégias / Oportunidades </a:t>
            </a:r>
          </a:p>
          <a:p>
            <a:pPr algn="ctr">
              <a:lnSpc>
                <a:spcPct val="120000"/>
              </a:lnSpc>
              <a:defRPr/>
            </a:pPr>
            <a:r>
              <a:rPr kumimoji="0"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Renda Fixa - Crédito Corporativo</a:t>
            </a:r>
            <a:endParaRPr kumimoji="0"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6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63688" y="5805264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Fonte: COOPE - Informações Gerenciais.</a:t>
            </a:r>
            <a:endParaRPr lang="pt-BR" sz="1100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0918588"/>
              </p:ext>
            </p:extLst>
          </p:nvPr>
        </p:nvGraphicFramePr>
        <p:xfrm>
          <a:off x="107504" y="1268760"/>
          <a:ext cx="87849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67544" y="35773"/>
            <a:ext cx="8229600" cy="1143000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Renda Fixa - Crédito Corporativo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1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8"/>
          <p:cNvSpPr txBox="1">
            <a:spLocks/>
          </p:cNvSpPr>
          <p:nvPr/>
        </p:nvSpPr>
        <p:spPr>
          <a:xfrm>
            <a:off x="251520" y="1052736"/>
            <a:ext cx="8640960" cy="18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A Fundação dos Economiários Federais é o 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Times New Roman" pitchFamily="18" charset="0"/>
              </a:rPr>
              <a:t>3º maior fundo de pensão do Brasil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, com Patrimônio de 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Times New Roman" pitchFamily="18" charset="0"/>
              </a:rPr>
              <a:t>R$ 50 bilhões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e aproximadamente 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Times New Roman" pitchFamily="18" charset="0"/>
              </a:rPr>
              <a:t>130 mil participantes</a:t>
            </a:r>
            <a:r>
              <a:rPr lang="pt-BR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sendo 36 mil aposentados e pensionistas.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pt-BR" sz="26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Posição em abril/2013 e próximos 5 anos:</a:t>
            </a:r>
            <a:endParaRPr lang="pt-BR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lvl="2" eaLnBrk="0" hangingPunct="0">
              <a:spcBef>
                <a:spcPct val="20000"/>
              </a:spcBef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Times New Roman" pitchFamily="18" charset="0"/>
              </a:rPr>
              <a:t>Renda Fixa 		44,7% (</a:t>
            </a:r>
            <a:r>
              <a:rPr lang="pt-BR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reduzir</a:t>
            </a: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Times New Roman" pitchFamily="18" charset="0"/>
              </a:rPr>
              <a:t> para 35-40%)</a:t>
            </a:r>
          </a:p>
          <a:p>
            <a:pPr lvl="2" eaLnBrk="0" hangingPunct="0">
              <a:spcBef>
                <a:spcPct val="20000"/>
              </a:spcBef>
              <a:defRPr/>
            </a:pPr>
            <a:r>
              <a:rPr lang="pt-BR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Renda Variável  	35,9% (aumentar para 40%)</a:t>
            </a:r>
          </a:p>
          <a:p>
            <a:pPr lvl="2" eaLnBrk="0" hangingPunct="0">
              <a:spcBef>
                <a:spcPct val="20000"/>
              </a:spcBef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Times New Roman" pitchFamily="18" charset="0"/>
              </a:rPr>
              <a:t>Estruturados  	7,2% (aumentar 12-16%)</a:t>
            </a:r>
          </a:p>
          <a:p>
            <a:pPr lvl="2" eaLnBrk="0" hangingPunct="0">
              <a:spcBef>
                <a:spcPct val="20000"/>
              </a:spcBef>
              <a:defRPr/>
            </a:pPr>
            <a:r>
              <a:rPr lang="pt-BR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Imóveis 		8,2% </a:t>
            </a:r>
          </a:p>
          <a:p>
            <a:pPr lvl="2" eaLnBrk="0" hangingPunct="0">
              <a:spcBef>
                <a:spcPct val="20000"/>
              </a:spcBef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Times New Roman" pitchFamily="18" charset="0"/>
              </a:rPr>
              <a:t>Empréstimos 	3,9%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88024" y="6497960"/>
            <a:ext cx="1934751" cy="233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 smtClean="0">
                <a:latin typeface="Calibri"/>
              </a:rPr>
              <a:t>Elaboração: </a:t>
            </a:r>
            <a:r>
              <a:rPr lang="pt-BR" sz="900" dirty="0" smtClean="0">
                <a:latin typeface="Calibri"/>
              </a:rPr>
              <a:t>GEMAC/DIRIN/FUNCEF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35716" y="332656"/>
            <a:ext cx="8229600" cy="594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2800" b="1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 FUNCEF...</a:t>
            </a:r>
            <a:endParaRPr lang="pt-BR" sz="28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4536624" y="1268760"/>
            <a:ext cx="0" cy="27793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6445" y="6137442"/>
            <a:ext cx="8702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 COOPE – Informações Gerenciais.</a:t>
            </a:r>
            <a:endParaRPr lang="pt-BR" sz="900" b="1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76445" y="113276"/>
            <a:ext cx="8229600" cy="1143000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Renda Fixa - Crédito Corporativo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5559196"/>
              </p:ext>
            </p:extLst>
          </p:nvPr>
        </p:nvGraphicFramePr>
        <p:xfrm>
          <a:off x="48070" y="1110266"/>
          <a:ext cx="452199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055516"/>
              </p:ext>
            </p:extLst>
          </p:nvPr>
        </p:nvGraphicFramePr>
        <p:xfrm>
          <a:off x="4605944" y="1124744"/>
          <a:ext cx="4521994" cy="292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1168824"/>
              </p:ext>
            </p:extLst>
          </p:nvPr>
        </p:nvGraphicFramePr>
        <p:xfrm>
          <a:off x="59636" y="4149080"/>
          <a:ext cx="8760835" cy="210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825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200" y="1196752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Atuação/Iniciativas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2400" dirty="0" smtClean="0"/>
              <a:t>Análise via Gestão Terceirizada Exclusiva;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2400" dirty="0" smtClean="0"/>
              <a:t>Análise </a:t>
            </a:r>
            <a:r>
              <a:rPr lang="pt-BR" sz="2400" dirty="0"/>
              <a:t>via Gestão </a:t>
            </a:r>
            <a:r>
              <a:rPr lang="pt-BR" sz="2400" dirty="0" smtClean="0"/>
              <a:t>Própria;</a:t>
            </a:r>
            <a:endParaRPr lang="pt-BR" sz="24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2400" dirty="0" smtClean="0"/>
              <a:t>Mercado secundário (compra/venda) – Carteira Própria;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2400" dirty="0" smtClean="0"/>
              <a:t>Participação Direta em negociação/estruturação – Carteira Própria;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2400" dirty="0" smtClean="0"/>
              <a:t>Plano de prospecção – visita a companhias e gestores de </a:t>
            </a:r>
            <a:r>
              <a:rPr lang="pt-BR" sz="2400" dirty="0" err="1" smtClean="0"/>
              <a:t>FIP’s</a:t>
            </a:r>
            <a:r>
              <a:rPr lang="pt-BR" sz="2400" dirty="0" smtClean="0"/>
              <a:t> para abrir perspectiva de novos negócios – Carteira Própria.</a:t>
            </a:r>
          </a:p>
          <a:p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76445" y="113276"/>
            <a:ext cx="8229600" cy="1143000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Renda Fixa - Crédito Corporativo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3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Carteira de Participações </a:t>
            </a:r>
            <a:b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Estratégias </a:t>
            </a:r>
          </a:p>
        </p:txBody>
      </p:sp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357188" y="1196677"/>
            <a:ext cx="8463284" cy="5400675"/>
          </a:xfrm>
          <a:prstGeom prst="rect">
            <a:avLst/>
          </a:prstGeom>
        </p:spPr>
        <p:txBody>
          <a:bodyPr/>
          <a:lstStyle/>
          <a:p>
            <a:pPr marL="342900" indent="-342900" algn="just" eaLnBrk="1" hangingPunct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latin typeface="+mn-lt"/>
                <a:cs typeface="+mn-cs"/>
              </a:rPr>
              <a:t>A alocação em Investimentos Estruturados em Participações busca:</a:t>
            </a:r>
          </a:p>
          <a:p>
            <a:pPr marL="342900" indent="-342900" algn="just" eaLnBrk="1" hangingPunct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endParaRPr lang="pt-BR" sz="800" dirty="0" smtClean="0">
              <a:latin typeface="+mn-lt"/>
              <a:cs typeface="+mn-cs"/>
            </a:endParaRPr>
          </a:p>
          <a:p>
            <a:pPr marL="800100" lvl="1" indent="-342900" algn="just" eaLnBrk="1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+mn-lt"/>
                <a:cs typeface="+mn-cs"/>
              </a:rPr>
              <a:t>Distribuição temporal dos investimentos</a:t>
            </a:r>
            <a:r>
              <a:rPr lang="pt-BR" dirty="0" smtClean="0">
                <a:latin typeface="+mn-lt"/>
                <a:cs typeface="+mn-cs"/>
              </a:rPr>
              <a:t>, aproveitando as oportunidades que surgem nos ciclos econômicos;</a:t>
            </a:r>
          </a:p>
          <a:p>
            <a:pPr marL="800100" lvl="1" indent="-342900" algn="just" eaLnBrk="1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+mn-lt"/>
                <a:cs typeface="+mn-cs"/>
              </a:rPr>
              <a:t>Investimento em empresas de diversos tamanhos </a:t>
            </a:r>
            <a:r>
              <a:rPr lang="pt-BR" dirty="0" smtClean="0">
                <a:latin typeface="+mn-lt"/>
                <a:cs typeface="+mn-cs"/>
              </a:rPr>
              <a:t>(empresas pequenas, médias e grandes);</a:t>
            </a:r>
          </a:p>
          <a:p>
            <a:pPr marL="800100" lvl="1" indent="-342900" algn="just" eaLnBrk="1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+mn-lt"/>
                <a:cs typeface="+mn-cs"/>
              </a:rPr>
              <a:t>Diversificação da estratégia de controle acionário</a:t>
            </a:r>
            <a:r>
              <a:rPr lang="pt-BR" dirty="0" smtClean="0">
                <a:latin typeface="+mn-lt"/>
                <a:cs typeface="+mn-cs"/>
              </a:rPr>
              <a:t>, com estratégia de participação minoritária de PE/VC e maior poder de governança nos Fundos Proprietários;</a:t>
            </a:r>
          </a:p>
          <a:p>
            <a:pPr marL="800100" lvl="1" indent="-342900" algn="just" eaLnBrk="1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+mn-lt"/>
                <a:cs typeface="+mn-cs"/>
              </a:rPr>
              <a:t>Grande espectro setorial de investimentos</a:t>
            </a:r>
            <a:r>
              <a:rPr lang="pt-BR" dirty="0" smtClean="0">
                <a:latin typeface="+mn-lt"/>
                <a:cs typeface="+mn-cs"/>
              </a:rPr>
              <a:t>, com concentração em alguns segmentos tendo em vista as janelas de oportunidades;</a:t>
            </a:r>
          </a:p>
          <a:p>
            <a:pPr marL="800100" lvl="1" indent="-342900" algn="just" eaLnBrk="1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+mn-lt"/>
                <a:cs typeface="+mn-cs"/>
              </a:rPr>
              <a:t>Adequada distribuição geográfica</a:t>
            </a:r>
            <a:r>
              <a:rPr lang="pt-BR" dirty="0" smtClean="0">
                <a:latin typeface="+mn-lt"/>
                <a:cs typeface="+mn-cs"/>
              </a:rPr>
              <a:t>, favorecendo o desenvolvimento dos arranjos produtivos setoriais;</a:t>
            </a:r>
          </a:p>
          <a:p>
            <a:pPr marL="800100" lvl="1" indent="-342900" algn="just" eaLnBrk="1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latin typeface="+mn-lt"/>
                <a:cs typeface="+mn-cs"/>
              </a:rPr>
              <a:t>Exposição aos melhores gestores</a:t>
            </a:r>
            <a:r>
              <a:rPr lang="pt-BR" dirty="0" smtClean="0">
                <a:latin typeface="+mn-lt"/>
                <a:cs typeface="+mn-cs"/>
              </a:rPr>
              <a:t>. Atualmente a FUNCEF conta com 28 gestores dos 86 registrados na ABVCAP.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defRPr/>
            </a:pPr>
            <a:endParaRPr lang="pt-BR" dirty="0" smtClean="0">
              <a:solidFill>
                <a:srgbClr val="FF0000"/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pt-BR" dirty="0" smtClean="0">
                <a:solidFill>
                  <a:srgbClr val="FF0000"/>
                </a:solidFill>
              </a:rPr>
              <a:t>Disciplina </a:t>
            </a:r>
            <a:r>
              <a:rPr lang="pt-BR" dirty="0">
                <a:solidFill>
                  <a:srgbClr val="FF0000"/>
                </a:solidFill>
              </a:rPr>
              <a:t>e diversificação para mitigar os riscos e efeitos da ‘curva J’.</a:t>
            </a:r>
          </a:p>
          <a:p>
            <a:pPr marL="800100" lvl="1" indent="-342900" algn="just" eaLnBrk="1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+mn-lt"/>
              <a:cs typeface="+mn-cs"/>
            </a:endParaRPr>
          </a:p>
          <a:p>
            <a:pPr marL="800100" lvl="1" indent="-342900" algn="just" eaLnBrk="1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+mn-lt"/>
              <a:cs typeface="+mn-cs"/>
            </a:endParaRPr>
          </a:p>
          <a:p>
            <a:pPr marL="800100" lvl="1" indent="-342900" algn="just" eaLnBrk="1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endParaRPr lang="pt-BR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5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Carteira de Participações</a:t>
            </a:r>
            <a:b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Modelo de Investimento em PE baseado em:</a:t>
            </a:r>
          </a:p>
        </p:txBody>
      </p:sp>
      <p:sp>
        <p:nvSpPr>
          <p:cNvPr id="4" name="Espaço Reservado para Conteúdo 8"/>
          <p:cNvSpPr txBox="1">
            <a:spLocks/>
          </p:cNvSpPr>
          <p:nvPr/>
        </p:nvSpPr>
        <p:spPr>
          <a:xfrm>
            <a:off x="72008" y="1772816"/>
            <a:ext cx="8820472" cy="3816423"/>
          </a:xfrm>
          <a:prstGeom prst="rect">
            <a:avLst/>
          </a:prstGeom>
        </p:spPr>
        <p:txBody>
          <a:bodyPr/>
          <a:lstStyle/>
          <a:p>
            <a:pPr marL="622350" lvl="1" indent="-514350" algn="just">
              <a:spcBef>
                <a:spcPts val="100"/>
              </a:spcBef>
              <a:buFont typeface="+mj-lt"/>
              <a:buAutoNum type="alphaUcPeriod"/>
              <a:defRPr/>
            </a:pPr>
            <a:r>
              <a:rPr lang="pt-BR" sz="2400" b="1" dirty="0" smtClean="0">
                <a:latin typeface="Calibri" pitchFamily="34" charset="0"/>
                <a:cs typeface="+mn-cs"/>
              </a:rPr>
              <a:t> </a:t>
            </a:r>
            <a:r>
              <a:rPr lang="pt-BR" sz="2400" b="1" dirty="0" err="1" smtClean="0">
                <a:latin typeface="Calibri" pitchFamily="34" charset="0"/>
                <a:cs typeface="+mn-cs"/>
              </a:rPr>
              <a:t>FIPs</a:t>
            </a:r>
            <a:r>
              <a:rPr lang="pt-BR" sz="2400" b="1" dirty="0" smtClean="0">
                <a:latin typeface="Calibri" pitchFamily="34" charset="0"/>
                <a:cs typeface="+mn-cs"/>
              </a:rPr>
              <a:t> Proprietários</a:t>
            </a:r>
            <a:r>
              <a:rPr lang="pt-BR" sz="2400" dirty="0" smtClean="0">
                <a:latin typeface="Calibri" pitchFamily="34" charset="0"/>
                <a:cs typeface="+mn-cs"/>
              </a:rPr>
              <a:t>: objetivo de atingir </a:t>
            </a:r>
            <a:r>
              <a:rPr lang="pt-BR" sz="2400" u="sng" dirty="0" smtClean="0">
                <a:latin typeface="Calibri" pitchFamily="34" charset="0"/>
                <a:cs typeface="+mn-cs"/>
              </a:rPr>
              <a:t>grandes projetos e empresas em estágio mais amadurecido</a:t>
            </a:r>
            <a:r>
              <a:rPr lang="pt-BR" sz="2400" dirty="0" smtClean="0">
                <a:latin typeface="Calibri" pitchFamily="34" charset="0"/>
                <a:cs typeface="+mn-cs"/>
              </a:rPr>
              <a:t>, traduzindo-se em maior esforço de análise, agilidade no aporte de recursos, gestão intensiva do negócio e custos mais baixos.</a:t>
            </a:r>
          </a:p>
          <a:p>
            <a:pPr marL="622350" lvl="1" indent="-514350" algn="just">
              <a:spcBef>
                <a:spcPts val="100"/>
              </a:spcBef>
              <a:buFont typeface="+mj-lt"/>
              <a:buAutoNum type="alphaUcPeriod"/>
              <a:defRPr/>
            </a:pPr>
            <a:r>
              <a:rPr lang="pt-BR" sz="2400" b="1" dirty="0" smtClean="0">
                <a:latin typeface="Calibri" pitchFamily="34" charset="0"/>
                <a:cs typeface="+mn-cs"/>
              </a:rPr>
              <a:t> </a:t>
            </a:r>
            <a:r>
              <a:rPr lang="pt-BR" sz="2400" b="1" dirty="0" err="1" smtClean="0">
                <a:latin typeface="Calibri" pitchFamily="34" charset="0"/>
                <a:cs typeface="+mn-cs"/>
              </a:rPr>
              <a:t>FIPs</a:t>
            </a:r>
            <a:r>
              <a:rPr lang="pt-BR" sz="2400" b="1" dirty="0" smtClean="0">
                <a:latin typeface="Calibri" pitchFamily="34" charset="0"/>
                <a:cs typeface="+mn-cs"/>
              </a:rPr>
              <a:t> </a:t>
            </a:r>
            <a:r>
              <a:rPr lang="pt-BR" sz="2400" b="1" dirty="0">
                <a:latin typeface="Calibri" pitchFamily="34" charset="0"/>
                <a:cs typeface="+mn-cs"/>
              </a:rPr>
              <a:t>Tradicionais e </a:t>
            </a:r>
            <a:r>
              <a:rPr lang="pt-BR" sz="2400" b="1" dirty="0" err="1" smtClean="0">
                <a:latin typeface="Calibri" pitchFamily="34" charset="0"/>
                <a:cs typeface="+mn-cs"/>
              </a:rPr>
              <a:t>FMIEEs</a:t>
            </a:r>
            <a:r>
              <a:rPr lang="pt-BR" sz="2400" b="1" dirty="0" smtClean="0">
                <a:latin typeface="Calibri" pitchFamily="34" charset="0"/>
                <a:cs typeface="+mn-cs"/>
              </a:rPr>
              <a:t>*</a:t>
            </a:r>
            <a:r>
              <a:rPr lang="pt-BR" sz="2400" dirty="0" smtClean="0">
                <a:latin typeface="Calibri" pitchFamily="34" charset="0"/>
                <a:cs typeface="+mn-cs"/>
              </a:rPr>
              <a:t>: intuito </a:t>
            </a:r>
            <a:r>
              <a:rPr lang="pt-BR" sz="2400" dirty="0">
                <a:latin typeface="Calibri" pitchFamily="34" charset="0"/>
                <a:cs typeface="+mn-cs"/>
              </a:rPr>
              <a:t>de atingir </a:t>
            </a:r>
            <a:r>
              <a:rPr lang="pt-BR" sz="2400" u="sng" dirty="0">
                <a:latin typeface="Calibri" pitchFamily="34" charset="0"/>
                <a:cs typeface="+mn-cs"/>
              </a:rPr>
              <a:t>empresas de menor porte</a:t>
            </a:r>
            <a:r>
              <a:rPr lang="pt-BR" sz="2400" dirty="0">
                <a:latin typeface="Calibri" pitchFamily="34" charset="0"/>
                <a:cs typeface="+mn-cs"/>
              </a:rPr>
              <a:t>, aproveitando da </a:t>
            </a:r>
            <a:r>
              <a:rPr lang="pt-BR" sz="2400" i="1" dirty="0">
                <a:latin typeface="Calibri" pitchFamily="34" charset="0"/>
                <a:cs typeface="+mn-cs"/>
              </a:rPr>
              <a:t>expertise</a:t>
            </a:r>
            <a:r>
              <a:rPr lang="pt-BR" sz="2400" dirty="0">
                <a:latin typeface="Calibri" pitchFamily="34" charset="0"/>
                <a:cs typeface="+mn-cs"/>
              </a:rPr>
              <a:t> de alguns gestores em setores específicos e das janelas de oportunidades</a:t>
            </a:r>
            <a:r>
              <a:rPr lang="pt-BR" sz="2400" dirty="0" smtClean="0">
                <a:latin typeface="Calibri" pitchFamily="34" charset="0"/>
                <a:cs typeface="+mn-cs"/>
              </a:rPr>
              <a:t>.</a:t>
            </a:r>
          </a:p>
          <a:p>
            <a:pPr marL="622350" lvl="1" indent="-514350" algn="just">
              <a:spcBef>
                <a:spcPts val="100"/>
              </a:spcBef>
              <a:buFont typeface="+mj-lt"/>
              <a:buAutoNum type="alphaUcPeriod"/>
              <a:defRPr/>
            </a:pPr>
            <a:endParaRPr lang="pt-BR" sz="2400" dirty="0">
              <a:latin typeface="Calibri" pitchFamily="34" charset="0"/>
              <a:cs typeface="+mn-cs"/>
            </a:endParaRPr>
          </a:p>
          <a:p>
            <a:pPr marL="622350" lvl="1" indent="-514350" algn="just">
              <a:spcBef>
                <a:spcPts val="100"/>
              </a:spcBef>
              <a:defRPr/>
            </a:pPr>
            <a:r>
              <a:rPr lang="pt-BR" dirty="0" smtClean="0">
                <a:latin typeface="Calibri" pitchFamily="34" charset="0"/>
                <a:cs typeface="+mn-cs"/>
              </a:rPr>
              <a:t>	* FMIEE: Fundos de Investimento de Empresas Emergentes</a:t>
            </a:r>
            <a:endParaRPr lang="pt-BR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6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280" cy="936625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Distribuição dos Investimentos por estratégias: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1612900" y="5640388"/>
            <a:ext cx="6119813" cy="14446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1584325" y="1204913"/>
            <a:ext cx="144463" cy="4535487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561263" y="2803525"/>
            <a:ext cx="1582737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 charset="0"/>
                <a:cs typeface="Arial" charset="0"/>
              </a:rPr>
              <a:t>% de recursos investidos</a:t>
            </a:r>
          </a:p>
        </p:txBody>
      </p:sp>
      <p:sp>
        <p:nvSpPr>
          <p:cNvPr id="8" name="Seta para cima 7"/>
          <p:cNvSpPr/>
          <p:nvPr/>
        </p:nvSpPr>
        <p:spPr>
          <a:xfrm>
            <a:off x="7272338" y="1506538"/>
            <a:ext cx="288925" cy="3671887"/>
          </a:xfrm>
          <a:prstGeom prst="upArrow">
            <a:avLst/>
          </a:prstGeom>
          <a:gradFill>
            <a:gsLst>
              <a:gs pos="0">
                <a:srgbClr val="FF00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Mais 8"/>
          <p:cNvSpPr/>
          <p:nvPr/>
        </p:nvSpPr>
        <p:spPr>
          <a:xfrm>
            <a:off x="7272338" y="1146175"/>
            <a:ext cx="288925" cy="288925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Menos 9"/>
          <p:cNvSpPr/>
          <p:nvPr/>
        </p:nvSpPr>
        <p:spPr>
          <a:xfrm>
            <a:off x="7272338" y="5180013"/>
            <a:ext cx="288925" cy="358775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0" y="1268760"/>
            <a:ext cx="16192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 charset="0"/>
                <a:cs typeface="Arial" charset="0"/>
              </a:rPr>
              <a:t>Tamanho/valor das Companhias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84325" y="5733256"/>
            <a:ext cx="18002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Estratégia </a:t>
            </a:r>
            <a:r>
              <a:rPr lang="pt-BR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de </a:t>
            </a:r>
            <a:r>
              <a:rPr lang="pt-BR" sz="1600" b="1" i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Venture</a:t>
            </a:r>
            <a:r>
              <a:rPr lang="pt-BR" sz="16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 Capital</a:t>
            </a:r>
            <a:endParaRPr lang="pt-BR" sz="1400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71888" y="5733256"/>
            <a:ext cx="18002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Estratégia </a:t>
            </a:r>
            <a:r>
              <a:rPr lang="pt-BR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de </a:t>
            </a:r>
            <a:r>
              <a:rPr lang="pt-BR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Private Equity</a:t>
            </a:r>
            <a:endParaRPr lang="pt-BR" sz="14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03913" y="5733256"/>
            <a:ext cx="14763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Estratégia de </a:t>
            </a:r>
            <a:r>
              <a:rPr lang="pt-BR" sz="1600" b="1" dirty="0">
                <a:solidFill>
                  <a:srgbClr val="7030A0"/>
                </a:solidFill>
                <a:latin typeface="Arial" charset="0"/>
                <a:cs typeface="Arial" charset="0"/>
              </a:rPr>
              <a:t>Proprietárias</a:t>
            </a:r>
            <a:endParaRPr lang="pt-BR" sz="14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" name="Grupo 114"/>
          <p:cNvGrpSpPr>
            <a:grpSpLocks/>
          </p:cNvGrpSpPr>
          <p:nvPr/>
        </p:nvGrpSpPr>
        <p:grpSpPr bwMode="auto">
          <a:xfrm>
            <a:off x="2232025" y="1722438"/>
            <a:ext cx="4537075" cy="3673475"/>
            <a:chOff x="1980126" y="1916832"/>
            <a:chExt cx="4536066" cy="3672408"/>
          </a:xfrm>
        </p:grpSpPr>
        <p:sp>
          <p:nvSpPr>
            <p:cNvPr id="16" name="Elipse 15"/>
            <p:cNvSpPr/>
            <p:nvPr/>
          </p:nvSpPr>
          <p:spPr>
            <a:xfrm>
              <a:off x="2772113" y="4005375"/>
              <a:ext cx="71421" cy="714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Elipse 19"/>
            <p:cNvSpPr/>
            <p:nvPr/>
          </p:nvSpPr>
          <p:spPr>
            <a:xfrm>
              <a:off x="2843534" y="4508466"/>
              <a:ext cx="73009" cy="7300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2987965" y="4076791"/>
              <a:ext cx="107926" cy="1079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3275238" y="4005375"/>
              <a:ext cx="107926" cy="1079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Elipse 25"/>
            <p:cNvSpPr/>
            <p:nvPr/>
          </p:nvSpPr>
          <p:spPr>
            <a:xfrm>
              <a:off x="3779951" y="4365633"/>
              <a:ext cx="107926" cy="1079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3348247" y="3356276"/>
              <a:ext cx="107926" cy="10950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3564099" y="4581470"/>
              <a:ext cx="107926" cy="1079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1980126" y="4797307"/>
              <a:ext cx="71422" cy="71417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" name="Elipse 32"/>
            <p:cNvSpPr/>
            <p:nvPr/>
          </p:nvSpPr>
          <p:spPr>
            <a:xfrm>
              <a:off x="2340409" y="5228982"/>
              <a:ext cx="71421" cy="7300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" name="Elipse 35"/>
            <p:cNvSpPr/>
            <p:nvPr/>
          </p:nvSpPr>
          <p:spPr>
            <a:xfrm>
              <a:off x="2699104" y="4868724"/>
              <a:ext cx="73009" cy="7300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" name="Elipse 39"/>
            <p:cNvSpPr/>
            <p:nvPr/>
          </p:nvSpPr>
          <p:spPr>
            <a:xfrm>
              <a:off x="4140233" y="4365633"/>
              <a:ext cx="107926" cy="1079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" name="Elipse 42"/>
            <p:cNvSpPr/>
            <p:nvPr/>
          </p:nvSpPr>
          <p:spPr>
            <a:xfrm>
              <a:off x="3708529" y="3356276"/>
              <a:ext cx="142843" cy="14442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" name="Elipse 43"/>
            <p:cNvSpPr/>
            <p:nvPr/>
          </p:nvSpPr>
          <p:spPr>
            <a:xfrm>
              <a:off x="3924381" y="3716534"/>
              <a:ext cx="142843" cy="14442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" name="Elipse 44"/>
            <p:cNvSpPr/>
            <p:nvPr/>
          </p:nvSpPr>
          <p:spPr>
            <a:xfrm>
              <a:off x="4067225" y="3932371"/>
              <a:ext cx="144430" cy="14442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" name="Elipse 45"/>
            <p:cNvSpPr/>
            <p:nvPr/>
          </p:nvSpPr>
          <p:spPr>
            <a:xfrm>
              <a:off x="4679541" y="4270782"/>
              <a:ext cx="144430" cy="14283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" name="Elipse 46"/>
            <p:cNvSpPr/>
            <p:nvPr/>
          </p:nvSpPr>
          <p:spPr>
            <a:xfrm>
              <a:off x="4571937" y="3500697"/>
              <a:ext cx="144430" cy="14442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" name="Elipse 47"/>
            <p:cNvSpPr/>
            <p:nvPr/>
          </p:nvSpPr>
          <p:spPr>
            <a:xfrm>
              <a:off x="4571937" y="3932371"/>
              <a:ext cx="144430" cy="14442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" name="Elipse 48"/>
            <p:cNvSpPr/>
            <p:nvPr/>
          </p:nvSpPr>
          <p:spPr>
            <a:xfrm>
              <a:off x="4643359" y="3716534"/>
              <a:ext cx="144431" cy="14442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" name="Elipse 49"/>
            <p:cNvSpPr/>
            <p:nvPr/>
          </p:nvSpPr>
          <p:spPr>
            <a:xfrm>
              <a:off x="4500515" y="3140438"/>
              <a:ext cx="142843" cy="14442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" name="Elipse 50"/>
            <p:cNvSpPr/>
            <p:nvPr/>
          </p:nvSpPr>
          <p:spPr>
            <a:xfrm>
              <a:off x="4140233" y="3213442"/>
              <a:ext cx="144430" cy="14283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" name="Elipse 51"/>
            <p:cNvSpPr/>
            <p:nvPr/>
          </p:nvSpPr>
          <p:spPr>
            <a:xfrm>
              <a:off x="5076650" y="3356276"/>
              <a:ext cx="142843" cy="14442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" name="Elipse 52"/>
            <p:cNvSpPr/>
            <p:nvPr/>
          </p:nvSpPr>
          <p:spPr>
            <a:xfrm>
              <a:off x="5111492" y="3910847"/>
              <a:ext cx="144430" cy="14442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" name="Elipse 53"/>
            <p:cNvSpPr/>
            <p:nvPr/>
          </p:nvSpPr>
          <p:spPr>
            <a:xfrm>
              <a:off x="4211655" y="3573701"/>
              <a:ext cx="144431" cy="14283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" name="Elipse 55"/>
            <p:cNvSpPr/>
            <p:nvPr/>
          </p:nvSpPr>
          <p:spPr>
            <a:xfrm>
              <a:off x="5003641" y="2997605"/>
              <a:ext cx="144430" cy="14283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5435345" y="3213442"/>
              <a:ext cx="144430" cy="14283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" name="Elipse 57"/>
            <p:cNvSpPr/>
            <p:nvPr/>
          </p:nvSpPr>
          <p:spPr>
            <a:xfrm>
              <a:off x="5363923" y="2924601"/>
              <a:ext cx="144431" cy="14442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9" name="Elipse 58"/>
            <p:cNvSpPr/>
            <p:nvPr/>
          </p:nvSpPr>
          <p:spPr>
            <a:xfrm>
              <a:off x="5975396" y="2615079"/>
              <a:ext cx="179347" cy="179335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1" name="Elipse 60"/>
            <p:cNvSpPr/>
            <p:nvPr/>
          </p:nvSpPr>
          <p:spPr>
            <a:xfrm>
              <a:off x="5795627" y="2924601"/>
              <a:ext cx="180935" cy="18092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2" name="Elipse 61"/>
            <p:cNvSpPr/>
            <p:nvPr/>
          </p:nvSpPr>
          <p:spPr>
            <a:xfrm>
              <a:off x="4787789" y="3213442"/>
              <a:ext cx="144430" cy="14283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3" name="Elipse 62"/>
            <p:cNvSpPr/>
            <p:nvPr/>
          </p:nvSpPr>
          <p:spPr>
            <a:xfrm>
              <a:off x="5399460" y="2255144"/>
              <a:ext cx="179347" cy="18092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4" name="Elipse 63"/>
            <p:cNvSpPr/>
            <p:nvPr/>
          </p:nvSpPr>
          <p:spPr>
            <a:xfrm>
              <a:off x="5759420" y="1967195"/>
              <a:ext cx="179348" cy="18092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5" name="Elipse 64"/>
            <p:cNvSpPr/>
            <p:nvPr/>
          </p:nvSpPr>
          <p:spPr>
            <a:xfrm>
              <a:off x="6300340" y="1916832"/>
              <a:ext cx="215852" cy="215837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6" name="Elipse 65"/>
            <p:cNvSpPr/>
            <p:nvPr/>
          </p:nvSpPr>
          <p:spPr>
            <a:xfrm>
              <a:off x="6047388" y="2255144"/>
              <a:ext cx="215852" cy="215837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0" name="Elipse 69"/>
            <p:cNvSpPr/>
            <p:nvPr/>
          </p:nvSpPr>
          <p:spPr>
            <a:xfrm>
              <a:off x="2627682" y="5301985"/>
              <a:ext cx="71422" cy="71417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1" name="Elipse 70"/>
            <p:cNvSpPr/>
            <p:nvPr/>
          </p:nvSpPr>
          <p:spPr>
            <a:xfrm>
              <a:off x="2843534" y="5517823"/>
              <a:ext cx="73009" cy="71417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" name="Elipse 74"/>
            <p:cNvSpPr/>
            <p:nvPr/>
          </p:nvSpPr>
          <p:spPr>
            <a:xfrm>
              <a:off x="3132395" y="4868724"/>
              <a:ext cx="71422" cy="7300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" name="Elipse 76"/>
            <p:cNvSpPr/>
            <p:nvPr/>
          </p:nvSpPr>
          <p:spPr>
            <a:xfrm>
              <a:off x="3491090" y="4292629"/>
              <a:ext cx="109514" cy="1079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7" name="Elipse 86"/>
            <p:cNvSpPr/>
            <p:nvPr/>
          </p:nvSpPr>
          <p:spPr>
            <a:xfrm>
              <a:off x="3564099" y="5301985"/>
              <a:ext cx="71422" cy="71417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9" name="Elipse 88"/>
            <p:cNvSpPr/>
            <p:nvPr/>
          </p:nvSpPr>
          <p:spPr>
            <a:xfrm>
              <a:off x="2483252" y="4076791"/>
              <a:ext cx="73009" cy="7300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0" name="Elipse 89"/>
            <p:cNvSpPr/>
            <p:nvPr/>
          </p:nvSpPr>
          <p:spPr>
            <a:xfrm>
              <a:off x="2267400" y="4508466"/>
              <a:ext cx="73009" cy="7300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1" name="Elipse 90"/>
            <p:cNvSpPr/>
            <p:nvPr/>
          </p:nvSpPr>
          <p:spPr>
            <a:xfrm>
              <a:off x="2483252" y="3789538"/>
              <a:ext cx="73009" cy="7141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3" name="Elipse 92"/>
            <p:cNvSpPr/>
            <p:nvPr/>
          </p:nvSpPr>
          <p:spPr>
            <a:xfrm>
              <a:off x="4211655" y="4581470"/>
              <a:ext cx="107926" cy="1079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5" name="Elipse 94"/>
            <p:cNvSpPr/>
            <p:nvPr/>
          </p:nvSpPr>
          <p:spPr>
            <a:xfrm>
              <a:off x="4571937" y="2853185"/>
              <a:ext cx="144430" cy="14442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6" name="Elipse 95"/>
            <p:cNvSpPr/>
            <p:nvPr/>
          </p:nvSpPr>
          <p:spPr>
            <a:xfrm>
              <a:off x="4211655" y="2924601"/>
              <a:ext cx="144431" cy="14442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7" name="Elipse 96"/>
            <p:cNvSpPr/>
            <p:nvPr/>
          </p:nvSpPr>
          <p:spPr>
            <a:xfrm>
              <a:off x="4932219" y="2564344"/>
              <a:ext cx="144431" cy="14442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8" name="Elipse 97"/>
            <p:cNvSpPr/>
            <p:nvPr/>
          </p:nvSpPr>
          <p:spPr>
            <a:xfrm>
              <a:off x="3671653" y="2831040"/>
              <a:ext cx="144430" cy="14442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9" name="Elipse 98"/>
            <p:cNvSpPr/>
            <p:nvPr/>
          </p:nvSpPr>
          <p:spPr>
            <a:xfrm>
              <a:off x="3491090" y="3716534"/>
              <a:ext cx="109514" cy="1079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0" name="Elipse 99"/>
            <p:cNvSpPr/>
            <p:nvPr/>
          </p:nvSpPr>
          <p:spPr>
            <a:xfrm>
              <a:off x="3132395" y="3573701"/>
              <a:ext cx="107926" cy="1079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01" name="CaixaDeTexto 100"/>
          <p:cNvSpPr txBox="1"/>
          <p:nvPr/>
        </p:nvSpPr>
        <p:spPr>
          <a:xfrm>
            <a:off x="3491880" y="1196752"/>
            <a:ext cx="1547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 charset="0"/>
                <a:cs typeface="Arial" charset="0"/>
              </a:rPr>
              <a:t>Companhias Investidas</a:t>
            </a:r>
          </a:p>
          <a:p>
            <a:pPr algn="ctr">
              <a:defRPr/>
            </a:pPr>
            <a:r>
              <a:rPr lang="pt-BR" sz="1600" b="1" i="1" dirty="0" smtClean="0">
                <a:latin typeface="Arial" charset="0"/>
                <a:cs typeface="Arial" charset="0"/>
              </a:rPr>
              <a:t>(ilustrativo</a:t>
            </a:r>
            <a:r>
              <a:rPr lang="pt-BR" sz="1600" b="1" i="1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02" name="Elipse 101"/>
          <p:cNvSpPr/>
          <p:nvPr/>
        </p:nvSpPr>
        <p:spPr>
          <a:xfrm>
            <a:off x="5219700" y="1506538"/>
            <a:ext cx="1944688" cy="1512887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3" name="Elipse 102"/>
          <p:cNvSpPr/>
          <p:nvPr/>
        </p:nvSpPr>
        <p:spPr>
          <a:xfrm>
            <a:off x="2916238" y="2298700"/>
            <a:ext cx="3240087" cy="230505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4" name="Elipse 103"/>
          <p:cNvSpPr/>
          <p:nvPr/>
        </p:nvSpPr>
        <p:spPr>
          <a:xfrm>
            <a:off x="1763713" y="3522663"/>
            <a:ext cx="2520950" cy="2089150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CaixaDeTexto 104"/>
          <p:cNvSpPr txBox="1"/>
          <p:nvPr/>
        </p:nvSpPr>
        <p:spPr>
          <a:xfrm>
            <a:off x="6228184" y="6279703"/>
            <a:ext cx="1980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 smtClean="0">
                <a:latin typeface="+mj-lt"/>
                <a:cs typeface="Arial" charset="0"/>
              </a:rPr>
              <a:t>Fonte</a:t>
            </a:r>
            <a:r>
              <a:rPr lang="pt-BR" sz="1200" dirty="0">
                <a:latin typeface="+mj-lt"/>
                <a:cs typeface="Arial" charset="0"/>
              </a:rPr>
              <a:t>: </a:t>
            </a:r>
            <a:r>
              <a:rPr lang="pt-BR" sz="1200" dirty="0" smtClean="0">
                <a:latin typeface="+mj-lt"/>
                <a:cs typeface="Arial" charset="0"/>
              </a:rPr>
              <a:t>FUNCEF/DIRIN/GEMAC</a:t>
            </a:r>
            <a:endParaRPr lang="pt-BR" sz="1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8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8748712" cy="1143000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Pilares da Tese de Investimento:</a:t>
            </a:r>
            <a:endParaRPr lang="pt-BR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899592" y="1196752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228184" y="6279703"/>
            <a:ext cx="1980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 smtClean="0">
                <a:latin typeface="+mj-lt"/>
                <a:cs typeface="Arial" charset="0"/>
              </a:rPr>
              <a:t>Fonte</a:t>
            </a:r>
            <a:r>
              <a:rPr lang="pt-BR" sz="1200" dirty="0">
                <a:latin typeface="+mj-lt"/>
                <a:cs typeface="Arial" charset="0"/>
              </a:rPr>
              <a:t>: </a:t>
            </a:r>
            <a:r>
              <a:rPr lang="pt-BR" sz="1200" dirty="0" smtClean="0">
                <a:latin typeface="+mj-lt"/>
                <a:cs typeface="Arial" charset="0"/>
              </a:rPr>
              <a:t>FUNCEF/DIRIN/GEMAC</a:t>
            </a:r>
            <a:endParaRPr lang="pt-BR" sz="1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0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Metodologia</a:t>
            </a:r>
          </a:p>
        </p:txBody>
      </p:sp>
      <p:graphicFrame>
        <p:nvGraphicFramePr>
          <p:cNvPr id="4" name="Tabela 4"/>
          <p:cNvGraphicFramePr>
            <a:graphicFrameLocks noGrp="1"/>
          </p:cNvGraphicFramePr>
          <p:nvPr/>
        </p:nvGraphicFramePr>
        <p:xfrm>
          <a:off x="519113" y="1239838"/>
          <a:ext cx="8105774" cy="4168029"/>
        </p:xfrm>
        <a:graphic>
          <a:graphicData uri="http://schemas.openxmlformats.org/drawingml/2006/table">
            <a:tbl>
              <a:tblPr/>
              <a:tblGrid>
                <a:gridCol w="452487"/>
                <a:gridCol w="2808312"/>
                <a:gridCol w="1080120"/>
                <a:gridCol w="3764855"/>
              </a:tblGrid>
              <a:tr h="5759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CRITÉRIOS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PESOS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QUESTÕES AVALIADAS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5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Tese de Investimento do Fundo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 estratégia proposta pelo fundo é coerente?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1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Aderência à estratégia da FUNCEF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 tese do fundo alinha-se às diretrizes estratégicas da Fundação?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7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Potencial do Gestor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 gestor apresenta experiência em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PE/VC, equipe qualificada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 amplo domínio dos setores selecionados para as aquisições societárias?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35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Estratégia de Saída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 estratégias e os mecanismos de desinvestimento defendidos são factíveis?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Comprometimento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 gestor comprometeu-se em investir dinheiro próprio no fundo?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580112" y="6165304"/>
            <a:ext cx="2412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 smtClean="0">
                <a:latin typeface="+mj-lt"/>
                <a:cs typeface="Arial" charset="0"/>
              </a:rPr>
              <a:t>Fonte</a:t>
            </a:r>
            <a:r>
              <a:rPr lang="pt-BR" sz="1200" dirty="0">
                <a:latin typeface="+mj-lt"/>
                <a:cs typeface="Arial" charset="0"/>
              </a:rPr>
              <a:t>: </a:t>
            </a:r>
            <a:r>
              <a:rPr lang="pt-BR" sz="1200" dirty="0" smtClean="0">
                <a:latin typeface="+mj-lt"/>
                <a:cs typeface="Arial" charset="0"/>
              </a:rPr>
              <a:t>FUNCEF/DIRIN/GEANI/CODEN</a:t>
            </a:r>
            <a:endParaRPr lang="pt-BR" sz="1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Setores Priorizados ano/ano (</a:t>
            </a:r>
            <a:r>
              <a:rPr lang="pt-B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FIPs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pt-B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FMIEEs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):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79388" y="1781685"/>
            <a:ext cx="1439862" cy="115252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Energia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Têxtil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08175" y="1781685"/>
            <a:ext cx="1368425" cy="115252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Energia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635374" y="1781685"/>
            <a:ext cx="1584697" cy="115252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Energia</a:t>
            </a:r>
            <a:endParaRPr lang="pt-BR" sz="14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Logística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Saneamento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Serviços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5508625" y="1781685"/>
            <a:ext cx="1366838" cy="115252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Serviços</a:t>
            </a:r>
            <a:endParaRPr lang="pt-BR" sz="1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b="1" dirty="0" smtClean="0">
                <a:solidFill>
                  <a:schemeClr val="bg1"/>
                </a:solidFill>
              </a:rPr>
              <a:t>TI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7056438" y="1772816"/>
            <a:ext cx="1620018" cy="116127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Alimentos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Energia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Logística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b="1" dirty="0" smtClean="0">
                <a:solidFill>
                  <a:schemeClr val="bg1"/>
                </a:solidFill>
              </a:rPr>
              <a:t>Const. Civil</a:t>
            </a:r>
            <a:endParaRPr lang="pt-BR" sz="1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Siderurgia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389" y="3923983"/>
            <a:ext cx="1512291" cy="122386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Florestas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Energia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Educação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b="1" dirty="0" smtClean="0">
                <a:solidFill>
                  <a:schemeClr val="bg1"/>
                </a:solidFill>
              </a:rPr>
              <a:t>Const. </a:t>
            </a:r>
            <a:r>
              <a:rPr lang="pt-BR" sz="1400" b="1" dirty="0">
                <a:solidFill>
                  <a:schemeClr val="bg1"/>
                </a:solidFill>
              </a:rPr>
              <a:t>Civil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Varejo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835696" y="3923983"/>
            <a:ext cx="1512168" cy="122386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Serviços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Florestas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Energia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Alimentos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b="1" dirty="0" smtClean="0">
                <a:solidFill>
                  <a:schemeClr val="bg1"/>
                </a:solidFill>
              </a:rPr>
              <a:t>Const. </a:t>
            </a:r>
            <a:r>
              <a:rPr lang="pt-BR" sz="1400" b="1" dirty="0">
                <a:solidFill>
                  <a:schemeClr val="bg1"/>
                </a:solidFill>
              </a:rPr>
              <a:t>Civil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843808" y="5373216"/>
            <a:ext cx="2892821" cy="93583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Total de 15 setores investidos, sendo</a:t>
            </a:r>
          </a:p>
          <a:p>
            <a:pPr algn="ctr">
              <a:defRPr/>
            </a:pPr>
            <a:r>
              <a:rPr lang="pt-BR" sz="2000" b="1" dirty="0" smtClean="0">
                <a:solidFill>
                  <a:srgbClr val="FFFF00"/>
                </a:solidFill>
              </a:rPr>
              <a:t>5 de infraestrutura.</a:t>
            </a:r>
          </a:p>
        </p:txBody>
      </p:sp>
      <p:graphicFrame>
        <p:nvGraphicFramePr>
          <p:cNvPr id="13" name="Diagrama 12"/>
          <p:cNvGraphicFramePr/>
          <p:nvPr/>
        </p:nvGraphicFramePr>
        <p:xfrm>
          <a:off x="179512" y="1196752"/>
          <a:ext cx="8927976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/>
          <p:cNvGraphicFramePr/>
          <p:nvPr/>
        </p:nvGraphicFramePr>
        <p:xfrm>
          <a:off x="179512" y="3212976"/>
          <a:ext cx="8927976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tângulo de cantos arredondados 14"/>
          <p:cNvSpPr/>
          <p:nvPr/>
        </p:nvSpPr>
        <p:spPr>
          <a:xfrm>
            <a:off x="3491881" y="3923983"/>
            <a:ext cx="1626384" cy="122386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Serviços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 smtClean="0">
                <a:solidFill>
                  <a:srgbClr val="FFFF00"/>
                </a:solidFill>
              </a:rPr>
              <a:t>Petróleo/Gás</a:t>
            </a:r>
            <a:endParaRPr lang="pt-BR" sz="14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Portos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TI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 smtClean="0">
                <a:solidFill>
                  <a:schemeClr val="bg1"/>
                </a:solidFill>
              </a:rPr>
              <a:t>Biotecnologia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220072" y="3923710"/>
            <a:ext cx="1584176" cy="122386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Serviços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 smtClean="0">
                <a:solidFill>
                  <a:srgbClr val="FFFF00"/>
                </a:solidFill>
              </a:rPr>
              <a:t>Petróleo/Gás</a:t>
            </a:r>
            <a:endParaRPr lang="pt-BR" sz="14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rgbClr val="FFFF00"/>
                </a:solidFill>
              </a:rPr>
              <a:t> </a:t>
            </a:r>
            <a:r>
              <a:rPr lang="pt-BR" sz="1400" b="1" dirty="0" smtClean="0">
                <a:solidFill>
                  <a:srgbClr val="FFFF00"/>
                </a:solidFill>
              </a:rPr>
              <a:t>Logística</a:t>
            </a:r>
            <a:endParaRPr lang="pt-BR" sz="14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b="1" dirty="0" smtClean="0">
                <a:solidFill>
                  <a:schemeClr val="bg1"/>
                </a:solidFill>
              </a:rPr>
              <a:t>Floresta</a:t>
            </a:r>
            <a:endParaRPr lang="pt-BR" sz="14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 smtClean="0">
                <a:solidFill>
                  <a:srgbClr val="FFFF00"/>
                </a:solidFill>
              </a:rPr>
              <a:t>Energia</a:t>
            </a:r>
            <a:endParaRPr lang="pt-BR" sz="1400" b="1" dirty="0">
              <a:solidFill>
                <a:srgbClr val="FFFF00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948264" y="3923710"/>
            <a:ext cx="1584176" cy="122386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rIns="0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pt-BR" sz="1400" b="1" dirty="0" smtClean="0">
                <a:solidFill>
                  <a:schemeClr val="bg1"/>
                </a:solidFill>
              </a:rPr>
              <a:t> Infraestrutura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b="1" dirty="0" smtClean="0">
                <a:solidFill>
                  <a:schemeClr val="bg1"/>
                </a:solidFill>
              </a:rPr>
              <a:t>Inovação</a:t>
            </a:r>
          </a:p>
          <a:p>
            <a:pPr>
              <a:defRPr/>
            </a:pPr>
            <a:endParaRPr lang="pt-BR" sz="1400" b="1" dirty="0" smtClean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228184" y="6279703"/>
            <a:ext cx="1980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 smtClean="0">
                <a:latin typeface="+mj-lt"/>
                <a:cs typeface="Arial" charset="0"/>
              </a:rPr>
              <a:t>Fonte</a:t>
            </a:r>
            <a:r>
              <a:rPr lang="pt-BR" sz="1200" dirty="0">
                <a:latin typeface="+mj-lt"/>
                <a:cs typeface="Arial" charset="0"/>
              </a:rPr>
              <a:t>: </a:t>
            </a:r>
            <a:r>
              <a:rPr lang="pt-BR" sz="1200" dirty="0" smtClean="0">
                <a:latin typeface="+mj-lt"/>
                <a:cs typeface="Arial" charset="0"/>
              </a:rPr>
              <a:t>FUNCEF/DIRIN/GEANI</a:t>
            </a:r>
            <a:endParaRPr lang="pt-BR" sz="1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/>
          <p:cNvSpPr txBox="1">
            <a:spLocks/>
          </p:cNvSpPr>
          <p:nvPr/>
        </p:nvSpPr>
        <p:spPr bwMode="auto">
          <a:xfrm>
            <a:off x="539750" y="142875"/>
            <a:ext cx="8604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Início de Atividade dos </a:t>
            </a:r>
            <a:r>
              <a:rPr lang="pt-BR" sz="2800" b="1" dirty="0" smtClean="0">
                <a:latin typeface="+mj-lt"/>
                <a:ea typeface="+mj-ea"/>
                <a:cs typeface="+mj-cs"/>
              </a:rPr>
              <a:t>Fundos (Amadurecimento)</a:t>
            </a:r>
            <a:endParaRPr lang="pt-BR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679504" y="3140968"/>
            <a:ext cx="4464496" cy="75649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b="1" dirty="0" smtClean="0"/>
              <a:t>Total de 43 </a:t>
            </a:r>
            <a:r>
              <a:rPr lang="pt-BR" sz="2200" b="1" dirty="0"/>
              <a:t>Fundos </a:t>
            </a:r>
            <a:r>
              <a:rPr lang="pt-BR" sz="2200" b="1" dirty="0" smtClean="0"/>
              <a:t>investidos, sendo </a:t>
            </a:r>
            <a:r>
              <a:rPr lang="pt-BR" sz="2200" b="1" dirty="0" smtClean="0">
                <a:solidFill>
                  <a:srgbClr val="FFFF00"/>
                </a:solidFill>
              </a:rPr>
              <a:t>16 de infraestrutura.</a:t>
            </a:r>
            <a:endParaRPr lang="pt-BR" sz="2200" b="1" dirty="0">
              <a:solidFill>
                <a:srgbClr val="FFFF00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339752" y="1064349"/>
            <a:ext cx="4032448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i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VINTAGE </a:t>
            </a:r>
            <a:r>
              <a:rPr lang="pt-BR" sz="2600" b="1" i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Fundos</a:t>
            </a:r>
            <a:endParaRPr lang="pt-BR" sz="2600" b="1" i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4932040" y="4029294"/>
            <a:ext cx="4032448" cy="695850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u="sng" dirty="0" smtClean="0"/>
              <a:t>Comprometidos</a:t>
            </a:r>
            <a:r>
              <a:rPr lang="pt-BR" sz="2000" dirty="0" smtClean="0"/>
              <a:t>: R$ 5,0 Bi, sendo </a:t>
            </a:r>
            <a:r>
              <a:rPr lang="pt-BR" sz="2000" dirty="0" smtClean="0">
                <a:solidFill>
                  <a:srgbClr val="FFFF00"/>
                </a:solidFill>
              </a:rPr>
              <a:t>R$ 3,3 Bi em infra (65%).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4932040" y="4797152"/>
            <a:ext cx="4032448" cy="69280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u="sng" dirty="0" smtClean="0"/>
              <a:t>Já aportados</a:t>
            </a:r>
            <a:r>
              <a:rPr lang="pt-BR" sz="2000" dirty="0" smtClean="0"/>
              <a:t>: R$ 2,7 Bi, sendo </a:t>
            </a:r>
            <a:r>
              <a:rPr lang="pt-BR" sz="2000" dirty="0" smtClean="0">
                <a:solidFill>
                  <a:srgbClr val="FFFF00"/>
                </a:solidFill>
              </a:rPr>
              <a:t>R$ 1,7 em infra (61%).</a:t>
            </a:r>
            <a:endParaRPr lang="pt-BR" sz="2000" dirty="0">
              <a:solidFill>
                <a:srgbClr val="FFFF00"/>
              </a:solidFill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51520" y="1667904"/>
            <a:ext cx="8064896" cy="3561296"/>
            <a:chOff x="827584" y="1556793"/>
            <a:chExt cx="8064896" cy="3561296"/>
          </a:xfrm>
        </p:grpSpPr>
        <p:sp>
          <p:nvSpPr>
            <p:cNvPr id="36" name="Forma livre 35"/>
            <p:cNvSpPr/>
            <p:nvPr/>
          </p:nvSpPr>
          <p:spPr>
            <a:xfrm rot="10800000">
              <a:off x="1619672" y="1559477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39391" tIns="30479" rIns="239392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1720662" y="1946822"/>
              <a:ext cx="91440" cy="144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44559"/>
                  </a:lnTo>
                  <a:lnTo>
                    <a:pt x="123188" y="144559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orma livre 38"/>
            <p:cNvSpPr/>
            <p:nvPr/>
          </p:nvSpPr>
          <p:spPr>
            <a:xfrm>
              <a:off x="1843851" y="1991997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1720662" y="1946822"/>
              <a:ext cx="91440" cy="3885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502"/>
                  </a:lnTo>
                  <a:lnTo>
                    <a:pt x="123188" y="3885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orma livre 40"/>
            <p:cNvSpPr/>
            <p:nvPr/>
          </p:nvSpPr>
          <p:spPr>
            <a:xfrm>
              <a:off x="1843851" y="2235940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2</a:t>
              </a:r>
              <a:endParaRPr lang="pt-BR" sz="1000" kern="1200" dirty="0"/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1720662" y="1946822"/>
              <a:ext cx="91440" cy="63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32446"/>
                  </a:lnTo>
                  <a:lnTo>
                    <a:pt x="123188" y="6324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orma livre 42"/>
            <p:cNvSpPr/>
            <p:nvPr/>
          </p:nvSpPr>
          <p:spPr>
            <a:xfrm>
              <a:off x="1843851" y="2479884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3</a:t>
              </a:r>
              <a:endParaRPr lang="pt-BR" sz="1000" kern="1200" dirty="0"/>
            </a:p>
          </p:txBody>
        </p:sp>
        <p:sp>
          <p:nvSpPr>
            <p:cNvPr id="44" name="Forma livre 43"/>
            <p:cNvSpPr/>
            <p:nvPr/>
          </p:nvSpPr>
          <p:spPr>
            <a:xfrm>
              <a:off x="1720662" y="1946822"/>
              <a:ext cx="91440" cy="8763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876390"/>
                  </a:lnTo>
                  <a:lnTo>
                    <a:pt x="123188" y="87639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a livre 45"/>
            <p:cNvSpPr/>
            <p:nvPr/>
          </p:nvSpPr>
          <p:spPr>
            <a:xfrm>
              <a:off x="1843851" y="2723828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4</a:t>
              </a:r>
              <a:endParaRPr lang="pt-BR" sz="1000" kern="1200" dirty="0"/>
            </a:p>
          </p:txBody>
        </p:sp>
        <p:sp>
          <p:nvSpPr>
            <p:cNvPr id="47" name="Forma livre 46"/>
            <p:cNvSpPr/>
            <p:nvPr/>
          </p:nvSpPr>
          <p:spPr>
            <a:xfrm>
              <a:off x="1720662" y="1946822"/>
              <a:ext cx="91440" cy="11203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120333"/>
                  </a:lnTo>
                  <a:lnTo>
                    <a:pt x="123188" y="112033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orma livre 47"/>
            <p:cNvSpPr/>
            <p:nvPr/>
          </p:nvSpPr>
          <p:spPr>
            <a:xfrm>
              <a:off x="1843851" y="2967771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5</a:t>
              </a:r>
              <a:endParaRPr lang="pt-BR" sz="1000" kern="1200" dirty="0"/>
            </a:p>
          </p:txBody>
        </p:sp>
        <p:sp>
          <p:nvSpPr>
            <p:cNvPr id="49" name="Forma livre 48"/>
            <p:cNvSpPr/>
            <p:nvPr/>
          </p:nvSpPr>
          <p:spPr>
            <a:xfrm>
              <a:off x="1720662" y="1946822"/>
              <a:ext cx="91440" cy="13642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364277"/>
                  </a:lnTo>
                  <a:lnTo>
                    <a:pt x="123188" y="13642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orma livre 49"/>
            <p:cNvSpPr/>
            <p:nvPr/>
          </p:nvSpPr>
          <p:spPr>
            <a:xfrm>
              <a:off x="1843851" y="3211715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6</a:t>
              </a:r>
              <a:endParaRPr lang="pt-BR" sz="1000" kern="1200" dirty="0"/>
            </a:p>
          </p:txBody>
        </p:sp>
        <p:sp>
          <p:nvSpPr>
            <p:cNvPr id="51" name="Forma livre 50"/>
            <p:cNvSpPr/>
            <p:nvPr/>
          </p:nvSpPr>
          <p:spPr>
            <a:xfrm rot="10800000">
              <a:off x="2357151" y="1559477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80" rIns="239393" bIns="304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52" name="Forma livre 51"/>
            <p:cNvSpPr/>
            <p:nvPr/>
          </p:nvSpPr>
          <p:spPr>
            <a:xfrm>
              <a:off x="2529206" y="1946822"/>
              <a:ext cx="91440" cy="144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44559"/>
                  </a:lnTo>
                  <a:lnTo>
                    <a:pt x="123188" y="144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Forma livre 52"/>
            <p:cNvSpPr/>
            <p:nvPr/>
          </p:nvSpPr>
          <p:spPr>
            <a:xfrm>
              <a:off x="2652395" y="1991997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54" name="Forma livre 53"/>
            <p:cNvSpPr/>
            <p:nvPr/>
          </p:nvSpPr>
          <p:spPr>
            <a:xfrm>
              <a:off x="2529206" y="1946822"/>
              <a:ext cx="91440" cy="3885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502"/>
                  </a:lnTo>
                  <a:lnTo>
                    <a:pt x="123188" y="3885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orma livre 54"/>
            <p:cNvSpPr/>
            <p:nvPr/>
          </p:nvSpPr>
          <p:spPr>
            <a:xfrm>
              <a:off x="2652395" y="2235940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2</a:t>
              </a:r>
              <a:endParaRPr lang="pt-BR" sz="1000" kern="1200" dirty="0"/>
            </a:p>
          </p:txBody>
        </p:sp>
        <p:sp>
          <p:nvSpPr>
            <p:cNvPr id="56" name="Forma livre 55"/>
            <p:cNvSpPr/>
            <p:nvPr/>
          </p:nvSpPr>
          <p:spPr>
            <a:xfrm>
              <a:off x="2529206" y="1946822"/>
              <a:ext cx="91440" cy="63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32446"/>
                  </a:lnTo>
                  <a:lnTo>
                    <a:pt x="123188" y="6324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Forma livre 56"/>
            <p:cNvSpPr/>
            <p:nvPr/>
          </p:nvSpPr>
          <p:spPr>
            <a:xfrm>
              <a:off x="2652395" y="2479884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3</a:t>
              </a:r>
              <a:endParaRPr lang="pt-BR" sz="1000" kern="1200" dirty="0"/>
            </a:p>
          </p:txBody>
        </p:sp>
        <p:sp>
          <p:nvSpPr>
            <p:cNvPr id="58" name="Forma livre 57"/>
            <p:cNvSpPr/>
            <p:nvPr/>
          </p:nvSpPr>
          <p:spPr>
            <a:xfrm>
              <a:off x="2529206" y="1946822"/>
              <a:ext cx="91440" cy="8763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876390"/>
                  </a:lnTo>
                  <a:lnTo>
                    <a:pt x="123188" y="87639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Forma livre 58"/>
            <p:cNvSpPr/>
            <p:nvPr/>
          </p:nvSpPr>
          <p:spPr>
            <a:xfrm>
              <a:off x="2652395" y="2723828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4</a:t>
              </a:r>
              <a:endParaRPr lang="pt-BR" sz="1000" kern="1200" dirty="0"/>
            </a:p>
          </p:txBody>
        </p:sp>
        <p:sp>
          <p:nvSpPr>
            <p:cNvPr id="60" name="Forma livre 59"/>
            <p:cNvSpPr/>
            <p:nvPr/>
          </p:nvSpPr>
          <p:spPr>
            <a:xfrm>
              <a:off x="2529206" y="1946822"/>
              <a:ext cx="91440" cy="11203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120333"/>
                  </a:lnTo>
                  <a:lnTo>
                    <a:pt x="123188" y="112033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Forma livre 60"/>
            <p:cNvSpPr/>
            <p:nvPr/>
          </p:nvSpPr>
          <p:spPr>
            <a:xfrm>
              <a:off x="2652395" y="2967771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5</a:t>
              </a:r>
              <a:endParaRPr lang="pt-BR" sz="1000" kern="1200" dirty="0"/>
            </a:p>
          </p:txBody>
        </p:sp>
        <p:sp>
          <p:nvSpPr>
            <p:cNvPr id="62" name="Forma livre 61"/>
            <p:cNvSpPr/>
            <p:nvPr/>
          </p:nvSpPr>
          <p:spPr>
            <a:xfrm>
              <a:off x="2529206" y="1946822"/>
              <a:ext cx="91440" cy="13642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364277"/>
                  </a:lnTo>
                  <a:lnTo>
                    <a:pt x="123188" y="136427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Forma livre 62"/>
            <p:cNvSpPr/>
            <p:nvPr/>
          </p:nvSpPr>
          <p:spPr>
            <a:xfrm>
              <a:off x="2652395" y="3211715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6</a:t>
              </a:r>
              <a:endParaRPr lang="pt-BR" sz="1000" kern="1200" dirty="0"/>
            </a:p>
          </p:txBody>
        </p:sp>
        <p:sp>
          <p:nvSpPr>
            <p:cNvPr id="64" name="Forma livre 63"/>
            <p:cNvSpPr/>
            <p:nvPr/>
          </p:nvSpPr>
          <p:spPr>
            <a:xfrm>
              <a:off x="2529206" y="1946822"/>
              <a:ext cx="91440" cy="16082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08221"/>
                  </a:lnTo>
                  <a:lnTo>
                    <a:pt x="123188" y="160822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Forma livre 64"/>
            <p:cNvSpPr/>
            <p:nvPr/>
          </p:nvSpPr>
          <p:spPr>
            <a:xfrm>
              <a:off x="2652395" y="3455659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7</a:t>
              </a:r>
              <a:endParaRPr lang="pt-BR" sz="1000" kern="1200" dirty="0"/>
            </a:p>
          </p:txBody>
        </p:sp>
        <p:sp>
          <p:nvSpPr>
            <p:cNvPr id="66" name="Forma livre 65"/>
            <p:cNvSpPr/>
            <p:nvPr/>
          </p:nvSpPr>
          <p:spPr>
            <a:xfrm>
              <a:off x="2529206" y="1946822"/>
              <a:ext cx="91440" cy="18521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852165"/>
                  </a:lnTo>
                  <a:lnTo>
                    <a:pt x="123188" y="185216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Forma livre 66"/>
            <p:cNvSpPr/>
            <p:nvPr/>
          </p:nvSpPr>
          <p:spPr>
            <a:xfrm>
              <a:off x="2652395" y="3699602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8</a:t>
              </a:r>
              <a:endParaRPr lang="pt-BR" sz="1000" kern="1200" dirty="0"/>
            </a:p>
          </p:txBody>
        </p:sp>
        <p:sp>
          <p:nvSpPr>
            <p:cNvPr id="68" name="Forma livre 67"/>
            <p:cNvSpPr/>
            <p:nvPr/>
          </p:nvSpPr>
          <p:spPr>
            <a:xfrm>
              <a:off x="2529206" y="1946822"/>
              <a:ext cx="91440" cy="20961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096108"/>
                  </a:lnTo>
                  <a:lnTo>
                    <a:pt x="123188" y="20961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Forma livre 68"/>
            <p:cNvSpPr/>
            <p:nvPr/>
          </p:nvSpPr>
          <p:spPr>
            <a:xfrm>
              <a:off x="2652395" y="3943546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9</a:t>
              </a:r>
              <a:endParaRPr lang="pt-BR" sz="1000" kern="1200" dirty="0"/>
            </a:p>
          </p:txBody>
        </p:sp>
        <p:sp>
          <p:nvSpPr>
            <p:cNvPr id="70" name="Forma livre 69"/>
            <p:cNvSpPr/>
            <p:nvPr/>
          </p:nvSpPr>
          <p:spPr>
            <a:xfrm rot="10800000">
              <a:off x="3095573" y="1559477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79" rIns="239393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3266685" y="1946822"/>
              <a:ext cx="91440" cy="144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44559"/>
                  </a:lnTo>
                  <a:lnTo>
                    <a:pt x="123188" y="144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Forma livre 71"/>
            <p:cNvSpPr/>
            <p:nvPr/>
          </p:nvSpPr>
          <p:spPr>
            <a:xfrm>
              <a:off x="3389874" y="1991997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73" name="Forma livre 72"/>
            <p:cNvSpPr/>
            <p:nvPr/>
          </p:nvSpPr>
          <p:spPr>
            <a:xfrm>
              <a:off x="3266685" y="1946822"/>
              <a:ext cx="91440" cy="3885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502"/>
                  </a:lnTo>
                  <a:lnTo>
                    <a:pt x="123188" y="3885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Forma livre 73"/>
            <p:cNvSpPr/>
            <p:nvPr/>
          </p:nvSpPr>
          <p:spPr>
            <a:xfrm>
              <a:off x="3389874" y="2235940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2</a:t>
              </a:r>
              <a:endParaRPr lang="pt-BR" sz="1000" kern="1200" dirty="0"/>
            </a:p>
          </p:txBody>
        </p:sp>
        <p:sp>
          <p:nvSpPr>
            <p:cNvPr id="75" name="Forma livre 74"/>
            <p:cNvSpPr/>
            <p:nvPr/>
          </p:nvSpPr>
          <p:spPr>
            <a:xfrm>
              <a:off x="3266685" y="1946822"/>
              <a:ext cx="91440" cy="63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32446"/>
                  </a:lnTo>
                  <a:lnTo>
                    <a:pt x="123188" y="6324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Forma livre 75"/>
            <p:cNvSpPr/>
            <p:nvPr/>
          </p:nvSpPr>
          <p:spPr>
            <a:xfrm>
              <a:off x="3389874" y="2479884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3</a:t>
              </a:r>
              <a:endParaRPr lang="pt-BR" sz="1000" kern="1200" dirty="0"/>
            </a:p>
          </p:txBody>
        </p:sp>
        <p:sp>
          <p:nvSpPr>
            <p:cNvPr id="77" name="Forma livre 76"/>
            <p:cNvSpPr/>
            <p:nvPr/>
          </p:nvSpPr>
          <p:spPr>
            <a:xfrm>
              <a:off x="3266685" y="1946822"/>
              <a:ext cx="91440" cy="8763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876390"/>
                  </a:lnTo>
                  <a:lnTo>
                    <a:pt x="123188" y="87639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Forma livre 77"/>
            <p:cNvSpPr/>
            <p:nvPr/>
          </p:nvSpPr>
          <p:spPr>
            <a:xfrm>
              <a:off x="3389874" y="2723828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4</a:t>
              </a:r>
              <a:endParaRPr lang="pt-BR" sz="1000" kern="1200" dirty="0"/>
            </a:p>
          </p:txBody>
        </p:sp>
        <p:sp>
          <p:nvSpPr>
            <p:cNvPr id="79" name="Forma livre 78"/>
            <p:cNvSpPr/>
            <p:nvPr/>
          </p:nvSpPr>
          <p:spPr>
            <a:xfrm>
              <a:off x="3266685" y="1946822"/>
              <a:ext cx="91440" cy="11203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120333"/>
                  </a:lnTo>
                  <a:lnTo>
                    <a:pt x="123188" y="1120333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Forma livre 79"/>
            <p:cNvSpPr/>
            <p:nvPr/>
          </p:nvSpPr>
          <p:spPr>
            <a:xfrm>
              <a:off x="3389874" y="2967771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5</a:t>
              </a:r>
              <a:endParaRPr lang="pt-BR" sz="1000" kern="1200" dirty="0"/>
            </a:p>
          </p:txBody>
        </p:sp>
        <p:sp>
          <p:nvSpPr>
            <p:cNvPr id="81" name="Forma livre 80"/>
            <p:cNvSpPr/>
            <p:nvPr/>
          </p:nvSpPr>
          <p:spPr>
            <a:xfrm rot="10800000">
              <a:off x="3816745" y="1559477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79" rIns="239393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82" name="Forma livre 81"/>
            <p:cNvSpPr/>
            <p:nvPr/>
          </p:nvSpPr>
          <p:spPr>
            <a:xfrm>
              <a:off x="3943669" y="1946822"/>
              <a:ext cx="91440" cy="1355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35524"/>
                  </a:lnTo>
                  <a:lnTo>
                    <a:pt x="123188" y="13552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Forma livre 82"/>
            <p:cNvSpPr/>
            <p:nvPr/>
          </p:nvSpPr>
          <p:spPr>
            <a:xfrm>
              <a:off x="4066858" y="1991997"/>
              <a:ext cx="289118" cy="180699"/>
            </a:xfrm>
            <a:custGeom>
              <a:avLst/>
              <a:gdLst>
                <a:gd name="connsiteX0" fmla="*/ 0 w 289118"/>
                <a:gd name="connsiteY0" fmla="*/ 18070 h 180699"/>
                <a:gd name="connsiteX1" fmla="*/ 5293 w 289118"/>
                <a:gd name="connsiteY1" fmla="*/ 5293 h 180699"/>
                <a:gd name="connsiteX2" fmla="*/ 18070 w 289118"/>
                <a:gd name="connsiteY2" fmla="*/ 0 h 180699"/>
                <a:gd name="connsiteX3" fmla="*/ 271048 w 289118"/>
                <a:gd name="connsiteY3" fmla="*/ 0 h 180699"/>
                <a:gd name="connsiteX4" fmla="*/ 283825 w 289118"/>
                <a:gd name="connsiteY4" fmla="*/ 5293 h 180699"/>
                <a:gd name="connsiteX5" fmla="*/ 289118 w 289118"/>
                <a:gd name="connsiteY5" fmla="*/ 18070 h 180699"/>
                <a:gd name="connsiteX6" fmla="*/ 289118 w 289118"/>
                <a:gd name="connsiteY6" fmla="*/ 162629 h 180699"/>
                <a:gd name="connsiteX7" fmla="*/ 283825 w 289118"/>
                <a:gd name="connsiteY7" fmla="*/ 175406 h 180699"/>
                <a:gd name="connsiteX8" fmla="*/ 271048 w 289118"/>
                <a:gd name="connsiteY8" fmla="*/ 180699 h 180699"/>
                <a:gd name="connsiteX9" fmla="*/ 18070 w 289118"/>
                <a:gd name="connsiteY9" fmla="*/ 180699 h 180699"/>
                <a:gd name="connsiteX10" fmla="*/ 5293 w 289118"/>
                <a:gd name="connsiteY10" fmla="*/ 175406 h 180699"/>
                <a:gd name="connsiteX11" fmla="*/ 0 w 289118"/>
                <a:gd name="connsiteY11" fmla="*/ 162629 h 180699"/>
                <a:gd name="connsiteX12" fmla="*/ 0 w 289118"/>
                <a:gd name="connsiteY12" fmla="*/ 18070 h 1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118" h="180699">
                  <a:moveTo>
                    <a:pt x="0" y="18070"/>
                  </a:moveTo>
                  <a:cubicBezTo>
                    <a:pt x="0" y="13278"/>
                    <a:pt x="1904" y="8681"/>
                    <a:pt x="5293" y="5293"/>
                  </a:cubicBezTo>
                  <a:cubicBezTo>
                    <a:pt x="8682" y="1904"/>
                    <a:pt x="13278" y="0"/>
                    <a:pt x="18070" y="0"/>
                  </a:cubicBezTo>
                  <a:lnTo>
                    <a:pt x="271048" y="0"/>
                  </a:lnTo>
                  <a:cubicBezTo>
                    <a:pt x="275840" y="0"/>
                    <a:pt x="280437" y="1904"/>
                    <a:pt x="283825" y="5293"/>
                  </a:cubicBezTo>
                  <a:cubicBezTo>
                    <a:pt x="287214" y="8682"/>
                    <a:pt x="289118" y="13278"/>
                    <a:pt x="289118" y="18070"/>
                  </a:cubicBezTo>
                  <a:lnTo>
                    <a:pt x="289118" y="162629"/>
                  </a:lnTo>
                  <a:cubicBezTo>
                    <a:pt x="289118" y="167421"/>
                    <a:pt x="287214" y="172018"/>
                    <a:pt x="283825" y="175406"/>
                  </a:cubicBezTo>
                  <a:cubicBezTo>
                    <a:pt x="280436" y="178795"/>
                    <a:pt x="275840" y="180699"/>
                    <a:pt x="271048" y="180699"/>
                  </a:cubicBezTo>
                  <a:lnTo>
                    <a:pt x="18070" y="180699"/>
                  </a:lnTo>
                  <a:cubicBezTo>
                    <a:pt x="13278" y="180699"/>
                    <a:pt x="8681" y="178795"/>
                    <a:pt x="5293" y="175406"/>
                  </a:cubicBezTo>
                  <a:cubicBezTo>
                    <a:pt x="1904" y="172017"/>
                    <a:pt x="0" y="167421"/>
                    <a:pt x="0" y="162629"/>
                  </a:cubicBezTo>
                  <a:lnTo>
                    <a:pt x="0" y="18070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42" tIns="17992" rIns="24342" bIns="1799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84" name="Forma livre 83"/>
            <p:cNvSpPr/>
            <p:nvPr/>
          </p:nvSpPr>
          <p:spPr>
            <a:xfrm>
              <a:off x="3943669" y="1946822"/>
              <a:ext cx="91440" cy="3613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61398"/>
                  </a:lnTo>
                  <a:lnTo>
                    <a:pt x="123188" y="36139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Forma livre 84"/>
            <p:cNvSpPr/>
            <p:nvPr/>
          </p:nvSpPr>
          <p:spPr>
            <a:xfrm>
              <a:off x="4066858" y="2217870"/>
              <a:ext cx="289118" cy="180699"/>
            </a:xfrm>
            <a:custGeom>
              <a:avLst/>
              <a:gdLst>
                <a:gd name="connsiteX0" fmla="*/ 0 w 289118"/>
                <a:gd name="connsiteY0" fmla="*/ 18070 h 180699"/>
                <a:gd name="connsiteX1" fmla="*/ 5293 w 289118"/>
                <a:gd name="connsiteY1" fmla="*/ 5293 h 180699"/>
                <a:gd name="connsiteX2" fmla="*/ 18070 w 289118"/>
                <a:gd name="connsiteY2" fmla="*/ 0 h 180699"/>
                <a:gd name="connsiteX3" fmla="*/ 271048 w 289118"/>
                <a:gd name="connsiteY3" fmla="*/ 0 h 180699"/>
                <a:gd name="connsiteX4" fmla="*/ 283825 w 289118"/>
                <a:gd name="connsiteY4" fmla="*/ 5293 h 180699"/>
                <a:gd name="connsiteX5" fmla="*/ 289118 w 289118"/>
                <a:gd name="connsiteY5" fmla="*/ 18070 h 180699"/>
                <a:gd name="connsiteX6" fmla="*/ 289118 w 289118"/>
                <a:gd name="connsiteY6" fmla="*/ 162629 h 180699"/>
                <a:gd name="connsiteX7" fmla="*/ 283825 w 289118"/>
                <a:gd name="connsiteY7" fmla="*/ 175406 h 180699"/>
                <a:gd name="connsiteX8" fmla="*/ 271048 w 289118"/>
                <a:gd name="connsiteY8" fmla="*/ 180699 h 180699"/>
                <a:gd name="connsiteX9" fmla="*/ 18070 w 289118"/>
                <a:gd name="connsiteY9" fmla="*/ 180699 h 180699"/>
                <a:gd name="connsiteX10" fmla="*/ 5293 w 289118"/>
                <a:gd name="connsiteY10" fmla="*/ 175406 h 180699"/>
                <a:gd name="connsiteX11" fmla="*/ 0 w 289118"/>
                <a:gd name="connsiteY11" fmla="*/ 162629 h 180699"/>
                <a:gd name="connsiteX12" fmla="*/ 0 w 289118"/>
                <a:gd name="connsiteY12" fmla="*/ 18070 h 1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118" h="180699">
                  <a:moveTo>
                    <a:pt x="0" y="18070"/>
                  </a:moveTo>
                  <a:cubicBezTo>
                    <a:pt x="0" y="13278"/>
                    <a:pt x="1904" y="8681"/>
                    <a:pt x="5293" y="5293"/>
                  </a:cubicBezTo>
                  <a:cubicBezTo>
                    <a:pt x="8682" y="1904"/>
                    <a:pt x="13278" y="0"/>
                    <a:pt x="18070" y="0"/>
                  </a:cubicBezTo>
                  <a:lnTo>
                    <a:pt x="271048" y="0"/>
                  </a:lnTo>
                  <a:cubicBezTo>
                    <a:pt x="275840" y="0"/>
                    <a:pt x="280437" y="1904"/>
                    <a:pt x="283825" y="5293"/>
                  </a:cubicBezTo>
                  <a:cubicBezTo>
                    <a:pt x="287214" y="8682"/>
                    <a:pt x="289118" y="13278"/>
                    <a:pt x="289118" y="18070"/>
                  </a:cubicBezTo>
                  <a:lnTo>
                    <a:pt x="289118" y="162629"/>
                  </a:lnTo>
                  <a:cubicBezTo>
                    <a:pt x="289118" y="167421"/>
                    <a:pt x="287214" y="172018"/>
                    <a:pt x="283825" y="175406"/>
                  </a:cubicBezTo>
                  <a:cubicBezTo>
                    <a:pt x="280436" y="178795"/>
                    <a:pt x="275840" y="180699"/>
                    <a:pt x="271048" y="180699"/>
                  </a:cubicBezTo>
                  <a:lnTo>
                    <a:pt x="18070" y="180699"/>
                  </a:lnTo>
                  <a:cubicBezTo>
                    <a:pt x="13278" y="180699"/>
                    <a:pt x="8681" y="178795"/>
                    <a:pt x="5293" y="175406"/>
                  </a:cubicBezTo>
                  <a:cubicBezTo>
                    <a:pt x="1904" y="172017"/>
                    <a:pt x="0" y="167421"/>
                    <a:pt x="0" y="162629"/>
                  </a:cubicBezTo>
                  <a:lnTo>
                    <a:pt x="0" y="1807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42" tIns="17992" rIns="24342" bIns="1799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2</a:t>
              </a:r>
              <a:endParaRPr lang="pt-BR" sz="1000" kern="1200" dirty="0"/>
            </a:p>
          </p:txBody>
        </p:sp>
        <p:sp>
          <p:nvSpPr>
            <p:cNvPr id="86" name="Forma livre 85"/>
            <p:cNvSpPr/>
            <p:nvPr/>
          </p:nvSpPr>
          <p:spPr>
            <a:xfrm>
              <a:off x="3943669" y="1946822"/>
              <a:ext cx="91440" cy="5872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87271"/>
                  </a:lnTo>
                  <a:lnTo>
                    <a:pt x="123188" y="587271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Forma livre 86"/>
            <p:cNvSpPr/>
            <p:nvPr/>
          </p:nvSpPr>
          <p:spPr>
            <a:xfrm>
              <a:off x="4066858" y="2443744"/>
              <a:ext cx="289118" cy="180699"/>
            </a:xfrm>
            <a:custGeom>
              <a:avLst/>
              <a:gdLst>
                <a:gd name="connsiteX0" fmla="*/ 0 w 289118"/>
                <a:gd name="connsiteY0" fmla="*/ 18070 h 180699"/>
                <a:gd name="connsiteX1" fmla="*/ 5293 w 289118"/>
                <a:gd name="connsiteY1" fmla="*/ 5293 h 180699"/>
                <a:gd name="connsiteX2" fmla="*/ 18070 w 289118"/>
                <a:gd name="connsiteY2" fmla="*/ 0 h 180699"/>
                <a:gd name="connsiteX3" fmla="*/ 271048 w 289118"/>
                <a:gd name="connsiteY3" fmla="*/ 0 h 180699"/>
                <a:gd name="connsiteX4" fmla="*/ 283825 w 289118"/>
                <a:gd name="connsiteY4" fmla="*/ 5293 h 180699"/>
                <a:gd name="connsiteX5" fmla="*/ 289118 w 289118"/>
                <a:gd name="connsiteY5" fmla="*/ 18070 h 180699"/>
                <a:gd name="connsiteX6" fmla="*/ 289118 w 289118"/>
                <a:gd name="connsiteY6" fmla="*/ 162629 h 180699"/>
                <a:gd name="connsiteX7" fmla="*/ 283825 w 289118"/>
                <a:gd name="connsiteY7" fmla="*/ 175406 h 180699"/>
                <a:gd name="connsiteX8" fmla="*/ 271048 w 289118"/>
                <a:gd name="connsiteY8" fmla="*/ 180699 h 180699"/>
                <a:gd name="connsiteX9" fmla="*/ 18070 w 289118"/>
                <a:gd name="connsiteY9" fmla="*/ 180699 h 180699"/>
                <a:gd name="connsiteX10" fmla="*/ 5293 w 289118"/>
                <a:gd name="connsiteY10" fmla="*/ 175406 h 180699"/>
                <a:gd name="connsiteX11" fmla="*/ 0 w 289118"/>
                <a:gd name="connsiteY11" fmla="*/ 162629 h 180699"/>
                <a:gd name="connsiteX12" fmla="*/ 0 w 289118"/>
                <a:gd name="connsiteY12" fmla="*/ 18070 h 18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118" h="180699">
                  <a:moveTo>
                    <a:pt x="0" y="18070"/>
                  </a:moveTo>
                  <a:cubicBezTo>
                    <a:pt x="0" y="13278"/>
                    <a:pt x="1904" y="8681"/>
                    <a:pt x="5293" y="5293"/>
                  </a:cubicBezTo>
                  <a:cubicBezTo>
                    <a:pt x="8682" y="1904"/>
                    <a:pt x="13278" y="0"/>
                    <a:pt x="18070" y="0"/>
                  </a:cubicBezTo>
                  <a:lnTo>
                    <a:pt x="271048" y="0"/>
                  </a:lnTo>
                  <a:cubicBezTo>
                    <a:pt x="275840" y="0"/>
                    <a:pt x="280437" y="1904"/>
                    <a:pt x="283825" y="5293"/>
                  </a:cubicBezTo>
                  <a:cubicBezTo>
                    <a:pt x="287214" y="8682"/>
                    <a:pt x="289118" y="13278"/>
                    <a:pt x="289118" y="18070"/>
                  </a:cubicBezTo>
                  <a:lnTo>
                    <a:pt x="289118" y="162629"/>
                  </a:lnTo>
                  <a:cubicBezTo>
                    <a:pt x="289118" y="167421"/>
                    <a:pt x="287214" y="172018"/>
                    <a:pt x="283825" y="175406"/>
                  </a:cubicBezTo>
                  <a:cubicBezTo>
                    <a:pt x="280436" y="178795"/>
                    <a:pt x="275840" y="180699"/>
                    <a:pt x="271048" y="180699"/>
                  </a:cubicBezTo>
                  <a:lnTo>
                    <a:pt x="18070" y="180699"/>
                  </a:lnTo>
                  <a:cubicBezTo>
                    <a:pt x="13278" y="180699"/>
                    <a:pt x="8681" y="178795"/>
                    <a:pt x="5293" y="175406"/>
                  </a:cubicBezTo>
                  <a:cubicBezTo>
                    <a:pt x="1904" y="172017"/>
                    <a:pt x="0" y="167421"/>
                    <a:pt x="0" y="162629"/>
                  </a:cubicBezTo>
                  <a:lnTo>
                    <a:pt x="0" y="1807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342" tIns="17992" rIns="24342" bIns="1799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3</a:t>
              </a:r>
              <a:endParaRPr lang="pt-BR" sz="1000" kern="1200" dirty="0"/>
            </a:p>
          </p:txBody>
        </p:sp>
        <p:sp>
          <p:nvSpPr>
            <p:cNvPr id="88" name="Forma livre 87"/>
            <p:cNvSpPr/>
            <p:nvPr/>
          </p:nvSpPr>
          <p:spPr>
            <a:xfrm rot="10800000">
              <a:off x="4529541" y="1559477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79" rIns="239393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89" name="Forma livre 88"/>
            <p:cNvSpPr/>
            <p:nvPr/>
          </p:nvSpPr>
          <p:spPr>
            <a:xfrm>
              <a:off x="4634837" y="1946822"/>
              <a:ext cx="91440" cy="144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44559"/>
                  </a:lnTo>
                  <a:lnTo>
                    <a:pt x="123188" y="144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Forma livre 89"/>
            <p:cNvSpPr/>
            <p:nvPr/>
          </p:nvSpPr>
          <p:spPr>
            <a:xfrm>
              <a:off x="4758026" y="1991997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91" name="Forma livre 90"/>
            <p:cNvSpPr/>
            <p:nvPr/>
          </p:nvSpPr>
          <p:spPr>
            <a:xfrm>
              <a:off x="4634837" y="1946822"/>
              <a:ext cx="91440" cy="3885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502"/>
                  </a:lnTo>
                  <a:lnTo>
                    <a:pt x="123188" y="3885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Forma livre 91"/>
            <p:cNvSpPr/>
            <p:nvPr/>
          </p:nvSpPr>
          <p:spPr>
            <a:xfrm>
              <a:off x="4758026" y="2235940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2</a:t>
              </a:r>
              <a:endParaRPr lang="pt-BR" sz="1000" kern="1200" dirty="0"/>
            </a:p>
          </p:txBody>
        </p:sp>
        <p:sp>
          <p:nvSpPr>
            <p:cNvPr id="93" name="Forma livre 92"/>
            <p:cNvSpPr/>
            <p:nvPr/>
          </p:nvSpPr>
          <p:spPr>
            <a:xfrm>
              <a:off x="4634837" y="1946822"/>
              <a:ext cx="91440" cy="63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32446"/>
                  </a:lnTo>
                  <a:lnTo>
                    <a:pt x="123188" y="6324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Forma livre 93"/>
            <p:cNvSpPr/>
            <p:nvPr/>
          </p:nvSpPr>
          <p:spPr>
            <a:xfrm>
              <a:off x="4758026" y="2479884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3</a:t>
              </a:r>
              <a:endParaRPr lang="pt-BR" sz="1000" kern="1200" dirty="0"/>
            </a:p>
          </p:txBody>
        </p:sp>
        <p:sp>
          <p:nvSpPr>
            <p:cNvPr id="95" name="Forma livre 94"/>
            <p:cNvSpPr/>
            <p:nvPr/>
          </p:nvSpPr>
          <p:spPr>
            <a:xfrm>
              <a:off x="4634837" y="1946822"/>
              <a:ext cx="91440" cy="8763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876390"/>
                  </a:lnTo>
                  <a:lnTo>
                    <a:pt x="123188" y="87639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Forma livre 95"/>
            <p:cNvSpPr/>
            <p:nvPr/>
          </p:nvSpPr>
          <p:spPr>
            <a:xfrm>
              <a:off x="4758026" y="2723828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4</a:t>
              </a:r>
              <a:endParaRPr lang="pt-BR" sz="1000" kern="1200" dirty="0"/>
            </a:p>
          </p:txBody>
        </p:sp>
        <p:sp>
          <p:nvSpPr>
            <p:cNvPr id="97" name="Forma livre 96"/>
            <p:cNvSpPr/>
            <p:nvPr/>
          </p:nvSpPr>
          <p:spPr>
            <a:xfrm>
              <a:off x="4634837" y="1946822"/>
              <a:ext cx="91440" cy="11203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120333"/>
                  </a:lnTo>
                  <a:lnTo>
                    <a:pt x="123188" y="112033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Forma livre 97"/>
            <p:cNvSpPr/>
            <p:nvPr/>
          </p:nvSpPr>
          <p:spPr>
            <a:xfrm>
              <a:off x="4758026" y="2967771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5</a:t>
              </a:r>
              <a:endParaRPr lang="pt-BR" sz="1000" kern="1200" dirty="0"/>
            </a:p>
          </p:txBody>
        </p:sp>
        <p:sp>
          <p:nvSpPr>
            <p:cNvPr id="99" name="Forma livre 98"/>
            <p:cNvSpPr/>
            <p:nvPr/>
          </p:nvSpPr>
          <p:spPr>
            <a:xfrm>
              <a:off x="4634837" y="1946822"/>
              <a:ext cx="91440" cy="13642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364277"/>
                  </a:lnTo>
                  <a:lnTo>
                    <a:pt x="123188" y="136427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Forma livre 99"/>
            <p:cNvSpPr/>
            <p:nvPr/>
          </p:nvSpPr>
          <p:spPr>
            <a:xfrm>
              <a:off x="4758026" y="3211715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6</a:t>
              </a:r>
              <a:endParaRPr lang="pt-BR" sz="1000" kern="1200" dirty="0"/>
            </a:p>
          </p:txBody>
        </p:sp>
        <p:sp>
          <p:nvSpPr>
            <p:cNvPr id="101" name="Forma livre 100"/>
            <p:cNvSpPr/>
            <p:nvPr/>
          </p:nvSpPr>
          <p:spPr>
            <a:xfrm>
              <a:off x="4634837" y="1946822"/>
              <a:ext cx="91440" cy="16082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08221"/>
                  </a:lnTo>
                  <a:lnTo>
                    <a:pt x="123188" y="160822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Forma livre 101"/>
            <p:cNvSpPr/>
            <p:nvPr/>
          </p:nvSpPr>
          <p:spPr>
            <a:xfrm>
              <a:off x="4758026" y="3455659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7</a:t>
              </a:r>
              <a:endParaRPr lang="pt-BR" sz="1000" kern="1200" dirty="0"/>
            </a:p>
          </p:txBody>
        </p:sp>
        <p:sp>
          <p:nvSpPr>
            <p:cNvPr id="103" name="Forma livre 102"/>
            <p:cNvSpPr/>
            <p:nvPr/>
          </p:nvSpPr>
          <p:spPr>
            <a:xfrm>
              <a:off x="4634837" y="1946822"/>
              <a:ext cx="91440" cy="18521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852165"/>
                  </a:lnTo>
                  <a:lnTo>
                    <a:pt x="123188" y="185216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Forma livre 103"/>
            <p:cNvSpPr/>
            <p:nvPr/>
          </p:nvSpPr>
          <p:spPr>
            <a:xfrm>
              <a:off x="4758026" y="3699602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8</a:t>
              </a:r>
              <a:endParaRPr lang="pt-BR" sz="1000" kern="1200" dirty="0"/>
            </a:p>
          </p:txBody>
        </p:sp>
        <p:sp>
          <p:nvSpPr>
            <p:cNvPr id="105" name="Forma livre 104"/>
            <p:cNvSpPr/>
            <p:nvPr/>
          </p:nvSpPr>
          <p:spPr>
            <a:xfrm>
              <a:off x="4634837" y="1946822"/>
              <a:ext cx="91440" cy="20961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096108"/>
                  </a:lnTo>
                  <a:lnTo>
                    <a:pt x="123188" y="20961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Forma livre 105"/>
            <p:cNvSpPr/>
            <p:nvPr/>
          </p:nvSpPr>
          <p:spPr>
            <a:xfrm>
              <a:off x="4758026" y="3943546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9</a:t>
              </a:r>
              <a:endParaRPr lang="pt-BR" sz="1000" kern="1200" dirty="0"/>
            </a:p>
          </p:txBody>
        </p:sp>
        <p:sp>
          <p:nvSpPr>
            <p:cNvPr id="107" name="Forma livre 106"/>
            <p:cNvSpPr/>
            <p:nvPr/>
          </p:nvSpPr>
          <p:spPr>
            <a:xfrm>
              <a:off x="4634837" y="1946822"/>
              <a:ext cx="91440" cy="23400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340052"/>
                  </a:lnTo>
                  <a:lnTo>
                    <a:pt x="123188" y="234005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8" name="Forma livre 107"/>
            <p:cNvSpPr/>
            <p:nvPr/>
          </p:nvSpPr>
          <p:spPr>
            <a:xfrm>
              <a:off x="4758026" y="4187490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10</a:t>
              </a:r>
              <a:endParaRPr lang="pt-BR" sz="1000" kern="1200" dirty="0"/>
            </a:p>
          </p:txBody>
        </p:sp>
        <p:sp>
          <p:nvSpPr>
            <p:cNvPr id="109" name="Forma livre 108"/>
            <p:cNvSpPr/>
            <p:nvPr/>
          </p:nvSpPr>
          <p:spPr>
            <a:xfrm>
              <a:off x="4634837" y="1946822"/>
              <a:ext cx="91440" cy="25839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583996"/>
                  </a:lnTo>
                  <a:lnTo>
                    <a:pt x="123188" y="258399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0" name="Forma livre 109"/>
            <p:cNvSpPr/>
            <p:nvPr/>
          </p:nvSpPr>
          <p:spPr>
            <a:xfrm>
              <a:off x="4758026" y="4431433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11</a:t>
              </a:r>
              <a:endParaRPr lang="pt-BR" sz="1000" kern="1200" dirty="0"/>
            </a:p>
          </p:txBody>
        </p:sp>
        <p:sp>
          <p:nvSpPr>
            <p:cNvPr id="111" name="Forma livre 110"/>
            <p:cNvSpPr/>
            <p:nvPr/>
          </p:nvSpPr>
          <p:spPr>
            <a:xfrm>
              <a:off x="4634837" y="1946822"/>
              <a:ext cx="91440" cy="28279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827939"/>
                  </a:lnTo>
                  <a:lnTo>
                    <a:pt x="123188" y="282793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" name="Forma livre 111"/>
            <p:cNvSpPr/>
            <p:nvPr/>
          </p:nvSpPr>
          <p:spPr>
            <a:xfrm>
              <a:off x="4758026" y="4675377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12</a:t>
              </a:r>
              <a:endParaRPr lang="pt-BR" sz="1000" kern="1200" dirty="0"/>
            </a:p>
          </p:txBody>
        </p:sp>
        <p:sp>
          <p:nvSpPr>
            <p:cNvPr id="113" name="Forma livre 112"/>
            <p:cNvSpPr/>
            <p:nvPr/>
          </p:nvSpPr>
          <p:spPr>
            <a:xfrm>
              <a:off x="4634837" y="1946822"/>
              <a:ext cx="91440" cy="30718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071883"/>
                  </a:lnTo>
                  <a:lnTo>
                    <a:pt x="123188" y="3071883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4" name="Forma livre 113"/>
            <p:cNvSpPr/>
            <p:nvPr/>
          </p:nvSpPr>
          <p:spPr>
            <a:xfrm>
              <a:off x="4758026" y="4919321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13</a:t>
              </a:r>
              <a:endParaRPr lang="pt-BR" sz="1000" kern="1200" dirty="0"/>
            </a:p>
          </p:txBody>
        </p:sp>
        <p:sp>
          <p:nvSpPr>
            <p:cNvPr id="115" name="Forma livre 114"/>
            <p:cNvSpPr/>
            <p:nvPr/>
          </p:nvSpPr>
          <p:spPr>
            <a:xfrm rot="10800000">
              <a:off x="5241394" y="1559477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79" rIns="239393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16" name="Forma livre 115"/>
            <p:cNvSpPr/>
            <p:nvPr/>
          </p:nvSpPr>
          <p:spPr>
            <a:xfrm>
              <a:off x="5354917" y="1946822"/>
              <a:ext cx="91440" cy="144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44559"/>
                  </a:lnTo>
                  <a:lnTo>
                    <a:pt x="123188" y="144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Forma livre 116"/>
            <p:cNvSpPr/>
            <p:nvPr/>
          </p:nvSpPr>
          <p:spPr>
            <a:xfrm>
              <a:off x="5478106" y="1991997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118" name="Forma livre 117"/>
            <p:cNvSpPr/>
            <p:nvPr/>
          </p:nvSpPr>
          <p:spPr>
            <a:xfrm>
              <a:off x="5354917" y="1946822"/>
              <a:ext cx="91440" cy="3885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502"/>
                  </a:lnTo>
                  <a:lnTo>
                    <a:pt x="123188" y="3885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9" name="Forma livre 118"/>
            <p:cNvSpPr/>
            <p:nvPr/>
          </p:nvSpPr>
          <p:spPr>
            <a:xfrm>
              <a:off x="5478106" y="2235940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2</a:t>
              </a:r>
              <a:endParaRPr lang="pt-BR" sz="1000" kern="1200" dirty="0"/>
            </a:p>
          </p:txBody>
        </p:sp>
        <p:sp>
          <p:nvSpPr>
            <p:cNvPr id="120" name="Forma livre 119"/>
            <p:cNvSpPr/>
            <p:nvPr/>
          </p:nvSpPr>
          <p:spPr>
            <a:xfrm>
              <a:off x="5354917" y="1946822"/>
              <a:ext cx="91440" cy="63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32446"/>
                  </a:lnTo>
                  <a:lnTo>
                    <a:pt x="123188" y="6324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1" name="Forma livre 120"/>
            <p:cNvSpPr/>
            <p:nvPr/>
          </p:nvSpPr>
          <p:spPr>
            <a:xfrm>
              <a:off x="5478106" y="2479884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3</a:t>
              </a:r>
              <a:endParaRPr lang="pt-BR" sz="1000" kern="1200" dirty="0"/>
            </a:p>
          </p:txBody>
        </p:sp>
        <p:sp>
          <p:nvSpPr>
            <p:cNvPr id="122" name="Forma livre 121"/>
            <p:cNvSpPr/>
            <p:nvPr/>
          </p:nvSpPr>
          <p:spPr>
            <a:xfrm>
              <a:off x="5354917" y="1946822"/>
              <a:ext cx="91440" cy="8763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876390"/>
                  </a:lnTo>
                  <a:lnTo>
                    <a:pt x="123188" y="876390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3" name="Forma livre 122"/>
            <p:cNvSpPr/>
            <p:nvPr/>
          </p:nvSpPr>
          <p:spPr>
            <a:xfrm>
              <a:off x="5478106" y="2723828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4</a:t>
              </a:r>
              <a:endParaRPr lang="pt-BR" sz="1000" kern="1200" dirty="0"/>
            </a:p>
          </p:txBody>
        </p:sp>
        <p:sp>
          <p:nvSpPr>
            <p:cNvPr id="124" name="Forma livre 123"/>
            <p:cNvSpPr/>
            <p:nvPr/>
          </p:nvSpPr>
          <p:spPr>
            <a:xfrm rot="10800000">
              <a:off x="5962466" y="1559477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80" rIns="239393" bIns="304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25" name="Forma livre 124"/>
            <p:cNvSpPr/>
            <p:nvPr/>
          </p:nvSpPr>
          <p:spPr>
            <a:xfrm>
              <a:off x="6074997" y="1946822"/>
              <a:ext cx="91440" cy="144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44559"/>
                  </a:lnTo>
                  <a:lnTo>
                    <a:pt x="123188" y="144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6" name="Forma livre 125"/>
            <p:cNvSpPr/>
            <p:nvPr/>
          </p:nvSpPr>
          <p:spPr>
            <a:xfrm>
              <a:off x="6198186" y="1991997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127" name="Forma livre 126"/>
            <p:cNvSpPr/>
            <p:nvPr/>
          </p:nvSpPr>
          <p:spPr>
            <a:xfrm>
              <a:off x="6074997" y="1946822"/>
              <a:ext cx="91440" cy="3885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502"/>
                  </a:lnTo>
                  <a:lnTo>
                    <a:pt x="123188" y="3885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8" name="Forma livre 127"/>
            <p:cNvSpPr/>
            <p:nvPr/>
          </p:nvSpPr>
          <p:spPr>
            <a:xfrm>
              <a:off x="6198186" y="2235940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2</a:t>
              </a:r>
              <a:endParaRPr lang="pt-BR" sz="1000" kern="1200" dirty="0"/>
            </a:p>
          </p:txBody>
        </p:sp>
        <p:sp>
          <p:nvSpPr>
            <p:cNvPr id="129" name="Forma livre 128"/>
            <p:cNvSpPr/>
            <p:nvPr/>
          </p:nvSpPr>
          <p:spPr>
            <a:xfrm>
              <a:off x="6074997" y="1946822"/>
              <a:ext cx="91440" cy="63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32446"/>
                  </a:lnTo>
                  <a:lnTo>
                    <a:pt x="123188" y="6324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0" name="Forma livre 129"/>
            <p:cNvSpPr/>
            <p:nvPr/>
          </p:nvSpPr>
          <p:spPr>
            <a:xfrm>
              <a:off x="6198186" y="2479884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3</a:t>
              </a:r>
              <a:endParaRPr lang="pt-BR" sz="1000" kern="1200" dirty="0"/>
            </a:p>
          </p:txBody>
        </p:sp>
        <p:sp>
          <p:nvSpPr>
            <p:cNvPr id="131" name="Forma livre 130"/>
            <p:cNvSpPr/>
            <p:nvPr/>
          </p:nvSpPr>
          <p:spPr>
            <a:xfrm>
              <a:off x="6074997" y="1946822"/>
              <a:ext cx="91440" cy="8763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876390"/>
                  </a:lnTo>
                  <a:lnTo>
                    <a:pt x="123188" y="876390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2" name="Forma livre 131"/>
            <p:cNvSpPr/>
            <p:nvPr/>
          </p:nvSpPr>
          <p:spPr>
            <a:xfrm>
              <a:off x="6198186" y="2723828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4</a:t>
              </a:r>
              <a:endParaRPr lang="pt-BR" sz="1000" kern="1200" dirty="0"/>
            </a:p>
          </p:txBody>
        </p:sp>
        <p:sp>
          <p:nvSpPr>
            <p:cNvPr id="133" name="Forma livre 132"/>
            <p:cNvSpPr/>
            <p:nvPr/>
          </p:nvSpPr>
          <p:spPr>
            <a:xfrm rot="10800000">
              <a:off x="6693260" y="1559477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79" rIns="239393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34" name="Forma livre 133"/>
            <p:cNvSpPr/>
            <p:nvPr/>
          </p:nvSpPr>
          <p:spPr>
            <a:xfrm>
              <a:off x="6867085" y="1916832"/>
              <a:ext cx="258034" cy="1745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4559"/>
                  </a:lnTo>
                  <a:lnTo>
                    <a:pt x="324582" y="144559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Forma livre 134"/>
            <p:cNvSpPr/>
            <p:nvPr/>
          </p:nvSpPr>
          <p:spPr>
            <a:xfrm>
              <a:off x="6990274" y="1991997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136" name="Forma livre 135"/>
            <p:cNvSpPr/>
            <p:nvPr/>
          </p:nvSpPr>
          <p:spPr>
            <a:xfrm rot="10800000">
              <a:off x="7409711" y="1556793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80" rIns="239393" bIns="304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37" name="Forma livre 136"/>
            <p:cNvSpPr/>
            <p:nvPr/>
          </p:nvSpPr>
          <p:spPr>
            <a:xfrm>
              <a:off x="7595293" y="1944138"/>
              <a:ext cx="91440" cy="144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44559"/>
                  </a:lnTo>
                  <a:lnTo>
                    <a:pt x="123188" y="144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8" name="Forma livre 137"/>
            <p:cNvSpPr/>
            <p:nvPr/>
          </p:nvSpPr>
          <p:spPr>
            <a:xfrm>
              <a:off x="7710354" y="1989313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139" name="Forma livre 138"/>
            <p:cNvSpPr/>
            <p:nvPr/>
          </p:nvSpPr>
          <p:spPr>
            <a:xfrm>
              <a:off x="7587166" y="1944138"/>
              <a:ext cx="91440" cy="3885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502"/>
                  </a:lnTo>
                  <a:lnTo>
                    <a:pt x="123188" y="388502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Forma livre 139"/>
            <p:cNvSpPr/>
            <p:nvPr/>
          </p:nvSpPr>
          <p:spPr>
            <a:xfrm>
              <a:off x="7710354" y="2233256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2</a:t>
              </a:r>
              <a:endParaRPr lang="pt-BR" sz="1000" kern="1200" dirty="0"/>
            </a:p>
          </p:txBody>
        </p:sp>
        <p:sp>
          <p:nvSpPr>
            <p:cNvPr id="141" name="Forma livre 140"/>
            <p:cNvSpPr/>
            <p:nvPr/>
          </p:nvSpPr>
          <p:spPr>
            <a:xfrm rot="10800000">
              <a:off x="8117791" y="1556793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79" rIns="239393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9" name="CaixaDeTexto 27"/>
            <p:cNvSpPr txBox="1">
              <a:spLocks noChangeArrowheads="1"/>
            </p:cNvSpPr>
            <p:nvPr/>
          </p:nvSpPr>
          <p:spPr bwMode="auto">
            <a:xfrm>
              <a:off x="8117792" y="1615844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FFFF00"/>
                  </a:solidFill>
                  <a:latin typeface="Arial Black" pitchFamily="34" charset="0"/>
                </a:rPr>
                <a:t>2003</a:t>
              </a:r>
            </a:p>
          </p:txBody>
        </p:sp>
        <p:sp>
          <p:nvSpPr>
            <p:cNvPr id="20" name="CaixaDeTexto 28"/>
            <p:cNvSpPr txBox="1">
              <a:spLocks noChangeArrowheads="1"/>
            </p:cNvSpPr>
            <p:nvPr/>
          </p:nvSpPr>
          <p:spPr bwMode="auto">
            <a:xfrm>
              <a:off x="7425246" y="1615844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>
                  <a:solidFill>
                    <a:srgbClr val="FFFF00"/>
                  </a:solidFill>
                  <a:latin typeface="Arial Black" pitchFamily="34" charset="0"/>
                </a:rPr>
                <a:t>2004</a:t>
              </a:r>
            </a:p>
          </p:txBody>
        </p:sp>
        <p:sp>
          <p:nvSpPr>
            <p:cNvPr id="21" name="CaixaDeTexto 29"/>
            <p:cNvSpPr txBox="1">
              <a:spLocks noChangeArrowheads="1"/>
            </p:cNvSpPr>
            <p:nvPr/>
          </p:nvSpPr>
          <p:spPr bwMode="auto">
            <a:xfrm>
              <a:off x="6693260" y="1618528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FFFF00"/>
                  </a:solidFill>
                  <a:latin typeface="Arial Black" pitchFamily="34" charset="0"/>
                </a:rPr>
                <a:t>2005</a:t>
              </a:r>
            </a:p>
          </p:txBody>
        </p:sp>
        <p:sp>
          <p:nvSpPr>
            <p:cNvPr id="22" name="CaixaDeTexto 30"/>
            <p:cNvSpPr txBox="1">
              <a:spLocks noChangeArrowheads="1"/>
            </p:cNvSpPr>
            <p:nvPr/>
          </p:nvSpPr>
          <p:spPr bwMode="auto">
            <a:xfrm>
              <a:off x="5952304" y="1618528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>
                  <a:solidFill>
                    <a:srgbClr val="FFFF00"/>
                  </a:solidFill>
                  <a:latin typeface="Arial Black" pitchFamily="34" charset="0"/>
                </a:rPr>
                <a:t>2006</a:t>
              </a:r>
            </a:p>
          </p:txBody>
        </p:sp>
        <p:sp>
          <p:nvSpPr>
            <p:cNvPr id="23" name="CaixaDeTexto 31"/>
            <p:cNvSpPr txBox="1">
              <a:spLocks noChangeArrowheads="1"/>
            </p:cNvSpPr>
            <p:nvPr/>
          </p:nvSpPr>
          <p:spPr bwMode="auto">
            <a:xfrm>
              <a:off x="5259658" y="1618528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>
                  <a:solidFill>
                    <a:srgbClr val="FFFF00"/>
                  </a:solidFill>
                  <a:latin typeface="Arial Black" pitchFamily="34" charset="0"/>
                </a:rPr>
                <a:t>2007</a:t>
              </a:r>
            </a:p>
          </p:txBody>
        </p:sp>
        <p:sp>
          <p:nvSpPr>
            <p:cNvPr id="24" name="CaixaDeTexto 32"/>
            <p:cNvSpPr txBox="1">
              <a:spLocks noChangeArrowheads="1"/>
            </p:cNvSpPr>
            <p:nvPr/>
          </p:nvSpPr>
          <p:spPr bwMode="auto">
            <a:xfrm>
              <a:off x="4549244" y="1618528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>
                  <a:solidFill>
                    <a:srgbClr val="FFFF00"/>
                  </a:solidFill>
                  <a:latin typeface="Arial Black" pitchFamily="34" charset="0"/>
                </a:rPr>
                <a:t>2008</a:t>
              </a:r>
            </a:p>
          </p:txBody>
        </p:sp>
        <p:sp>
          <p:nvSpPr>
            <p:cNvPr id="26" name="CaixaDeTexto 33"/>
            <p:cNvSpPr txBox="1">
              <a:spLocks noChangeArrowheads="1"/>
            </p:cNvSpPr>
            <p:nvPr/>
          </p:nvSpPr>
          <p:spPr bwMode="auto">
            <a:xfrm>
              <a:off x="3809311" y="1618528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>
                  <a:solidFill>
                    <a:srgbClr val="FFFF00"/>
                  </a:solidFill>
                  <a:latin typeface="Arial Black" pitchFamily="34" charset="0"/>
                </a:rPr>
                <a:t>2009</a:t>
              </a:r>
            </a:p>
          </p:txBody>
        </p:sp>
        <p:sp>
          <p:nvSpPr>
            <p:cNvPr id="28" name="CaixaDeTexto 34"/>
            <p:cNvSpPr txBox="1">
              <a:spLocks noChangeArrowheads="1"/>
            </p:cNvSpPr>
            <p:nvPr/>
          </p:nvSpPr>
          <p:spPr bwMode="auto">
            <a:xfrm>
              <a:off x="3089578" y="1618528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>
                  <a:solidFill>
                    <a:srgbClr val="FFFF00"/>
                  </a:solidFill>
                  <a:latin typeface="Arial Black" pitchFamily="34" charset="0"/>
                </a:rPr>
                <a:t>2010</a:t>
              </a:r>
            </a:p>
          </p:txBody>
        </p:sp>
        <p:sp>
          <p:nvSpPr>
            <p:cNvPr id="29" name="CaixaDeTexto 35"/>
            <p:cNvSpPr txBox="1">
              <a:spLocks noChangeArrowheads="1"/>
            </p:cNvSpPr>
            <p:nvPr/>
          </p:nvSpPr>
          <p:spPr bwMode="auto">
            <a:xfrm>
              <a:off x="2379583" y="1618528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>
                  <a:solidFill>
                    <a:srgbClr val="FFFF00"/>
                  </a:solidFill>
                  <a:latin typeface="Arial Black" pitchFamily="34" charset="0"/>
                </a:rPr>
                <a:t>2011</a:t>
              </a:r>
            </a:p>
          </p:txBody>
        </p:sp>
        <p:sp>
          <p:nvSpPr>
            <p:cNvPr id="31" name="CaixaDeTexto 38"/>
            <p:cNvSpPr txBox="1">
              <a:spLocks noChangeArrowheads="1"/>
            </p:cNvSpPr>
            <p:nvPr/>
          </p:nvSpPr>
          <p:spPr bwMode="auto">
            <a:xfrm>
              <a:off x="1620689" y="1618528"/>
              <a:ext cx="6937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FFFF00"/>
                  </a:solidFill>
                  <a:latin typeface="Arial Black" pitchFamily="34" charset="0"/>
                </a:rPr>
                <a:t>2012</a:t>
              </a:r>
            </a:p>
          </p:txBody>
        </p:sp>
        <p:sp>
          <p:nvSpPr>
            <p:cNvPr id="142" name="Forma livre 141"/>
            <p:cNvSpPr/>
            <p:nvPr/>
          </p:nvSpPr>
          <p:spPr>
            <a:xfrm rot="10800000">
              <a:off x="827584" y="1569749"/>
              <a:ext cx="774689" cy="387344"/>
            </a:xfrm>
            <a:custGeom>
              <a:avLst/>
              <a:gdLst>
                <a:gd name="connsiteX0" fmla="*/ 0 w 774689"/>
                <a:gd name="connsiteY0" fmla="*/ 0 h 387344"/>
                <a:gd name="connsiteX1" fmla="*/ 581017 w 774689"/>
                <a:gd name="connsiteY1" fmla="*/ 0 h 387344"/>
                <a:gd name="connsiteX2" fmla="*/ 774689 w 774689"/>
                <a:gd name="connsiteY2" fmla="*/ 193672 h 387344"/>
                <a:gd name="connsiteX3" fmla="*/ 581017 w 774689"/>
                <a:gd name="connsiteY3" fmla="*/ 387344 h 387344"/>
                <a:gd name="connsiteX4" fmla="*/ 0 w 774689"/>
                <a:gd name="connsiteY4" fmla="*/ 387344 h 387344"/>
                <a:gd name="connsiteX5" fmla="*/ 193672 w 774689"/>
                <a:gd name="connsiteY5" fmla="*/ 193672 h 387344"/>
                <a:gd name="connsiteX6" fmla="*/ 0 w 774689"/>
                <a:gd name="connsiteY6" fmla="*/ 0 h 38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689" h="387344">
                  <a:moveTo>
                    <a:pt x="0" y="0"/>
                  </a:moveTo>
                  <a:lnTo>
                    <a:pt x="581017" y="0"/>
                  </a:lnTo>
                  <a:lnTo>
                    <a:pt x="774689" y="193672"/>
                  </a:lnTo>
                  <a:lnTo>
                    <a:pt x="581017" y="387344"/>
                  </a:lnTo>
                  <a:lnTo>
                    <a:pt x="0" y="387344"/>
                  </a:lnTo>
                  <a:lnTo>
                    <a:pt x="193672" y="193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9391" tIns="30479" rIns="239393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43" name="Forma livre 142"/>
            <p:cNvSpPr/>
            <p:nvPr/>
          </p:nvSpPr>
          <p:spPr>
            <a:xfrm>
              <a:off x="910478" y="1957094"/>
              <a:ext cx="91440" cy="1445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44559"/>
                  </a:lnTo>
                  <a:lnTo>
                    <a:pt x="123188" y="144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4" name="Forma livre 143"/>
            <p:cNvSpPr/>
            <p:nvPr/>
          </p:nvSpPr>
          <p:spPr>
            <a:xfrm>
              <a:off x="1036266" y="2002269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1</a:t>
              </a:r>
              <a:endParaRPr lang="pt-BR" sz="1000" kern="1200" dirty="0"/>
            </a:p>
          </p:txBody>
        </p:sp>
        <p:sp>
          <p:nvSpPr>
            <p:cNvPr id="145" name="Forma livre 144"/>
            <p:cNvSpPr/>
            <p:nvPr/>
          </p:nvSpPr>
          <p:spPr>
            <a:xfrm>
              <a:off x="913077" y="1957094"/>
              <a:ext cx="91440" cy="3885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502"/>
                  </a:lnTo>
                  <a:lnTo>
                    <a:pt x="123188" y="3885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6" name="Forma livre 145"/>
            <p:cNvSpPr/>
            <p:nvPr/>
          </p:nvSpPr>
          <p:spPr>
            <a:xfrm>
              <a:off x="1036266" y="2246212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2</a:t>
              </a:r>
              <a:endParaRPr lang="pt-BR" sz="1000" kern="1200" dirty="0"/>
            </a:p>
          </p:txBody>
        </p:sp>
        <p:sp>
          <p:nvSpPr>
            <p:cNvPr id="147" name="Forma livre 146"/>
            <p:cNvSpPr/>
            <p:nvPr/>
          </p:nvSpPr>
          <p:spPr>
            <a:xfrm>
              <a:off x="913077" y="1957094"/>
              <a:ext cx="91440" cy="63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32446"/>
                  </a:lnTo>
                  <a:lnTo>
                    <a:pt x="123188" y="6324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8" name="Forma livre 147"/>
            <p:cNvSpPr/>
            <p:nvPr/>
          </p:nvSpPr>
          <p:spPr>
            <a:xfrm>
              <a:off x="1036266" y="2490156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3</a:t>
              </a:r>
              <a:endParaRPr lang="pt-BR" sz="1000" kern="1200" dirty="0"/>
            </a:p>
          </p:txBody>
        </p:sp>
        <p:sp>
          <p:nvSpPr>
            <p:cNvPr id="149" name="Forma livre 148"/>
            <p:cNvSpPr/>
            <p:nvPr/>
          </p:nvSpPr>
          <p:spPr>
            <a:xfrm>
              <a:off x="913077" y="1957094"/>
              <a:ext cx="91440" cy="8763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876390"/>
                  </a:lnTo>
                  <a:lnTo>
                    <a:pt x="123188" y="876390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0" name="Forma livre 149"/>
            <p:cNvSpPr/>
            <p:nvPr/>
          </p:nvSpPr>
          <p:spPr>
            <a:xfrm>
              <a:off x="1036266" y="2734100"/>
              <a:ext cx="318030" cy="198768"/>
            </a:xfrm>
            <a:custGeom>
              <a:avLst/>
              <a:gdLst>
                <a:gd name="connsiteX0" fmla="*/ 0 w 318030"/>
                <a:gd name="connsiteY0" fmla="*/ 19877 h 198768"/>
                <a:gd name="connsiteX1" fmla="*/ 5822 w 318030"/>
                <a:gd name="connsiteY1" fmla="*/ 5822 h 198768"/>
                <a:gd name="connsiteX2" fmla="*/ 19877 w 318030"/>
                <a:gd name="connsiteY2" fmla="*/ 0 h 198768"/>
                <a:gd name="connsiteX3" fmla="*/ 298153 w 318030"/>
                <a:gd name="connsiteY3" fmla="*/ 0 h 198768"/>
                <a:gd name="connsiteX4" fmla="*/ 312208 w 318030"/>
                <a:gd name="connsiteY4" fmla="*/ 5822 h 198768"/>
                <a:gd name="connsiteX5" fmla="*/ 318030 w 318030"/>
                <a:gd name="connsiteY5" fmla="*/ 19877 h 198768"/>
                <a:gd name="connsiteX6" fmla="*/ 318030 w 318030"/>
                <a:gd name="connsiteY6" fmla="*/ 178891 h 198768"/>
                <a:gd name="connsiteX7" fmla="*/ 312208 w 318030"/>
                <a:gd name="connsiteY7" fmla="*/ 192946 h 198768"/>
                <a:gd name="connsiteX8" fmla="*/ 298153 w 318030"/>
                <a:gd name="connsiteY8" fmla="*/ 198768 h 198768"/>
                <a:gd name="connsiteX9" fmla="*/ 19877 w 318030"/>
                <a:gd name="connsiteY9" fmla="*/ 198768 h 198768"/>
                <a:gd name="connsiteX10" fmla="*/ 5822 w 318030"/>
                <a:gd name="connsiteY10" fmla="*/ 192946 h 198768"/>
                <a:gd name="connsiteX11" fmla="*/ 0 w 318030"/>
                <a:gd name="connsiteY11" fmla="*/ 178891 h 198768"/>
                <a:gd name="connsiteX12" fmla="*/ 0 w 318030"/>
                <a:gd name="connsiteY12" fmla="*/ 19877 h 1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30" h="198768">
                  <a:moveTo>
                    <a:pt x="0" y="19877"/>
                  </a:moveTo>
                  <a:cubicBezTo>
                    <a:pt x="0" y="14605"/>
                    <a:pt x="2094" y="9549"/>
                    <a:pt x="5822" y="5822"/>
                  </a:cubicBezTo>
                  <a:cubicBezTo>
                    <a:pt x="9550" y="2094"/>
                    <a:pt x="14605" y="0"/>
                    <a:pt x="19877" y="0"/>
                  </a:cubicBezTo>
                  <a:lnTo>
                    <a:pt x="298153" y="0"/>
                  </a:lnTo>
                  <a:cubicBezTo>
                    <a:pt x="303425" y="0"/>
                    <a:pt x="308481" y="2094"/>
                    <a:pt x="312208" y="5822"/>
                  </a:cubicBezTo>
                  <a:cubicBezTo>
                    <a:pt x="315936" y="9550"/>
                    <a:pt x="318030" y="14605"/>
                    <a:pt x="318030" y="19877"/>
                  </a:cubicBezTo>
                  <a:lnTo>
                    <a:pt x="318030" y="178891"/>
                  </a:lnTo>
                  <a:cubicBezTo>
                    <a:pt x="318030" y="184163"/>
                    <a:pt x="315936" y="189219"/>
                    <a:pt x="312208" y="192946"/>
                  </a:cubicBezTo>
                  <a:cubicBezTo>
                    <a:pt x="308480" y="196674"/>
                    <a:pt x="303425" y="198768"/>
                    <a:pt x="298153" y="198768"/>
                  </a:cubicBezTo>
                  <a:lnTo>
                    <a:pt x="19877" y="198768"/>
                  </a:lnTo>
                  <a:cubicBezTo>
                    <a:pt x="14605" y="198768"/>
                    <a:pt x="9549" y="196674"/>
                    <a:pt x="5822" y="192946"/>
                  </a:cubicBezTo>
                  <a:cubicBezTo>
                    <a:pt x="2094" y="189218"/>
                    <a:pt x="0" y="184163"/>
                    <a:pt x="0" y="178891"/>
                  </a:cubicBezTo>
                  <a:lnTo>
                    <a:pt x="0" y="1987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72" tIns="18522" rIns="24872" bIns="1852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kern="1200" dirty="0" smtClean="0"/>
                <a:t>4</a:t>
              </a:r>
              <a:endParaRPr lang="pt-BR" sz="1000" kern="1200" dirty="0"/>
            </a:p>
          </p:txBody>
        </p:sp>
        <p:sp>
          <p:nvSpPr>
            <p:cNvPr id="151" name="CaixaDeTexto 31"/>
            <p:cNvSpPr txBox="1">
              <a:spLocks noChangeArrowheads="1"/>
            </p:cNvSpPr>
            <p:nvPr/>
          </p:nvSpPr>
          <p:spPr bwMode="auto">
            <a:xfrm>
              <a:off x="845848" y="1628800"/>
              <a:ext cx="6921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FFFF00"/>
                  </a:solidFill>
                  <a:latin typeface="Arial Black" pitchFamily="34" charset="0"/>
                </a:rPr>
                <a:t>2013</a:t>
              </a:r>
              <a:endParaRPr lang="pt-BR" sz="1200" b="1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</p:grpSp>
      <p:sp>
        <p:nvSpPr>
          <p:cNvPr id="153" name="CaixaDeTexto 152"/>
          <p:cNvSpPr txBox="1"/>
          <p:nvPr/>
        </p:nvSpPr>
        <p:spPr>
          <a:xfrm>
            <a:off x="5940152" y="5877272"/>
            <a:ext cx="1836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 smtClean="0">
                <a:latin typeface="+mj-lt"/>
                <a:cs typeface="Arial" charset="0"/>
              </a:rPr>
              <a:t>(*) Aprovados em DE</a:t>
            </a:r>
          </a:p>
          <a:p>
            <a:pPr>
              <a:defRPr/>
            </a:pPr>
            <a:r>
              <a:rPr lang="pt-BR" sz="1200" dirty="0" smtClean="0">
                <a:latin typeface="+mj-lt"/>
                <a:cs typeface="Arial" charset="0"/>
              </a:rPr>
              <a:t>Fonte</a:t>
            </a:r>
            <a:r>
              <a:rPr lang="pt-BR" sz="1200" dirty="0">
                <a:latin typeface="+mj-lt"/>
                <a:cs typeface="Arial" charset="0"/>
              </a:rPr>
              <a:t>: GEPAR</a:t>
            </a:r>
          </a:p>
        </p:txBody>
      </p:sp>
      <p:sp>
        <p:nvSpPr>
          <p:cNvPr id="154" name="CaixaDeTexto 153"/>
          <p:cNvSpPr txBox="1"/>
          <p:nvPr/>
        </p:nvSpPr>
        <p:spPr>
          <a:xfrm>
            <a:off x="467544" y="3068960"/>
            <a:ext cx="216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 smtClean="0">
                <a:latin typeface="+mj-lt"/>
                <a:cs typeface="Arial" charset="0"/>
              </a:rPr>
              <a:t>*</a:t>
            </a:r>
            <a:endParaRPr lang="pt-BR" sz="1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6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58788" y="142875"/>
            <a:ext cx="8001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Exposição Setorial </a:t>
            </a:r>
            <a:r>
              <a:rPr lang="pt-BR" sz="2800" b="1" dirty="0" smtClean="0">
                <a:latin typeface="+mj-lt"/>
                <a:ea typeface="+mj-ea"/>
                <a:cs typeface="+mj-cs"/>
              </a:rPr>
              <a:t>e Previsão </a:t>
            </a:r>
            <a:r>
              <a:rPr lang="pt-BR" sz="2800" b="1" dirty="0">
                <a:latin typeface="+mj-lt"/>
                <a:ea typeface="+mj-ea"/>
                <a:cs typeface="+mj-cs"/>
              </a:rPr>
              <a:t>de </a:t>
            </a:r>
            <a:r>
              <a:rPr lang="pt-BR" sz="2800" b="1" dirty="0" smtClean="0">
                <a:latin typeface="+mj-lt"/>
                <a:ea typeface="+mj-ea"/>
                <a:cs typeface="+mj-cs"/>
              </a:rPr>
              <a:t>Aportes</a:t>
            </a:r>
            <a:endParaRPr lang="pt-BR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51163" y="6219825"/>
            <a:ext cx="13684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latin typeface="+mj-lt"/>
                <a:cs typeface="Arial" charset="0"/>
              </a:rPr>
              <a:t>Fonte: GEPAR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206515" y="1223755"/>
          <a:ext cx="6795755" cy="509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16016" y="3717032"/>
            <a:ext cx="1728192" cy="902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1200" b="1" i="1" dirty="0" smtClean="0">
                <a:latin typeface="+mn-lt"/>
                <a:cs typeface="Arial" charset="0"/>
              </a:rPr>
              <a:t>Legenda: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1200" b="1" i="1" dirty="0">
                <a:latin typeface="+mn-lt"/>
                <a:cs typeface="Arial" charset="0"/>
              </a:rPr>
              <a:t> </a:t>
            </a:r>
            <a:r>
              <a:rPr lang="pt-BR" sz="1200" b="1" i="1" dirty="0" smtClean="0">
                <a:latin typeface="+mn-lt"/>
                <a:cs typeface="Arial" charset="0"/>
              </a:rPr>
              <a:t>    R$ comprometido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sz="1200" b="1" i="1" dirty="0" smtClean="0">
                <a:latin typeface="+mn-lt"/>
                <a:cs typeface="Arial" charset="0"/>
              </a:rPr>
              <a:t>     R$ aportado</a:t>
            </a:r>
            <a:endParaRPr lang="pt-BR" sz="1200" b="1" i="1" dirty="0">
              <a:latin typeface="+mn-lt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88024" y="4077072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412776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tx2"/>
                </a:solidFill>
              </a:rPr>
              <a:t>Política de Investimento quinquenal, com revisão anual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t-BR" sz="22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tx2"/>
                </a:solidFill>
              </a:rPr>
              <a:t>Modelo de ALM estocástico: </a:t>
            </a:r>
            <a:r>
              <a:rPr lang="pt-BR" sz="2200" dirty="0" smtClean="0">
                <a:solidFill>
                  <a:schemeClr val="tx2"/>
                </a:solidFill>
              </a:rPr>
              <a:t>com utilização de 20 mil cenários (bolsa, inflação, juros, etc.), simulação de 4 mil carteiras  por um período de 30 anos.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2"/>
                </a:solidFill>
              </a:rPr>
              <a:t>Restrições legais (Res. CMN 3.792/2009);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2"/>
                </a:solidFill>
              </a:rPr>
              <a:t>Restrições gerenciais (Ativos levados a vencimento, Carteiras ilíquidas, etc.); 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Restrições de liquidez otimizada por meio </a:t>
            </a:r>
            <a:r>
              <a:rPr lang="pt-BR" sz="2200" dirty="0" smtClean="0">
                <a:solidFill>
                  <a:schemeClr val="tx2"/>
                </a:solidFill>
              </a:rPr>
              <a:t>estudo de liquidez (Risco de Liquidez).</a:t>
            </a:r>
          </a:p>
          <a:p>
            <a:pPr algn="just"/>
            <a:endParaRPr lang="pt-BR" sz="2200" b="1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2"/>
                </a:solidFill>
              </a:rPr>
              <a:t>Ativos segregados em 13 classes</a:t>
            </a:r>
            <a:r>
              <a:rPr lang="pt-BR" sz="2400" dirty="0" smtClean="0">
                <a:solidFill>
                  <a:schemeClr val="tx2"/>
                </a:solidFill>
              </a:rPr>
              <a:t>: com definição de expectativas de retorno, risco e correlação por meio de processo participativo.</a:t>
            </a:r>
          </a:p>
          <a:p>
            <a:pPr algn="just"/>
            <a:r>
              <a:rPr lang="pt-BR" sz="2400" dirty="0" smtClean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7992888" cy="785818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  Políticas de Investimentos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9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algn="ctr" eaLnBrk="1" hangingPunct="1"/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Considerações Finais:</a:t>
            </a:r>
          </a:p>
        </p:txBody>
      </p:sp>
      <p:sp>
        <p:nvSpPr>
          <p:cNvPr id="19459" name="Espaço Reservado para Conteúdo 8"/>
          <p:cNvSpPr txBox="1">
            <a:spLocks/>
          </p:cNvSpPr>
          <p:nvPr/>
        </p:nvSpPr>
        <p:spPr bwMode="auto">
          <a:xfrm>
            <a:off x="0" y="1268983"/>
            <a:ext cx="8748713" cy="460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200" dirty="0" smtClean="0"/>
              <a:t>Fundos de Pensão deverão diversificar seus investimentos aumentando a exposição no setor real da economia: maior complexidade na gestão de ativos e controle de riscos.</a:t>
            </a:r>
          </a:p>
          <a:p>
            <a:pPr marL="742950" lvl="1" indent="-285750" algn="just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200" dirty="0" smtClean="0"/>
              <a:t>Investimentos </a:t>
            </a:r>
            <a:r>
              <a:rPr lang="pt-BR" sz="2200" dirty="0"/>
              <a:t>considerados substitutivos podem ser encontrados nos setores de Utilidade Pública (</a:t>
            </a:r>
            <a:r>
              <a:rPr lang="pt-BR" sz="2200" i="1" dirty="0" err="1"/>
              <a:t>Utilities</a:t>
            </a:r>
            <a:r>
              <a:rPr lang="pt-BR" sz="2200" dirty="0" smtClean="0"/>
              <a:t>), </a:t>
            </a:r>
            <a:r>
              <a:rPr lang="pt-BR" sz="2200" dirty="0"/>
              <a:t>ou seja, aqueles ligados a consumidores cativos com boa previsibilidade de receitas e custos. </a:t>
            </a:r>
            <a:r>
              <a:rPr lang="pt-BR" sz="2200" dirty="0" smtClean="0"/>
              <a:t>Exemplo: </a:t>
            </a:r>
            <a:r>
              <a:rPr lang="pt-BR" sz="2200" dirty="0"/>
              <a:t>Energia Elétrica, Saneamento, Florestas, Infraestrutura, </a:t>
            </a:r>
            <a:r>
              <a:rPr lang="pt-BR" sz="2200" dirty="0" smtClean="0"/>
              <a:t>etc.</a:t>
            </a:r>
          </a:p>
          <a:p>
            <a:pPr marL="742950" lvl="1" indent="-285750" algn="just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200" dirty="0" smtClean="0"/>
              <a:t>Em </a:t>
            </a:r>
            <a:r>
              <a:rPr lang="pt-BR" sz="2200" dirty="0"/>
              <a:t>outra frente, destacam-se setores como comércio, varejo e serviços, que despontam com diversas oportunidades e, em alguns casos, situam-se em boas janelas de investimentos.</a:t>
            </a:r>
          </a:p>
        </p:txBody>
      </p:sp>
    </p:spTree>
    <p:extLst>
      <p:ext uri="{BB962C8B-B14F-4D97-AF65-F5344CB8AC3E}">
        <p14:creationId xmlns:p14="http://schemas.microsoft.com/office/powerpoint/2010/main" xmlns="" val="22612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75" y="1143000"/>
            <a:ext cx="738028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>
                <a:latin typeface="Arial Rounded MT Bold"/>
              </a:rPr>
              <a:t>OBRIGADO!</a:t>
            </a:r>
          </a:p>
          <a:p>
            <a:pPr algn="ctr"/>
            <a:endParaRPr lang="pt-BR" sz="2800" b="1" dirty="0" smtClean="0">
              <a:latin typeface="Arial Rounded MT Bold"/>
            </a:endParaRPr>
          </a:p>
          <a:p>
            <a:pPr algn="ctr"/>
            <a:endParaRPr lang="pt-BR" sz="2800" b="1" dirty="0">
              <a:latin typeface="Arial Rounded MT Bold"/>
            </a:endParaRPr>
          </a:p>
          <a:p>
            <a:pPr algn="ctr"/>
            <a:r>
              <a:rPr lang="pt-BR" sz="2800" b="1" dirty="0" smtClean="0">
                <a:latin typeface="Arial Rounded MT Bold"/>
              </a:rPr>
              <a:t>Maurício Marcellini Pereira</a:t>
            </a:r>
          </a:p>
          <a:p>
            <a:pPr algn="ctr"/>
            <a:r>
              <a:rPr lang="pt-BR" sz="2000" b="1" dirty="0" smtClean="0">
                <a:latin typeface="Arial Rounded MT Bold"/>
              </a:rPr>
              <a:t>Diretor de Investimentos </a:t>
            </a:r>
            <a:r>
              <a:rPr lang="pt-BR" sz="2000" b="1" dirty="0">
                <a:latin typeface="Arial Rounded MT Bold"/>
              </a:rPr>
              <a:t>- FUNCEF</a:t>
            </a:r>
          </a:p>
          <a:p>
            <a:pPr algn="ctr"/>
            <a:endParaRPr lang="pt-BR" sz="2800" b="1" dirty="0" smtClean="0">
              <a:latin typeface="Arial Rounded MT Bold"/>
            </a:endParaRPr>
          </a:p>
          <a:p>
            <a:pPr algn="ctr"/>
            <a:endParaRPr lang="pt-BR" sz="2800" b="1" dirty="0">
              <a:latin typeface="Arial Rounded MT Bold"/>
            </a:endParaRPr>
          </a:p>
          <a:p>
            <a:pPr algn="ctr"/>
            <a:r>
              <a:rPr lang="pt-BR" dirty="0">
                <a:latin typeface="Arial Rounded MT Bold"/>
              </a:rPr>
              <a:t>SCN, Quadra 2, Bloco “A”, </a:t>
            </a:r>
          </a:p>
          <a:p>
            <a:pPr algn="ctr"/>
            <a:r>
              <a:rPr lang="pt-BR" dirty="0">
                <a:latin typeface="Arial Rounded MT Bold"/>
              </a:rPr>
              <a:t>Ed. </a:t>
            </a:r>
            <a:r>
              <a:rPr lang="pt-BR" i="1" dirty="0" err="1">
                <a:latin typeface="Arial Rounded MT Bold"/>
              </a:rPr>
              <a:t>Corporate</a:t>
            </a:r>
            <a:r>
              <a:rPr lang="pt-BR" i="1" dirty="0">
                <a:latin typeface="Arial Rounded MT Bold"/>
              </a:rPr>
              <a:t> Financial Center </a:t>
            </a:r>
            <a:r>
              <a:rPr lang="pt-BR" dirty="0">
                <a:latin typeface="Arial Rounded MT Bold"/>
              </a:rPr>
              <a:t>– 13º andar</a:t>
            </a:r>
          </a:p>
          <a:p>
            <a:pPr algn="ctr"/>
            <a:r>
              <a:rPr lang="pt-BR" dirty="0">
                <a:latin typeface="Arial Rounded MT Bold"/>
              </a:rPr>
              <a:t>Brasília/DF </a:t>
            </a:r>
            <a:r>
              <a:rPr lang="pt-BR" dirty="0" smtClean="0">
                <a:latin typeface="Arial Rounded MT Bold"/>
              </a:rPr>
              <a:t>CEP 70.712-900</a:t>
            </a:r>
            <a:endParaRPr lang="pt-BR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5"/>
            <a:ext cx="777686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77628" cy="7858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 </a:t>
            </a:r>
            <a:r>
              <a:rPr lang="pt-BR" sz="2800" dirty="0" err="1" smtClean="0">
                <a:solidFill>
                  <a:schemeClr val="accent1"/>
                </a:solidFill>
              </a:rPr>
              <a:t>Macroalocação</a:t>
            </a:r>
            <a:r>
              <a:rPr lang="pt-BR" sz="2800" dirty="0" smtClean="0">
                <a:solidFill>
                  <a:schemeClr val="accent1"/>
                </a:solidFill>
              </a:rPr>
              <a:t> 2013-2017 </a:t>
            </a:r>
            <a:r>
              <a:rPr lang="pt-BR" sz="2800" dirty="0">
                <a:solidFill>
                  <a:schemeClr val="accent1"/>
                </a:solidFill>
              </a:rPr>
              <a:t>– </a:t>
            </a:r>
            <a:r>
              <a:rPr lang="pt-BR" sz="2800" dirty="0" smtClean="0">
                <a:solidFill>
                  <a:schemeClr val="accent1"/>
                </a:solidFill>
              </a:rPr>
              <a:t>Classes de ativos ALM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7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395536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Novo patamar da economia brasileira, com juros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reais baixos.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11561" y="1124744"/>
          <a:ext cx="7920880" cy="5055974"/>
        </p:xfrm>
        <a:graphic>
          <a:graphicData uri="http://schemas.openxmlformats.org/presentationml/2006/ole">
            <p:oleObj spid="_x0000_s2060" name="Gráfico" r:id="rId4" imgW="9744030" imgH="6105615" progId="Excel.Chart.8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6851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395536" y="0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Taxa real de juros dos Títulos Públicos Federais (NTN-B) declinantes...</a:t>
            </a:r>
          </a:p>
        </p:txBody>
      </p:sp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1044550"/>
          <a:ext cx="8996114" cy="581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9700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395536" y="0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Alta volatilidade no mercado acionário.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0" y="1044677"/>
          <a:ext cx="9144000" cy="581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0868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39553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Fraco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desempenho da Bovespa em US$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4544420"/>
              </p:ext>
            </p:extLst>
          </p:nvPr>
        </p:nvGraphicFramePr>
        <p:xfrm>
          <a:off x="611560" y="1196752"/>
          <a:ext cx="7920880" cy="4757738"/>
        </p:xfrm>
        <a:graphic>
          <a:graphicData uri="http://schemas.openxmlformats.org/presentationml/2006/ole">
            <p:oleObj spid="_x0000_s5132" name="Gráfico" r:id="rId4" imgW="9744030" imgH="6105615" progId="Excel.Chart.8">
              <p:link updateAutomatic="1"/>
            </p:oleObj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31640" y="587727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Posição: 21/06/2013.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99997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870" y="1556792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73050" algn="just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Calibri" pitchFamily="34" charset="0"/>
              </a:rPr>
              <a:t>A estabilidade da economia brasileira permitiu ao Tesouro Nacional financiar a dívida pública em  prazos mais longos e a taxas mais baixas;</a:t>
            </a:r>
          </a:p>
          <a:p>
            <a:pPr marL="450850" indent="-273050" algn="just">
              <a:buFont typeface="Arial" pitchFamily="34" charset="0"/>
              <a:buChar char="•"/>
              <a:defRPr/>
            </a:pPr>
            <a:endParaRPr lang="pt-BR" sz="2400" dirty="0" smtClean="0">
              <a:latin typeface="Calibri" pitchFamily="34" charset="0"/>
            </a:endParaRPr>
          </a:p>
          <a:p>
            <a:pPr marL="450850" indent="-273050" algn="just">
              <a:buFont typeface="Arial" pitchFamily="34" charset="0"/>
              <a:buChar char="•"/>
              <a:defRPr/>
            </a:pPr>
            <a:r>
              <a:rPr lang="pt-B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Novo ciclo na gestão dos recursos previdenciários</a:t>
            </a:r>
            <a:r>
              <a:rPr lang="pt-BR" sz="2400" dirty="0" smtClean="0">
                <a:latin typeface="Calibri" pitchFamily="34" charset="0"/>
              </a:rPr>
              <a:t>, no qual os investimentos tradicionais (CDI) passam a estar em patamares inferiores  às metas atuariais.</a:t>
            </a:r>
          </a:p>
          <a:p>
            <a:pPr marL="450850" indent="-273050" algn="just">
              <a:defRPr/>
            </a:pPr>
            <a:endParaRPr lang="pt-BR" sz="2400" dirty="0" smtClean="0">
              <a:latin typeface="Calibri" pitchFamily="34" charset="0"/>
            </a:endParaRPr>
          </a:p>
          <a:p>
            <a:pPr marL="450850" indent="-273050" algn="just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Calibri" pitchFamily="34" charset="0"/>
              </a:rPr>
              <a:t>Essa mudança estrutural estimulou o direcionamento de recursos para </a:t>
            </a:r>
            <a:r>
              <a:rPr lang="pt-B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investimentos ancorados no crescimento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5716" y="332656"/>
            <a:ext cx="8628772" cy="594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2800" b="1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Novo patamar da economia brasileira.</a:t>
            </a:r>
            <a:endParaRPr lang="pt-BR" sz="28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27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FUNCEF">
      <a:dk1>
        <a:srgbClr val="00458E"/>
      </a:dk1>
      <a:lt1>
        <a:srgbClr val="FFFFFF"/>
      </a:lt1>
      <a:dk2>
        <a:srgbClr val="00458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EB891B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CEF">
    <a:dk1>
      <a:srgbClr val="00458E"/>
    </a:dk1>
    <a:lt1>
      <a:srgbClr val="FFFFFF"/>
    </a:lt1>
    <a:dk2>
      <a:srgbClr val="00458E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595959"/>
    </a:hlink>
    <a:folHlink>
      <a:srgbClr val="EB891B"/>
    </a:folHlink>
  </a:clrScheme>
</a:themeOverride>
</file>

<file path=ppt/theme/themeOverride2.xml><?xml version="1.0" encoding="utf-8"?>
<a:themeOverride xmlns:a="http://schemas.openxmlformats.org/drawingml/2006/main">
  <a:clrScheme name="FUNCEF">
    <a:dk1>
      <a:srgbClr val="00458E"/>
    </a:dk1>
    <a:lt1>
      <a:srgbClr val="FFFFFF"/>
    </a:lt1>
    <a:dk2>
      <a:srgbClr val="00458E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595959"/>
    </a:hlink>
    <a:folHlink>
      <a:srgbClr val="EB891B"/>
    </a:folHlink>
  </a:clrScheme>
  <a:fontScheme name="Escritório Clássico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701212</TotalTime>
  <Words>1703</Words>
  <Application>Microsoft Office PowerPoint</Application>
  <PresentationFormat>Apresentação na tela (4:3)</PresentationFormat>
  <Paragraphs>337</Paragraphs>
  <Slides>31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Vínculos</vt:lpstr>
      </vt:variant>
      <vt:variant>
        <vt:i4>3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Tema do Office</vt:lpstr>
      <vt:lpstr>1_Tema do Office</vt:lpstr>
      <vt:lpstr>\\altarf\COPEC_USO_INTERNO\usi\Cenarios\Apresentacoes\Revista Investidor Instituicional\02_07_2013\Juros_Reais.xlsx!Graf1</vt:lpstr>
      <vt:lpstr>\\altarf\COPEC_USO_INTERNO\usi\Cenarios\Atualização e revisão de cenários\2013\Mundo - Bolsas de valores_MAI13.xlsx!Gráf_bolsa_cambio</vt:lpstr>
      <vt:lpstr>\\altarf\COPEC_USO_INTERNO\usi\Cenarios\Perfis dos Ativos de Investimento\Perfis de Investimentos_Junho.xls!Gráfico Histórico Consolidado![Perfis de Investimentos_Junho.xls]Gráfico Histórico Consolidado Gráfico 3</vt:lpstr>
      <vt:lpstr>Slide 1</vt:lpstr>
      <vt:lpstr>Slide 2</vt:lpstr>
      <vt:lpstr>  Políticas de Investimentos</vt:lpstr>
      <vt:lpstr> Macroalocação 2013-2017 – Classes de ativos ALM</vt:lpstr>
      <vt:lpstr>Slide 5</vt:lpstr>
      <vt:lpstr>Slide 6</vt:lpstr>
      <vt:lpstr>Slide 7</vt:lpstr>
      <vt:lpstr>Slide 8</vt:lpstr>
      <vt:lpstr>Slide 9</vt:lpstr>
      <vt:lpstr>Riscos: Impacto perfil de investimentos</vt:lpstr>
      <vt:lpstr>Slide 11</vt:lpstr>
      <vt:lpstr>Slide 12</vt:lpstr>
      <vt:lpstr>Renda Variável</vt:lpstr>
      <vt:lpstr>Renda Variável</vt:lpstr>
      <vt:lpstr>Renda Variável</vt:lpstr>
      <vt:lpstr>Slide 16</vt:lpstr>
      <vt:lpstr>Slide 17</vt:lpstr>
      <vt:lpstr>Slide 18</vt:lpstr>
      <vt:lpstr>Renda Fixa - Crédito Corporativo</vt:lpstr>
      <vt:lpstr>Renda Fixa - Crédito Corporativo</vt:lpstr>
      <vt:lpstr>Renda Fixa - Crédito Corporativo</vt:lpstr>
      <vt:lpstr>Carteira de Participações  Estratégias </vt:lpstr>
      <vt:lpstr>Carteira de Participações Modelo de Investimento em PE baseado em:</vt:lpstr>
      <vt:lpstr>Distribuição dos Investimentos por estratégias:</vt:lpstr>
      <vt:lpstr>Pilares da Tese de Investimento:</vt:lpstr>
      <vt:lpstr>Metodologia</vt:lpstr>
      <vt:lpstr>Setores Priorizados ano/ano (FIPs e FMIEEs):</vt:lpstr>
      <vt:lpstr>Slide 28</vt:lpstr>
      <vt:lpstr>Slide 29</vt:lpstr>
      <vt:lpstr>Considerações Finais:</vt:lpstr>
      <vt:lpstr>Slide 31</vt:lpstr>
    </vt:vector>
  </TitlesOfParts>
  <Company>Funcef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Cenários 2011-2015</dc:title>
  <dc:creator>breno</dc:creator>
  <cp:lastModifiedBy>eventos2</cp:lastModifiedBy>
  <cp:revision>1817</cp:revision>
  <cp:lastPrinted>2013-06-28T17:02:41Z</cp:lastPrinted>
  <dcterms:created xsi:type="dcterms:W3CDTF">2009-03-12T19:08:23Z</dcterms:created>
  <dcterms:modified xsi:type="dcterms:W3CDTF">2013-07-02T14:34:59Z</dcterms:modified>
</cp:coreProperties>
</file>