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564" r:id="rId3"/>
    <p:sldId id="349" r:id="rId4"/>
    <p:sldId id="559" r:id="rId5"/>
    <p:sldId id="561" r:id="rId6"/>
    <p:sldId id="507" r:id="rId7"/>
    <p:sldId id="567" r:id="rId8"/>
    <p:sldId id="428" r:id="rId9"/>
    <p:sldId id="307" r:id="rId10"/>
    <p:sldId id="429" r:id="rId11"/>
    <p:sldId id="512" r:id="rId12"/>
    <p:sldId id="515" r:id="rId13"/>
    <p:sldId id="501" r:id="rId14"/>
    <p:sldId id="631" r:id="rId15"/>
    <p:sldId id="628" r:id="rId16"/>
    <p:sldId id="630" r:id="rId17"/>
    <p:sldId id="629" r:id="rId18"/>
    <p:sldId id="525" r:id="rId19"/>
    <p:sldId id="626" r:id="rId20"/>
    <p:sldId id="633" r:id="rId21"/>
    <p:sldId id="593" r:id="rId22"/>
    <p:sldId id="634" r:id="rId23"/>
    <p:sldId id="643" r:id="rId24"/>
    <p:sldId id="592" r:id="rId25"/>
    <p:sldId id="636" r:id="rId26"/>
    <p:sldId id="582" r:id="rId27"/>
    <p:sldId id="625" r:id="rId28"/>
    <p:sldId id="578" r:id="rId29"/>
    <p:sldId id="580" r:id="rId30"/>
    <p:sldId id="579" r:id="rId31"/>
    <p:sldId id="640" r:id="rId32"/>
    <p:sldId id="642" r:id="rId33"/>
    <p:sldId id="641" r:id="rId34"/>
    <p:sldId id="637" r:id="rId35"/>
    <p:sldId id="638" r:id="rId36"/>
    <p:sldId id="639" r:id="rId37"/>
    <p:sldId id="394" r:id="rId38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F"/>
    <a:srgbClr val="3C8C93"/>
    <a:srgbClr val="008000"/>
    <a:srgbClr val="339933"/>
    <a:srgbClr val="FF66CC"/>
    <a:srgbClr val="FF9900"/>
    <a:srgbClr val="FFFF00"/>
    <a:srgbClr val="3B629F"/>
    <a:srgbClr val="3B669F"/>
    <a:srgbClr val="3399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808" autoAdjust="0"/>
    <p:restoredTop sz="93011" autoAdjust="0"/>
  </p:normalViewPr>
  <p:slideViewPr>
    <p:cSldViewPr>
      <p:cViewPr>
        <p:scale>
          <a:sx n="66" d="100"/>
          <a:sy n="66" d="100"/>
        </p:scale>
        <p:origin x="-1512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218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3EEBCA-A8E9-4859-87E8-709EFFAFACB3}" type="doc">
      <dgm:prSet loTypeId="urn:microsoft.com/office/officeart/2005/8/layout/cycle6" loCatId="relationship" qsTypeId="urn:microsoft.com/office/officeart/2005/8/quickstyle/3d5" qsCatId="3D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C66B7A21-5567-42AF-8005-41E8681A4372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1600" dirty="0" smtClean="0">
              <a:solidFill>
                <a:schemeClr val="tx1"/>
              </a:solidFill>
            </a:rPr>
            <a:t>Fidúcia</a:t>
          </a:r>
          <a:endParaRPr lang="pt-BR" sz="1600" dirty="0">
            <a:solidFill>
              <a:schemeClr val="tx1"/>
            </a:solidFill>
          </a:endParaRPr>
        </a:p>
      </dgm:t>
    </dgm:pt>
    <dgm:pt modelId="{197B1D1A-72FF-45C2-9A88-EB5F6755816A}" type="parTrans" cxnId="{56296067-22E6-456A-BF8B-EDB785AFCE15}">
      <dgm:prSet/>
      <dgm:spPr/>
      <dgm:t>
        <a:bodyPr/>
        <a:lstStyle/>
        <a:p>
          <a:endParaRPr lang="pt-BR"/>
        </a:p>
      </dgm:t>
    </dgm:pt>
    <dgm:pt modelId="{795FAF4E-8B49-46DD-A6F8-9084B02DDB04}" type="sibTrans" cxnId="{56296067-22E6-456A-BF8B-EDB785AFCE15}">
      <dgm:prSet/>
      <dgm:spPr/>
      <dgm:t>
        <a:bodyPr/>
        <a:lstStyle/>
        <a:p>
          <a:endParaRPr lang="pt-BR"/>
        </a:p>
      </dgm:t>
    </dgm:pt>
    <dgm:pt modelId="{1B456548-F104-4F38-A9D0-B456226B4464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BR" sz="1600" dirty="0" err="1" smtClean="0">
              <a:solidFill>
                <a:schemeClr val="tx1"/>
              </a:solidFill>
            </a:rPr>
            <a:t>Responsa</a:t>
          </a:r>
          <a:r>
            <a:rPr lang="pt-BR" sz="1600" dirty="0" smtClean="0">
              <a:solidFill>
                <a:schemeClr val="tx1"/>
              </a:solidFill>
            </a:rPr>
            <a:t> </a:t>
          </a:r>
          <a:r>
            <a:rPr lang="pt-BR" sz="1600" dirty="0" err="1" smtClean="0">
              <a:solidFill>
                <a:schemeClr val="tx1"/>
              </a:solidFill>
            </a:rPr>
            <a:t>bilidade</a:t>
          </a:r>
          <a:endParaRPr lang="pt-BR" sz="1600" dirty="0">
            <a:solidFill>
              <a:schemeClr val="tx1"/>
            </a:solidFill>
          </a:endParaRPr>
        </a:p>
      </dgm:t>
    </dgm:pt>
    <dgm:pt modelId="{55E401A2-0D66-411F-9D9F-E91BBAD791F4}" type="parTrans" cxnId="{0D3DE947-9781-4B32-A34B-E866A49ABA2D}">
      <dgm:prSet/>
      <dgm:spPr/>
      <dgm:t>
        <a:bodyPr/>
        <a:lstStyle/>
        <a:p>
          <a:endParaRPr lang="pt-BR"/>
        </a:p>
      </dgm:t>
    </dgm:pt>
    <dgm:pt modelId="{BD3323D7-74B7-47C7-B488-762C3C0CDFC6}" type="sibTrans" cxnId="{0D3DE947-9781-4B32-A34B-E866A49ABA2D}">
      <dgm:prSet/>
      <dgm:spPr/>
      <dgm:t>
        <a:bodyPr/>
        <a:lstStyle/>
        <a:p>
          <a:endParaRPr lang="pt-BR"/>
        </a:p>
      </dgm:t>
    </dgm:pt>
    <dgm:pt modelId="{6D2784C9-F288-4E2F-99F0-39E640CF6285}">
      <dgm:prSet phldrT="[Texto]" custT="1"/>
      <dgm:spPr>
        <a:solidFill>
          <a:srgbClr val="C00000"/>
        </a:solidFill>
      </dgm:spPr>
      <dgm:t>
        <a:bodyPr/>
        <a:lstStyle/>
        <a:p>
          <a:r>
            <a:rPr lang="pt-BR" sz="1600" dirty="0" smtClean="0">
              <a:solidFill>
                <a:schemeClr val="tx1"/>
              </a:solidFill>
            </a:rPr>
            <a:t>Integridade</a:t>
          </a:r>
          <a:endParaRPr lang="pt-BR" sz="1600" dirty="0">
            <a:solidFill>
              <a:schemeClr val="tx1"/>
            </a:solidFill>
          </a:endParaRPr>
        </a:p>
      </dgm:t>
    </dgm:pt>
    <dgm:pt modelId="{E780372E-221F-404A-B760-A8803453E83A}" type="parTrans" cxnId="{785507CC-8A8D-4736-9758-971D1E2D0D53}">
      <dgm:prSet/>
      <dgm:spPr/>
      <dgm:t>
        <a:bodyPr/>
        <a:lstStyle/>
        <a:p>
          <a:endParaRPr lang="pt-BR"/>
        </a:p>
      </dgm:t>
    </dgm:pt>
    <dgm:pt modelId="{0BEBEEFB-E7C9-4A94-AC58-156D3A480862}" type="sibTrans" cxnId="{785507CC-8A8D-4736-9758-971D1E2D0D53}">
      <dgm:prSet/>
      <dgm:spPr/>
      <dgm:t>
        <a:bodyPr/>
        <a:lstStyle/>
        <a:p>
          <a:endParaRPr lang="pt-BR"/>
        </a:p>
      </dgm:t>
    </dgm:pt>
    <dgm:pt modelId="{B94AA06F-D094-41C3-8FFA-2ED5935B40FC}">
      <dgm:prSet phldrT="[Texto]" custT="1"/>
      <dgm:spPr>
        <a:solidFill>
          <a:srgbClr val="008000"/>
        </a:solidFill>
      </dgm:spPr>
      <dgm:t>
        <a:bodyPr/>
        <a:lstStyle/>
        <a:p>
          <a:r>
            <a:rPr lang="pt-BR" sz="1600" dirty="0" smtClean="0">
              <a:solidFill>
                <a:schemeClr val="tx1"/>
              </a:solidFill>
            </a:rPr>
            <a:t>Respeito</a:t>
          </a:r>
          <a:endParaRPr lang="pt-BR" sz="1600" dirty="0">
            <a:solidFill>
              <a:schemeClr val="tx1"/>
            </a:solidFill>
          </a:endParaRPr>
        </a:p>
      </dgm:t>
    </dgm:pt>
    <dgm:pt modelId="{46B622D1-2916-46BC-A7EB-96923B079E8A}" type="parTrans" cxnId="{C2A026C0-2028-4491-8B63-F5C58D1CDE77}">
      <dgm:prSet/>
      <dgm:spPr/>
      <dgm:t>
        <a:bodyPr/>
        <a:lstStyle/>
        <a:p>
          <a:endParaRPr lang="pt-BR"/>
        </a:p>
      </dgm:t>
    </dgm:pt>
    <dgm:pt modelId="{9F3F7BF3-3281-4309-84EF-39655A7D37AC}" type="sibTrans" cxnId="{C2A026C0-2028-4491-8B63-F5C58D1CDE77}">
      <dgm:prSet/>
      <dgm:spPr/>
      <dgm:t>
        <a:bodyPr/>
        <a:lstStyle/>
        <a:p>
          <a:endParaRPr lang="pt-BR"/>
        </a:p>
      </dgm:t>
    </dgm:pt>
    <dgm:pt modelId="{93C06CBD-8BF6-4AA9-9CE4-4BFB66F4446E}">
      <dgm:prSet phldrT="[Texto]" custT="1"/>
      <dgm:spPr>
        <a:solidFill>
          <a:srgbClr val="FF66CC"/>
        </a:solidFill>
      </dgm:spPr>
      <dgm:t>
        <a:bodyPr/>
        <a:lstStyle/>
        <a:p>
          <a:r>
            <a:rPr lang="pt-BR" sz="1600" dirty="0" smtClean="0">
              <a:solidFill>
                <a:schemeClr val="tx1"/>
              </a:solidFill>
            </a:rPr>
            <a:t>Equidade</a:t>
          </a:r>
          <a:endParaRPr lang="pt-BR" sz="1600" dirty="0">
            <a:solidFill>
              <a:schemeClr val="tx1"/>
            </a:solidFill>
          </a:endParaRPr>
        </a:p>
      </dgm:t>
    </dgm:pt>
    <dgm:pt modelId="{A0B1797E-08EE-47AF-9D20-749ECAC84BA9}" type="parTrans" cxnId="{CE177670-2C37-4295-91A3-3DCCFA89243F}">
      <dgm:prSet/>
      <dgm:spPr/>
      <dgm:t>
        <a:bodyPr/>
        <a:lstStyle/>
        <a:p>
          <a:endParaRPr lang="pt-BR"/>
        </a:p>
      </dgm:t>
    </dgm:pt>
    <dgm:pt modelId="{D9B2F8BF-95F4-488A-8612-1DCE47067FDE}" type="sibTrans" cxnId="{CE177670-2C37-4295-91A3-3DCCFA89243F}">
      <dgm:prSet/>
      <dgm:spPr/>
      <dgm:t>
        <a:bodyPr/>
        <a:lstStyle/>
        <a:p>
          <a:endParaRPr lang="pt-BR"/>
        </a:p>
      </dgm:t>
    </dgm:pt>
    <dgm:pt modelId="{683294D7-B712-46DD-A408-E59DC5B58B27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pt-BR" sz="1600" dirty="0" smtClean="0">
              <a:solidFill>
                <a:schemeClr val="tx1"/>
              </a:solidFill>
            </a:rPr>
            <a:t>Qualidade</a:t>
          </a:r>
          <a:endParaRPr lang="pt-BR" sz="1600" dirty="0">
            <a:solidFill>
              <a:schemeClr val="tx1"/>
            </a:solidFill>
          </a:endParaRPr>
        </a:p>
      </dgm:t>
    </dgm:pt>
    <dgm:pt modelId="{A75CAB77-E9F6-49D8-8605-C9C2C74BBB07}" type="parTrans" cxnId="{D6AADBBA-8632-4370-977E-3BA8FA41BDAC}">
      <dgm:prSet/>
      <dgm:spPr/>
      <dgm:t>
        <a:bodyPr/>
        <a:lstStyle/>
        <a:p>
          <a:endParaRPr lang="pt-BR"/>
        </a:p>
      </dgm:t>
    </dgm:pt>
    <dgm:pt modelId="{68941282-828B-4889-8A1A-95C05CC07A9E}" type="sibTrans" cxnId="{D6AADBBA-8632-4370-977E-3BA8FA41BDAC}">
      <dgm:prSet/>
      <dgm:spPr/>
      <dgm:t>
        <a:bodyPr/>
        <a:lstStyle/>
        <a:p>
          <a:endParaRPr lang="pt-BR"/>
        </a:p>
      </dgm:t>
    </dgm:pt>
    <dgm:pt modelId="{2B434F13-9DD9-415D-9658-DBE09CD3C27C}">
      <dgm:prSet phldrT="[Texto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pt-BR" sz="1600" dirty="0" err="1" smtClean="0">
              <a:solidFill>
                <a:schemeClr val="tx1"/>
              </a:solidFill>
            </a:rPr>
            <a:t>Transpa</a:t>
          </a:r>
          <a:r>
            <a:rPr lang="pt-BR" sz="1600" dirty="0" smtClean="0">
              <a:solidFill>
                <a:schemeClr val="tx1"/>
              </a:solidFill>
            </a:rPr>
            <a:t> </a:t>
          </a:r>
          <a:r>
            <a:rPr lang="pt-BR" sz="1600" dirty="0" err="1" smtClean="0">
              <a:solidFill>
                <a:schemeClr val="tx1"/>
              </a:solidFill>
            </a:rPr>
            <a:t>rência</a:t>
          </a:r>
          <a:endParaRPr lang="pt-BR" sz="1600" dirty="0">
            <a:solidFill>
              <a:schemeClr val="tx1"/>
            </a:solidFill>
          </a:endParaRPr>
        </a:p>
      </dgm:t>
    </dgm:pt>
    <dgm:pt modelId="{59198F69-6D31-4952-AC1B-565F2869F0D5}" type="parTrans" cxnId="{868050D1-A0F9-4658-9FE6-C8164A779C00}">
      <dgm:prSet/>
      <dgm:spPr/>
      <dgm:t>
        <a:bodyPr/>
        <a:lstStyle/>
        <a:p>
          <a:endParaRPr lang="pt-BR"/>
        </a:p>
      </dgm:t>
    </dgm:pt>
    <dgm:pt modelId="{00E672EB-36E8-4230-9EBE-034476F8ED8E}" type="sibTrans" cxnId="{868050D1-A0F9-4658-9FE6-C8164A779C00}">
      <dgm:prSet/>
      <dgm:spPr/>
      <dgm:t>
        <a:bodyPr/>
        <a:lstStyle/>
        <a:p>
          <a:endParaRPr lang="pt-BR"/>
        </a:p>
      </dgm:t>
    </dgm:pt>
    <dgm:pt modelId="{4BAD1144-25A6-4615-A0F2-0A789A0DD17A}" type="pres">
      <dgm:prSet presAssocID="{7B3EEBCA-A8E9-4859-87E8-709EFFAFACB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F2DE104-B951-493F-ABF0-B3FAE1EECE54}" type="pres">
      <dgm:prSet presAssocID="{C66B7A21-5567-42AF-8005-41E8681A437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745595-4745-43A0-8285-1EBA95DFDCD0}" type="pres">
      <dgm:prSet presAssocID="{C66B7A21-5567-42AF-8005-41E8681A4372}" presName="spNode" presStyleCnt="0"/>
      <dgm:spPr/>
    </dgm:pt>
    <dgm:pt modelId="{475E4A0E-3AF7-4177-BC4D-26154B24F6D4}" type="pres">
      <dgm:prSet presAssocID="{795FAF4E-8B49-46DD-A6F8-9084B02DDB04}" presName="sibTrans" presStyleLbl="sibTrans1D1" presStyleIdx="0" presStyleCnt="7"/>
      <dgm:spPr/>
      <dgm:t>
        <a:bodyPr/>
        <a:lstStyle/>
        <a:p>
          <a:endParaRPr lang="pt-BR"/>
        </a:p>
      </dgm:t>
    </dgm:pt>
    <dgm:pt modelId="{B0B14E58-BB0F-4068-A474-8410BC835393}" type="pres">
      <dgm:prSet presAssocID="{1B456548-F104-4F38-A9D0-B456226B446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E72D34-110B-4398-AFEF-D0BE1C18B3D5}" type="pres">
      <dgm:prSet presAssocID="{1B456548-F104-4F38-A9D0-B456226B4464}" presName="spNode" presStyleCnt="0"/>
      <dgm:spPr/>
    </dgm:pt>
    <dgm:pt modelId="{68E99126-7D45-4F1A-9D9E-E3F1C26E91C2}" type="pres">
      <dgm:prSet presAssocID="{BD3323D7-74B7-47C7-B488-762C3C0CDFC6}" presName="sibTrans" presStyleLbl="sibTrans1D1" presStyleIdx="1" presStyleCnt="7"/>
      <dgm:spPr/>
      <dgm:t>
        <a:bodyPr/>
        <a:lstStyle/>
        <a:p>
          <a:endParaRPr lang="pt-BR"/>
        </a:p>
      </dgm:t>
    </dgm:pt>
    <dgm:pt modelId="{3BB7A3DA-4A36-4E5C-8164-3F37F8B154F4}" type="pres">
      <dgm:prSet presAssocID="{6D2784C9-F288-4E2F-99F0-39E640CF6285}" presName="node" presStyleLbl="node1" presStyleIdx="2" presStyleCnt="7" custScaleX="110000" custScaleY="110000" custRadScaleRad="101085" custRadScaleInc="-678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F8E73AF-561B-4246-B071-D414DB5707F7}" type="pres">
      <dgm:prSet presAssocID="{6D2784C9-F288-4E2F-99F0-39E640CF6285}" presName="spNode" presStyleCnt="0"/>
      <dgm:spPr/>
    </dgm:pt>
    <dgm:pt modelId="{4D2B7E7B-8DF4-485D-8A91-57979D2145DC}" type="pres">
      <dgm:prSet presAssocID="{0BEBEEFB-E7C9-4A94-AC58-156D3A480862}" presName="sibTrans" presStyleLbl="sibTrans1D1" presStyleIdx="2" presStyleCnt="7"/>
      <dgm:spPr/>
      <dgm:t>
        <a:bodyPr/>
        <a:lstStyle/>
        <a:p>
          <a:endParaRPr lang="pt-BR"/>
        </a:p>
      </dgm:t>
    </dgm:pt>
    <dgm:pt modelId="{6043E5D8-5E67-49A7-B29B-CC62670F63E4}" type="pres">
      <dgm:prSet presAssocID="{B94AA06F-D094-41C3-8FFA-2ED5935B40F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5E98DE-62A0-4677-B5AE-694836D92EAA}" type="pres">
      <dgm:prSet presAssocID="{B94AA06F-D094-41C3-8FFA-2ED5935B40FC}" presName="spNode" presStyleCnt="0"/>
      <dgm:spPr/>
    </dgm:pt>
    <dgm:pt modelId="{7C8260F7-CE93-4980-8645-8B91D1BA381C}" type="pres">
      <dgm:prSet presAssocID="{9F3F7BF3-3281-4309-84EF-39655A7D37AC}" presName="sibTrans" presStyleLbl="sibTrans1D1" presStyleIdx="3" presStyleCnt="7"/>
      <dgm:spPr/>
      <dgm:t>
        <a:bodyPr/>
        <a:lstStyle/>
        <a:p>
          <a:endParaRPr lang="pt-BR"/>
        </a:p>
      </dgm:t>
    </dgm:pt>
    <dgm:pt modelId="{608CEAF6-A1B4-45BD-9318-D38E195BD67B}" type="pres">
      <dgm:prSet presAssocID="{93C06CBD-8BF6-4AA9-9CE4-4BFB66F4446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F453C3-679B-4337-9DD4-9B94EEB63EC9}" type="pres">
      <dgm:prSet presAssocID="{93C06CBD-8BF6-4AA9-9CE4-4BFB66F4446E}" presName="spNode" presStyleCnt="0"/>
      <dgm:spPr/>
    </dgm:pt>
    <dgm:pt modelId="{7FD03164-749A-4739-97AE-348C117A868E}" type="pres">
      <dgm:prSet presAssocID="{D9B2F8BF-95F4-488A-8612-1DCE47067FDE}" presName="sibTrans" presStyleLbl="sibTrans1D1" presStyleIdx="4" presStyleCnt="7"/>
      <dgm:spPr/>
      <dgm:t>
        <a:bodyPr/>
        <a:lstStyle/>
        <a:p>
          <a:endParaRPr lang="pt-BR"/>
        </a:p>
      </dgm:t>
    </dgm:pt>
    <dgm:pt modelId="{817BC048-F439-4043-A6FA-8111E265EFC3}" type="pres">
      <dgm:prSet presAssocID="{683294D7-B712-46DD-A408-E59DC5B58B2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F43B8C5-1E0A-4405-8329-521A7EFBE5A4}" type="pres">
      <dgm:prSet presAssocID="{683294D7-B712-46DD-A408-E59DC5B58B27}" presName="spNode" presStyleCnt="0"/>
      <dgm:spPr/>
    </dgm:pt>
    <dgm:pt modelId="{C7F6B311-6E8F-4C6E-A59C-E9698CBE56F8}" type="pres">
      <dgm:prSet presAssocID="{68941282-828B-4889-8A1A-95C05CC07A9E}" presName="sibTrans" presStyleLbl="sibTrans1D1" presStyleIdx="5" presStyleCnt="7"/>
      <dgm:spPr/>
      <dgm:t>
        <a:bodyPr/>
        <a:lstStyle/>
        <a:p>
          <a:endParaRPr lang="pt-BR"/>
        </a:p>
      </dgm:t>
    </dgm:pt>
    <dgm:pt modelId="{26987D38-A820-490E-B7DB-B9BE76DA2335}" type="pres">
      <dgm:prSet presAssocID="{2B434F13-9DD9-415D-9658-DBE09CD3C27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AA6729-80ED-4EDE-B1F1-7A3C1F1BD506}" type="pres">
      <dgm:prSet presAssocID="{2B434F13-9DD9-415D-9658-DBE09CD3C27C}" presName="spNode" presStyleCnt="0"/>
      <dgm:spPr/>
    </dgm:pt>
    <dgm:pt modelId="{E80C57FC-819E-48AD-833A-0B232FD85172}" type="pres">
      <dgm:prSet presAssocID="{00E672EB-36E8-4230-9EBE-034476F8ED8E}" presName="sibTrans" presStyleLbl="sibTrans1D1" presStyleIdx="6" presStyleCnt="7"/>
      <dgm:spPr/>
      <dgm:t>
        <a:bodyPr/>
        <a:lstStyle/>
        <a:p>
          <a:endParaRPr lang="pt-BR"/>
        </a:p>
      </dgm:t>
    </dgm:pt>
  </dgm:ptLst>
  <dgm:cxnLst>
    <dgm:cxn modelId="{8006EF17-B6D7-4AE7-9C00-A4E7E839D803}" type="presOf" srcId="{0BEBEEFB-E7C9-4A94-AC58-156D3A480862}" destId="{4D2B7E7B-8DF4-485D-8A91-57979D2145DC}" srcOrd="0" destOrd="0" presId="urn:microsoft.com/office/officeart/2005/8/layout/cycle6"/>
    <dgm:cxn modelId="{CE177670-2C37-4295-91A3-3DCCFA89243F}" srcId="{7B3EEBCA-A8E9-4859-87E8-709EFFAFACB3}" destId="{93C06CBD-8BF6-4AA9-9CE4-4BFB66F4446E}" srcOrd="4" destOrd="0" parTransId="{A0B1797E-08EE-47AF-9D20-749ECAC84BA9}" sibTransId="{D9B2F8BF-95F4-488A-8612-1DCE47067FDE}"/>
    <dgm:cxn modelId="{DB7381E3-76BD-4EC9-BEB5-A5D7BE6A7238}" type="presOf" srcId="{2B434F13-9DD9-415D-9658-DBE09CD3C27C}" destId="{26987D38-A820-490E-B7DB-B9BE76DA2335}" srcOrd="0" destOrd="0" presId="urn:microsoft.com/office/officeart/2005/8/layout/cycle6"/>
    <dgm:cxn modelId="{56296067-22E6-456A-BF8B-EDB785AFCE15}" srcId="{7B3EEBCA-A8E9-4859-87E8-709EFFAFACB3}" destId="{C66B7A21-5567-42AF-8005-41E8681A4372}" srcOrd="0" destOrd="0" parTransId="{197B1D1A-72FF-45C2-9A88-EB5F6755816A}" sibTransId="{795FAF4E-8B49-46DD-A6F8-9084B02DDB04}"/>
    <dgm:cxn modelId="{785507CC-8A8D-4736-9758-971D1E2D0D53}" srcId="{7B3EEBCA-A8E9-4859-87E8-709EFFAFACB3}" destId="{6D2784C9-F288-4E2F-99F0-39E640CF6285}" srcOrd="2" destOrd="0" parTransId="{E780372E-221F-404A-B760-A8803453E83A}" sibTransId="{0BEBEEFB-E7C9-4A94-AC58-156D3A480862}"/>
    <dgm:cxn modelId="{FEB95B1F-3AEB-4255-B5A7-84EDBA2E50D8}" type="presOf" srcId="{93C06CBD-8BF6-4AA9-9CE4-4BFB66F4446E}" destId="{608CEAF6-A1B4-45BD-9318-D38E195BD67B}" srcOrd="0" destOrd="0" presId="urn:microsoft.com/office/officeart/2005/8/layout/cycle6"/>
    <dgm:cxn modelId="{B19AB710-5595-49E7-BC1D-CFD855D3581A}" type="presOf" srcId="{6D2784C9-F288-4E2F-99F0-39E640CF6285}" destId="{3BB7A3DA-4A36-4E5C-8164-3F37F8B154F4}" srcOrd="0" destOrd="0" presId="urn:microsoft.com/office/officeart/2005/8/layout/cycle6"/>
    <dgm:cxn modelId="{FCA77B01-3AE7-4A40-8346-0364B78A3B75}" type="presOf" srcId="{7B3EEBCA-A8E9-4859-87E8-709EFFAFACB3}" destId="{4BAD1144-25A6-4615-A0F2-0A789A0DD17A}" srcOrd="0" destOrd="0" presId="urn:microsoft.com/office/officeart/2005/8/layout/cycle6"/>
    <dgm:cxn modelId="{0D3DE947-9781-4B32-A34B-E866A49ABA2D}" srcId="{7B3EEBCA-A8E9-4859-87E8-709EFFAFACB3}" destId="{1B456548-F104-4F38-A9D0-B456226B4464}" srcOrd="1" destOrd="0" parTransId="{55E401A2-0D66-411F-9D9F-E91BBAD791F4}" sibTransId="{BD3323D7-74B7-47C7-B488-762C3C0CDFC6}"/>
    <dgm:cxn modelId="{07810F62-1A61-474E-8A5A-3C6E095AB530}" type="presOf" srcId="{00E672EB-36E8-4230-9EBE-034476F8ED8E}" destId="{E80C57FC-819E-48AD-833A-0B232FD85172}" srcOrd="0" destOrd="0" presId="urn:microsoft.com/office/officeart/2005/8/layout/cycle6"/>
    <dgm:cxn modelId="{F4603D0E-6F1D-4E0E-99AC-1DF53F444257}" type="presOf" srcId="{BD3323D7-74B7-47C7-B488-762C3C0CDFC6}" destId="{68E99126-7D45-4F1A-9D9E-E3F1C26E91C2}" srcOrd="0" destOrd="0" presId="urn:microsoft.com/office/officeart/2005/8/layout/cycle6"/>
    <dgm:cxn modelId="{8077A2AD-F680-4A8F-9346-BB444A1D517C}" type="presOf" srcId="{1B456548-F104-4F38-A9D0-B456226B4464}" destId="{B0B14E58-BB0F-4068-A474-8410BC835393}" srcOrd="0" destOrd="0" presId="urn:microsoft.com/office/officeart/2005/8/layout/cycle6"/>
    <dgm:cxn modelId="{51F1CDF5-E293-4364-8EAA-33515351DEB8}" type="presOf" srcId="{9F3F7BF3-3281-4309-84EF-39655A7D37AC}" destId="{7C8260F7-CE93-4980-8645-8B91D1BA381C}" srcOrd="0" destOrd="0" presId="urn:microsoft.com/office/officeart/2005/8/layout/cycle6"/>
    <dgm:cxn modelId="{DD14C494-10FB-4076-B6F7-90B679AA5ED8}" type="presOf" srcId="{B94AA06F-D094-41C3-8FFA-2ED5935B40FC}" destId="{6043E5D8-5E67-49A7-B29B-CC62670F63E4}" srcOrd="0" destOrd="0" presId="urn:microsoft.com/office/officeart/2005/8/layout/cycle6"/>
    <dgm:cxn modelId="{64C75305-8775-420D-B48A-C1D6C903078F}" type="presOf" srcId="{795FAF4E-8B49-46DD-A6F8-9084B02DDB04}" destId="{475E4A0E-3AF7-4177-BC4D-26154B24F6D4}" srcOrd="0" destOrd="0" presId="urn:microsoft.com/office/officeart/2005/8/layout/cycle6"/>
    <dgm:cxn modelId="{1CDF23C7-0039-4503-A252-03691E6C5826}" type="presOf" srcId="{C66B7A21-5567-42AF-8005-41E8681A4372}" destId="{CF2DE104-B951-493F-ABF0-B3FAE1EECE54}" srcOrd="0" destOrd="0" presId="urn:microsoft.com/office/officeart/2005/8/layout/cycle6"/>
    <dgm:cxn modelId="{AE027427-354A-4C93-9723-A5A37FFBF044}" type="presOf" srcId="{68941282-828B-4889-8A1A-95C05CC07A9E}" destId="{C7F6B311-6E8F-4C6E-A59C-E9698CBE56F8}" srcOrd="0" destOrd="0" presId="urn:microsoft.com/office/officeart/2005/8/layout/cycle6"/>
    <dgm:cxn modelId="{8A8DFF5F-EC76-46AA-9A25-F1B3D16DE23F}" type="presOf" srcId="{683294D7-B712-46DD-A408-E59DC5B58B27}" destId="{817BC048-F439-4043-A6FA-8111E265EFC3}" srcOrd="0" destOrd="0" presId="urn:microsoft.com/office/officeart/2005/8/layout/cycle6"/>
    <dgm:cxn modelId="{D6AADBBA-8632-4370-977E-3BA8FA41BDAC}" srcId="{7B3EEBCA-A8E9-4859-87E8-709EFFAFACB3}" destId="{683294D7-B712-46DD-A408-E59DC5B58B27}" srcOrd="5" destOrd="0" parTransId="{A75CAB77-E9F6-49D8-8605-C9C2C74BBB07}" sibTransId="{68941282-828B-4889-8A1A-95C05CC07A9E}"/>
    <dgm:cxn modelId="{216C0B17-47FB-4A83-94F3-BB24FEC3FB68}" type="presOf" srcId="{D9B2F8BF-95F4-488A-8612-1DCE47067FDE}" destId="{7FD03164-749A-4739-97AE-348C117A868E}" srcOrd="0" destOrd="0" presId="urn:microsoft.com/office/officeart/2005/8/layout/cycle6"/>
    <dgm:cxn modelId="{868050D1-A0F9-4658-9FE6-C8164A779C00}" srcId="{7B3EEBCA-A8E9-4859-87E8-709EFFAFACB3}" destId="{2B434F13-9DD9-415D-9658-DBE09CD3C27C}" srcOrd="6" destOrd="0" parTransId="{59198F69-6D31-4952-AC1B-565F2869F0D5}" sibTransId="{00E672EB-36E8-4230-9EBE-034476F8ED8E}"/>
    <dgm:cxn modelId="{C2A026C0-2028-4491-8B63-F5C58D1CDE77}" srcId="{7B3EEBCA-A8E9-4859-87E8-709EFFAFACB3}" destId="{B94AA06F-D094-41C3-8FFA-2ED5935B40FC}" srcOrd="3" destOrd="0" parTransId="{46B622D1-2916-46BC-A7EB-96923B079E8A}" sibTransId="{9F3F7BF3-3281-4309-84EF-39655A7D37AC}"/>
    <dgm:cxn modelId="{E0974817-BECC-45B5-B45F-1138A2012919}" type="presParOf" srcId="{4BAD1144-25A6-4615-A0F2-0A789A0DD17A}" destId="{CF2DE104-B951-493F-ABF0-B3FAE1EECE54}" srcOrd="0" destOrd="0" presId="urn:microsoft.com/office/officeart/2005/8/layout/cycle6"/>
    <dgm:cxn modelId="{838D21D3-F94B-4151-B61B-C9FCC03AD913}" type="presParOf" srcId="{4BAD1144-25A6-4615-A0F2-0A789A0DD17A}" destId="{05745595-4745-43A0-8285-1EBA95DFDCD0}" srcOrd="1" destOrd="0" presId="urn:microsoft.com/office/officeart/2005/8/layout/cycle6"/>
    <dgm:cxn modelId="{D9DF264C-1721-4720-A3D7-3F3E9E78406E}" type="presParOf" srcId="{4BAD1144-25A6-4615-A0F2-0A789A0DD17A}" destId="{475E4A0E-3AF7-4177-BC4D-26154B24F6D4}" srcOrd="2" destOrd="0" presId="urn:microsoft.com/office/officeart/2005/8/layout/cycle6"/>
    <dgm:cxn modelId="{5C898B07-B4D5-4798-8A88-D3DC56DF6A18}" type="presParOf" srcId="{4BAD1144-25A6-4615-A0F2-0A789A0DD17A}" destId="{B0B14E58-BB0F-4068-A474-8410BC835393}" srcOrd="3" destOrd="0" presId="urn:microsoft.com/office/officeart/2005/8/layout/cycle6"/>
    <dgm:cxn modelId="{A0DC0CF8-52ED-4684-B37D-71063B20B896}" type="presParOf" srcId="{4BAD1144-25A6-4615-A0F2-0A789A0DD17A}" destId="{9DE72D34-110B-4398-AFEF-D0BE1C18B3D5}" srcOrd="4" destOrd="0" presId="urn:microsoft.com/office/officeart/2005/8/layout/cycle6"/>
    <dgm:cxn modelId="{B90A0036-0748-4856-B40E-20F5F25E219C}" type="presParOf" srcId="{4BAD1144-25A6-4615-A0F2-0A789A0DD17A}" destId="{68E99126-7D45-4F1A-9D9E-E3F1C26E91C2}" srcOrd="5" destOrd="0" presId="urn:microsoft.com/office/officeart/2005/8/layout/cycle6"/>
    <dgm:cxn modelId="{72E66766-8DD2-46C0-ADDB-A043C1DE6D3D}" type="presParOf" srcId="{4BAD1144-25A6-4615-A0F2-0A789A0DD17A}" destId="{3BB7A3DA-4A36-4E5C-8164-3F37F8B154F4}" srcOrd="6" destOrd="0" presId="urn:microsoft.com/office/officeart/2005/8/layout/cycle6"/>
    <dgm:cxn modelId="{868616B2-60D6-45C5-A91B-41D2429562A2}" type="presParOf" srcId="{4BAD1144-25A6-4615-A0F2-0A789A0DD17A}" destId="{DF8E73AF-561B-4246-B071-D414DB5707F7}" srcOrd="7" destOrd="0" presId="urn:microsoft.com/office/officeart/2005/8/layout/cycle6"/>
    <dgm:cxn modelId="{2ADA53F5-94F8-48F0-B247-1080A8588D35}" type="presParOf" srcId="{4BAD1144-25A6-4615-A0F2-0A789A0DD17A}" destId="{4D2B7E7B-8DF4-485D-8A91-57979D2145DC}" srcOrd="8" destOrd="0" presId="urn:microsoft.com/office/officeart/2005/8/layout/cycle6"/>
    <dgm:cxn modelId="{7F45B2AF-FE2C-4F5D-9997-1285AADAA81F}" type="presParOf" srcId="{4BAD1144-25A6-4615-A0F2-0A789A0DD17A}" destId="{6043E5D8-5E67-49A7-B29B-CC62670F63E4}" srcOrd="9" destOrd="0" presId="urn:microsoft.com/office/officeart/2005/8/layout/cycle6"/>
    <dgm:cxn modelId="{C146E0B1-147C-4060-B56E-ABFE05BFFDD0}" type="presParOf" srcId="{4BAD1144-25A6-4615-A0F2-0A789A0DD17A}" destId="{515E98DE-62A0-4677-B5AE-694836D92EAA}" srcOrd="10" destOrd="0" presId="urn:microsoft.com/office/officeart/2005/8/layout/cycle6"/>
    <dgm:cxn modelId="{D3F80FAA-32A3-473D-9D85-1B6168F68FD4}" type="presParOf" srcId="{4BAD1144-25A6-4615-A0F2-0A789A0DD17A}" destId="{7C8260F7-CE93-4980-8645-8B91D1BA381C}" srcOrd="11" destOrd="0" presId="urn:microsoft.com/office/officeart/2005/8/layout/cycle6"/>
    <dgm:cxn modelId="{A20494AB-A36F-4B49-8C0F-F51BC0456CA7}" type="presParOf" srcId="{4BAD1144-25A6-4615-A0F2-0A789A0DD17A}" destId="{608CEAF6-A1B4-45BD-9318-D38E195BD67B}" srcOrd="12" destOrd="0" presId="urn:microsoft.com/office/officeart/2005/8/layout/cycle6"/>
    <dgm:cxn modelId="{BDF97112-C4B1-4A07-A113-D8322A0C3661}" type="presParOf" srcId="{4BAD1144-25A6-4615-A0F2-0A789A0DD17A}" destId="{B9F453C3-679B-4337-9DD4-9B94EEB63EC9}" srcOrd="13" destOrd="0" presId="urn:microsoft.com/office/officeart/2005/8/layout/cycle6"/>
    <dgm:cxn modelId="{98463409-28F3-4537-BFF6-3ACE7BCE4567}" type="presParOf" srcId="{4BAD1144-25A6-4615-A0F2-0A789A0DD17A}" destId="{7FD03164-749A-4739-97AE-348C117A868E}" srcOrd="14" destOrd="0" presId="urn:microsoft.com/office/officeart/2005/8/layout/cycle6"/>
    <dgm:cxn modelId="{8840A2E1-91DA-4C44-94D4-7FD8361D36F8}" type="presParOf" srcId="{4BAD1144-25A6-4615-A0F2-0A789A0DD17A}" destId="{817BC048-F439-4043-A6FA-8111E265EFC3}" srcOrd="15" destOrd="0" presId="urn:microsoft.com/office/officeart/2005/8/layout/cycle6"/>
    <dgm:cxn modelId="{4C1996F4-049A-40AF-B5B4-A491ED1A20DA}" type="presParOf" srcId="{4BAD1144-25A6-4615-A0F2-0A789A0DD17A}" destId="{CF43B8C5-1E0A-4405-8329-521A7EFBE5A4}" srcOrd="16" destOrd="0" presId="urn:microsoft.com/office/officeart/2005/8/layout/cycle6"/>
    <dgm:cxn modelId="{E77D86E3-032B-4B62-ADC6-07348B9AC3FE}" type="presParOf" srcId="{4BAD1144-25A6-4615-A0F2-0A789A0DD17A}" destId="{C7F6B311-6E8F-4C6E-A59C-E9698CBE56F8}" srcOrd="17" destOrd="0" presId="urn:microsoft.com/office/officeart/2005/8/layout/cycle6"/>
    <dgm:cxn modelId="{20345B31-5DC1-4E2D-B67A-A328729DD9CE}" type="presParOf" srcId="{4BAD1144-25A6-4615-A0F2-0A789A0DD17A}" destId="{26987D38-A820-490E-B7DB-B9BE76DA2335}" srcOrd="18" destOrd="0" presId="urn:microsoft.com/office/officeart/2005/8/layout/cycle6"/>
    <dgm:cxn modelId="{F6B13C25-F763-4F47-9D5B-85BCAEAF2672}" type="presParOf" srcId="{4BAD1144-25A6-4615-A0F2-0A789A0DD17A}" destId="{40AA6729-80ED-4EDE-B1F1-7A3C1F1BD506}" srcOrd="19" destOrd="0" presId="urn:microsoft.com/office/officeart/2005/8/layout/cycle6"/>
    <dgm:cxn modelId="{28CE8D09-BCEA-40B9-A128-BF98CB25FFBB}" type="presParOf" srcId="{4BAD1144-25A6-4615-A0F2-0A789A0DD17A}" destId="{E80C57FC-819E-48AD-833A-0B232FD85172}" srcOrd="20" destOrd="0" presId="urn:microsoft.com/office/officeart/2005/8/layout/cycle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C1485C-3A32-4D4D-9A7F-DD43FF0EA66F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2A8D2DF-03CD-44BE-B61A-9F92BFF4B8EA}">
      <dgm:prSet phldrT="[Texto]"/>
      <dgm:spPr/>
      <dgm:t>
        <a:bodyPr/>
        <a:lstStyle/>
        <a:p>
          <a:r>
            <a:rPr lang="pt-BR" b="1" dirty="0" smtClean="0">
              <a:solidFill>
                <a:srgbClr val="002060"/>
              </a:solidFill>
            </a:rPr>
            <a:t>Otimizar os resultados dos Investimentos</a:t>
          </a:r>
          <a:endParaRPr lang="pt-BR" b="1" dirty="0">
            <a:solidFill>
              <a:srgbClr val="002060"/>
            </a:solidFill>
          </a:endParaRPr>
        </a:p>
      </dgm:t>
    </dgm:pt>
    <dgm:pt modelId="{D6E55C87-EB84-4402-A6A2-41A2C9D850D2}" type="parTrans" cxnId="{2DC5F19F-448A-40EE-A72D-5D05E9E067B9}">
      <dgm:prSet/>
      <dgm:spPr/>
      <dgm:t>
        <a:bodyPr/>
        <a:lstStyle/>
        <a:p>
          <a:endParaRPr lang="pt-BR"/>
        </a:p>
      </dgm:t>
    </dgm:pt>
    <dgm:pt modelId="{D6C7D05B-973D-4E64-B3E3-5F79BF02A135}" type="sibTrans" cxnId="{2DC5F19F-448A-40EE-A72D-5D05E9E067B9}">
      <dgm:prSet/>
      <dgm:spPr/>
      <dgm:t>
        <a:bodyPr/>
        <a:lstStyle/>
        <a:p>
          <a:endParaRPr lang="pt-BR"/>
        </a:p>
      </dgm:t>
    </dgm:pt>
    <dgm:pt modelId="{7D33634C-B7B3-42DA-B753-C07B6DB12514}">
      <dgm:prSet phldrT="[Texto]"/>
      <dgm:spPr/>
      <dgm:t>
        <a:bodyPr/>
        <a:lstStyle/>
        <a:p>
          <a:r>
            <a:rPr lang="pt-BR" b="1" dirty="0" smtClean="0">
              <a:solidFill>
                <a:srgbClr val="002060"/>
              </a:solidFill>
            </a:rPr>
            <a:t>Revisão da Estrutura de Investimentos</a:t>
          </a:r>
          <a:endParaRPr lang="pt-BR" b="1" dirty="0">
            <a:solidFill>
              <a:srgbClr val="002060"/>
            </a:solidFill>
          </a:endParaRPr>
        </a:p>
      </dgm:t>
    </dgm:pt>
    <dgm:pt modelId="{C54254DD-F604-4ACF-BF26-DAF2AFE3F390}" type="parTrans" cxnId="{03476B8B-0D0F-452C-965A-1CBD932F6ECB}">
      <dgm:prSet/>
      <dgm:spPr/>
      <dgm:t>
        <a:bodyPr/>
        <a:lstStyle/>
        <a:p>
          <a:endParaRPr lang="pt-BR"/>
        </a:p>
      </dgm:t>
    </dgm:pt>
    <dgm:pt modelId="{59A29F2D-D0E5-424F-B7EB-70918DCD2B3B}" type="sibTrans" cxnId="{03476B8B-0D0F-452C-965A-1CBD932F6ECB}">
      <dgm:prSet/>
      <dgm:spPr/>
      <dgm:t>
        <a:bodyPr/>
        <a:lstStyle/>
        <a:p>
          <a:endParaRPr lang="pt-BR"/>
        </a:p>
      </dgm:t>
    </dgm:pt>
    <dgm:pt modelId="{02090866-65D3-4C62-82A0-9816D07A16D9}">
      <dgm:prSet phldrT="[Texto]"/>
      <dgm:spPr/>
      <dgm:t>
        <a:bodyPr/>
        <a:lstStyle/>
        <a:p>
          <a:r>
            <a:rPr lang="pt-BR" b="1" dirty="0" smtClean="0">
              <a:solidFill>
                <a:srgbClr val="002060"/>
              </a:solidFill>
            </a:rPr>
            <a:t>Investimentos Alternativos</a:t>
          </a:r>
          <a:endParaRPr lang="pt-BR" b="1" dirty="0">
            <a:solidFill>
              <a:srgbClr val="002060"/>
            </a:solidFill>
          </a:endParaRPr>
        </a:p>
      </dgm:t>
    </dgm:pt>
    <dgm:pt modelId="{64BBCB93-E7F7-4ECF-8221-4D38814B03DF}" type="parTrans" cxnId="{2C85C43C-DEE2-413D-B200-E177EDC4163A}">
      <dgm:prSet/>
      <dgm:spPr/>
      <dgm:t>
        <a:bodyPr/>
        <a:lstStyle/>
        <a:p>
          <a:endParaRPr lang="pt-BR"/>
        </a:p>
      </dgm:t>
    </dgm:pt>
    <dgm:pt modelId="{7CE2DA57-2D2C-4C4B-82C3-81E84338EDE4}" type="sibTrans" cxnId="{2C85C43C-DEE2-413D-B200-E177EDC4163A}">
      <dgm:prSet/>
      <dgm:spPr/>
      <dgm:t>
        <a:bodyPr/>
        <a:lstStyle/>
        <a:p>
          <a:endParaRPr lang="pt-BR"/>
        </a:p>
      </dgm:t>
    </dgm:pt>
    <dgm:pt modelId="{D635CEDB-817B-4A6C-A759-E1F3A2C7056E}">
      <dgm:prSet phldrT="[Texto]"/>
      <dgm:spPr/>
      <dgm:t>
        <a:bodyPr/>
        <a:lstStyle/>
        <a:p>
          <a:r>
            <a:rPr lang="pt-BR" b="1" dirty="0" smtClean="0">
              <a:solidFill>
                <a:srgbClr val="002060"/>
              </a:solidFill>
            </a:rPr>
            <a:t>Mudanças dos Perfis de Investimento</a:t>
          </a:r>
          <a:endParaRPr lang="pt-BR" b="1" dirty="0">
            <a:solidFill>
              <a:srgbClr val="002060"/>
            </a:solidFill>
          </a:endParaRPr>
        </a:p>
      </dgm:t>
    </dgm:pt>
    <dgm:pt modelId="{FEED5F61-1489-413C-B2F9-A205BAB55EAE}" type="parTrans" cxnId="{7BC3FC8C-EAC9-4991-BA56-8218C22C87AF}">
      <dgm:prSet/>
      <dgm:spPr/>
      <dgm:t>
        <a:bodyPr/>
        <a:lstStyle/>
        <a:p>
          <a:endParaRPr lang="pt-BR"/>
        </a:p>
      </dgm:t>
    </dgm:pt>
    <dgm:pt modelId="{00EE851D-F078-453F-9E45-FF762B9859CB}" type="sibTrans" cxnId="{7BC3FC8C-EAC9-4991-BA56-8218C22C87AF}">
      <dgm:prSet/>
      <dgm:spPr/>
      <dgm:t>
        <a:bodyPr/>
        <a:lstStyle/>
        <a:p>
          <a:endParaRPr lang="pt-BR"/>
        </a:p>
      </dgm:t>
    </dgm:pt>
    <dgm:pt modelId="{C12E5AC3-2F74-4520-91F0-5C8F18FA8D5C}">
      <dgm:prSet phldrT="[Texto]"/>
      <dgm:spPr/>
      <dgm:t>
        <a:bodyPr/>
        <a:lstStyle/>
        <a:p>
          <a:r>
            <a:rPr lang="pt-BR" b="1" dirty="0" smtClean="0">
              <a:solidFill>
                <a:srgbClr val="002060"/>
              </a:solidFill>
            </a:rPr>
            <a:t>Rebalanceamento dos Perfis</a:t>
          </a:r>
          <a:endParaRPr lang="pt-BR" b="1" dirty="0">
            <a:solidFill>
              <a:srgbClr val="002060"/>
            </a:solidFill>
          </a:endParaRPr>
        </a:p>
      </dgm:t>
    </dgm:pt>
    <dgm:pt modelId="{7DA28A6D-7A55-4D1A-901F-5923F5744CC6}" type="parTrans" cxnId="{244FEE2E-443B-481C-921E-A365EB2EE940}">
      <dgm:prSet/>
      <dgm:spPr/>
    </dgm:pt>
    <dgm:pt modelId="{9EC0BB6A-4145-492E-8490-E9A04824467D}" type="sibTrans" cxnId="{244FEE2E-443B-481C-921E-A365EB2EE940}">
      <dgm:prSet/>
      <dgm:spPr/>
    </dgm:pt>
    <dgm:pt modelId="{B51284D7-BAFE-4F77-B7EF-78CF58110E14}" type="pres">
      <dgm:prSet presAssocID="{8CC1485C-3A32-4D4D-9A7F-DD43FF0EA66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864CA6A-A6FF-4F1D-87AD-AF20AD168F9D}" type="pres">
      <dgm:prSet presAssocID="{D2A8D2DF-03CD-44BE-B61A-9F92BFF4B8EA}" presName="centerShape" presStyleLbl="node0" presStyleIdx="0" presStyleCnt="1"/>
      <dgm:spPr/>
      <dgm:t>
        <a:bodyPr/>
        <a:lstStyle/>
        <a:p>
          <a:endParaRPr lang="pt-BR"/>
        </a:p>
      </dgm:t>
    </dgm:pt>
    <dgm:pt modelId="{FEECE579-564E-4A85-A792-B67D9CC97288}" type="pres">
      <dgm:prSet presAssocID="{C54254DD-F604-4ACF-BF26-DAF2AFE3F390}" presName="parTrans" presStyleLbl="bgSibTrans2D1" presStyleIdx="0" presStyleCnt="4"/>
      <dgm:spPr/>
      <dgm:t>
        <a:bodyPr/>
        <a:lstStyle/>
        <a:p>
          <a:endParaRPr lang="pt-BR"/>
        </a:p>
      </dgm:t>
    </dgm:pt>
    <dgm:pt modelId="{2D89C25E-CEF0-415A-AC41-7589BB13B581}" type="pres">
      <dgm:prSet presAssocID="{7D33634C-B7B3-42DA-B753-C07B6DB1251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43A368-79BE-490D-94AE-74591ED083B8}" type="pres">
      <dgm:prSet presAssocID="{64BBCB93-E7F7-4ECF-8221-4D38814B03DF}" presName="parTrans" presStyleLbl="bgSibTrans2D1" presStyleIdx="1" presStyleCnt="4"/>
      <dgm:spPr/>
      <dgm:t>
        <a:bodyPr/>
        <a:lstStyle/>
        <a:p>
          <a:endParaRPr lang="pt-BR"/>
        </a:p>
      </dgm:t>
    </dgm:pt>
    <dgm:pt modelId="{8C1DC3B9-BC7B-4459-8513-7AD7A4BC9CDD}" type="pres">
      <dgm:prSet presAssocID="{02090866-65D3-4C62-82A0-9816D07A16D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4A5982-BBDE-4D0C-B2BC-5A3D3CD1790E}" type="pres">
      <dgm:prSet presAssocID="{FEED5F61-1489-413C-B2F9-A205BAB55EAE}" presName="parTrans" presStyleLbl="bgSibTrans2D1" presStyleIdx="2" presStyleCnt="4"/>
      <dgm:spPr/>
      <dgm:t>
        <a:bodyPr/>
        <a:lstStyle/>
        <a:p>
          <a:endParaRPr lang="pt-BR"/>
        </a:p>
      </dgm:t>
    </dgm:pt>
    <dgm:pt modelId="{65B1930B-C3B0-4144-865B-E8D16DA7B0F0}" type="pres">
      <dgm:prSet presAssocID="{D635CEDB-817B-4A6C-A759-E1F3A2C7056E}" presName="node" presStyleLbl="node1" presStyleIdx="2" presStyleCnt="4" custRadScaleRad="100920" custRadScaleInc="-68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4E896B-4A68-480B-8C0C-0F7D8CBB32AF}" type="pres">
      <dgm:prSet presAssocID="{7DA28A6D-7A55-4D1A-901F-5923F5744CC6}" presName="parTrans" presStyleLbl="bgSibTrans2D1" presStyleIdx="3" presStyleCnt="4"/>
      <dgm:spPr/>
    </dgm:pt>
    <dgm:pt modelId="{BC2A44A6-C06D-4D76-A0A8-55673BBF6394}" type="pres">
      <dgm:prSet presAssocID="{C12E5AC3-2F74-4520-91F0-5C8F18FA8D5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6F153DA-AFBB-4EE0-8FDC-53E5F3F008B1}" type="presOf" srcId="{FEED5F61-1489-413C-B2F9-A205BAB55EAE}" destId="{F94A5982-BBDE-4D0C-B2BC-5A3D3CD1790E}" srcOrd="0" destOrd="0" presId="urn:microsoft.com/office/officeart/2005/8/layout/radial4"/>
    <dgm:cxn modelId="{D2D9B883-7B0B-4FC9-B57B-8EE25A4CEB60}" type="presOf" srcId="{02090866-65D3-4C62-82A0-9816D07A16D9}" destId="{8C1DC3B9-BC7B-4459-8513-7AD7A4BC9CDD}" srcOrd="0" destOrd="0" presId="urn:microsoft.com/office/officeart/2005/8/layout/radial4"/>
    <dgm:cxn modelId="{244FEE2E-443B-481C-921E-A365EB2EE940}" srcId="{D2A8D2DF-03CD-44BE-B61A-9F92BFF4B8EA}" destId="{C12E5AC3-2F74-4520-91F0-5C8F18FA8D5C}" srcOrd="3" destOrd="0" parTransId="{7DA28A6D-7A55-4D1A-901F-5923F5744CC6}" sibTransId="{9EC0BB6A-4145-492E-8490-E9A04824467D}"/>
    <dgm:cxn modelId="{2DC5F19F-448A-40EE-A72D-5D05E9E067B9}" srcId="{8CC1485C-3A32-4D4D-9A7F-DD43FF0EA66F}" destId="{D2A8D2DF-03CD-44BE-B61A-9F92BFF4B8EA}" srcOrd="0" destOrd="0" parTransId="{D6E55C87-EB84-4402-A6A2-41A2C9D850D2}" sibTransId="{D6C7D05B-973D-4E64-B3E3-5F79BF02A135}"/>
    <dgm:cxn modelId="{A1022218-5F9D-484F-90E2-BEA980A663A1}" type="presOf" srcId="{C12E5AC3-2F74-4520-91F0-5C8F18FA8D5C}" destId="{BC2A44A6-C06D-4D76-A0A8-55673BBF6394}" srcOrd="0" destOrd="0" presId="urn:microsoft.com/office/officeart/2005/8/layout/radial4"/>
    <dgm:cxn modelId="{03476B8B-0D0F-452C-965A-1CBD932F6ECB}" srcId="{D2A8D2DF-03CD-44BE-B61A-9F92BFF4B8EA}" destId="{7D33634C-B7B3-42DA-B753-C07B6DB12514}" srcOrd="0" destOrd="0" parTransId="{C54254DD-F604-4ACF-BF26-DAF2AFE3F390}" sibTransId="{59A29F2D-D0E5-424F-B7EB-70918DCD2B3B}"/>
    <dgm:cxn modelId="{1C040870-5D91-42BF-8A89-A5726AFE24E6}" type="presOf" srcId="{8CC1485C-3A32-4D4D-9A7F-DD43FF0EA66F}" destId="{B51284D7-BAFE-4F77-B7EF-78CF58110E14}" srcOrd="0" destOrd="0" presId="urn:microsoft.com/office/officeart/2005/8/layout/radial4"/>
    <dgm:cxn modelId="{5270AFF1-7A27-4015-9C6C-A511397FFC34}" type="presOf" srcId="{C54254DD-F604-4ACF-BF26-DAF2AFE3F390}" destId="{FEECE579-564E-4A85-A792-B67D9CC97288}" srcOrd="0" destOrd="0" presId="urn:microsoft.com/office/officeart/2005/8/layout/radial4"/>
    <dgm:cxn modelId="{58125810-94F0-4A63-A853-A602BAAA4B9E}" type="presOf" srcId="{D635CEDB-817B-4A6C-A759-E1F3A2C7056E}" destId="{65B1930B-C3B0-4144-865B-E8D16DA7B0F0}" srcOrd="0" destOrd="0" presId="urn:microsoft.com/office/officeart/2005/8/layout/radial4"/>
    <dgm:cxn modelId="{7BC3FC8C-EAC9-4991-BA56-8218C22C87AF}" srcId="{D2A8D2DF-03CD-44BE-B61A-9F92BFF4B8EA}" destId="{D635CEDB-817B-4A6C-A759-E1F3A2C7056E}" srcOrd="2" destOrd="0" parTransId="{FEED5F61-1489-413C-B2F9-A205BAB55EAE}" sibTransId="{00EE851D-F078-453F-9E45-FF762B9859CB}"/>
    <dgm:cxn modelId="{3045806C-C692-49CC-8CAE-E93B90AFCCB8}" type="presOf" srcId="{D2A8D2DF-03CD-44BE-B61A-9F92BFF4B8EA}" destId="{2864CA6A-A6FF-4F1D-87AD-AF20AD168F9D}" srcOrd="0" destOrd="0" presId="urn:microsoft.com/office/officeart/2005/8/layout/radial4"/>
    <dgm:cxn modelId="{C06627AA-04EF-4A35-B86C-D58054E8AB35}" type="presOf" srcId="{64BBCB93-E7F7-4ECF-8221-4D38814B03DF}" destId="{E943A368-79BE-490D-94AE-74591ED083B8}" srcOrd="0" destOrd="0" presId="urn:microsoft.com/office/officeart/2005/8/layout/radial4"/>
    <dgm:cxn modelId="{00246289-B13F-409D-90F7-C9D12E2066ED}" type="presOf" srcId="{7DA28A6D-7A55-4D1A-901F-5923F5744CC6}" destId="{544E896B-4A68-480B-8C0C-0F7D8CBB32AF}" srcOrd="0" destOrd="0" presId="urn:microsoft.com/office/officeart/2005/8/layout/radial4"/>
    <dgm:cxn modelId="{2C85C43C-DEE2-413D-B200-E177EDC4163A}" srcId="{D2A8D2DF-03CD-44BE-B61A-9F92BFF4B8EA}" destId="{02090866-65D3-4C62-82A0-9816D07A16D9}" srcOrd="1" destOrd="0" parTransId="{64BBCB93-E7F7-4ECF-8221-4D38814B03DF}" sibTransId="{7CE2DA57-2D2C-4C4B-82C3-81E84338EDE4}"/>
    <dgm:cxn modelId="{078A010C-736A-42C0-A31B-95C91C4658D8}" type="presOf" srcId="{7D33634C-B7B3-42DA-B753-C07B6DB12514}" destId="{2D89C25E-CEF0-415A-AC41-7589BB13B581}" srcOrd="0" destOrd="0" presId="urn:microsoft.com/office/officeart/2005/8/layout/radial4"/>
    <dgm:cxn modelId="{75082D88-99C8-4B90-AF4E-851AA01B4AED}" type="presParOf" srcId="{B51284D7-BAFE-4F77-B7EF-78CF58110E14}" destId="{2864CA6A-A6FF-4F1D-87AD-AF20AD168F9D}" srcOrd="0" destOrd="0" presId="urn:microsoft.com/office/officeart/2005/8/layout/radial4"/>
    <dgm:cxn modelId="{0D4C6838-9627-4DA0-8A2D-F5DF8E3FE3C5}" type="presParOf" srcId="{B51284D7-BAFE-4F77-B7EF-78CF58110E14}" destId="{FEECE579-564E-4A85-A792-B67D9CC97288}" srcOrd="1" destOrd="0" presId="urn:microsoft.com/office/officeart/2005/8/layout/radial4"/>
    <dgm:cxn modelId="{057B77A0-0F5F-4B0F-96EC-7B0BAE3BA46C}" type="presParOf" srcId="{B51284D7-BAFE-4F77-B7EF-78CF58110E14}" destId="{2D89C25E-CEF0-415A-AC41-7589BB13B581}" srcOrd="2" destOrd="0" presId="urn:microsoft.com/office/officeart/2005/8/layout/radial4"/>
    <dgm:cxn modelId="{D5F8AA78-E1B8-4EB8-B996-F2D51B12338C}" type="presParOf" srcId="{B51284D7-BAFE-4F77-B7EF-78CF58110E14}" destId="{E943A368-79BE-490D-94AE-74591ED083B8}" srcOrd="3" destOrd="0" presId="urn:microsoft.com/office/officeart/2005/8/layout/radial4"/>
    <dgm:cxn modelId="{A08B4BCA-8154-4314-8B03-4FC540F3BB2F}" type="presParOf" srcId="{B51284D7-BAFE-4F77-B7EF-78CF58110E14}" destId="{8C1DC3B9-BC7B-4459-8513-7AD7A4BC9CDD}" srcOrd="4" destOrd="0" presId="urn:microsoft.com/office/officeart/2005/8/layout/radial4"/>
    <dgm:cxn modelId="{F8E50AF6-DC84-463D-B124-57E6F77BFB09}" type="presParOf" srcId="{B51284D7-BAFE-4F77-B7EF-78CF58110E14}" destId="{F94A5982-BBDE-4D0C-B2BC-5A3D3CD1790E}" srcOrd="5" destOrd="0" presId="urn:microsoft.com/office/officeart/2005/8/layout/radial4"/>
    <dgm:cxn modelId="{D364AB3F-BCEA-449B-A738-7159127C7A4C}" type="presParOf" srcId="{B51284D7-BAFE-4F77-B7EF-78CF58110E14}" destId="{65B1930B-C3B0-4144-865B-E8D16DA7B0F0}" srcOrd="6" destOrd="0" presId="urn:microsoft.com/office/officeart/2005/8/layout/radial4"/>
    <dgm:cxn modelId="{763E082F-2CD0-4EA7-A861-347050DF93E5}" type="presParOf" srcId="{B51284D7-BAFE-4F77-B7EF-78CF58110E14}" destId="{544E896B-4A68-480B-8C0C-0F7D8CBB32AF}" srcOrd="7" destOrd="0" presId="urn:microsoft.com/office/officeart/2005/8/layout/radial4"/>
    <dgm:cxn modelId="{6E14F7A2-D19D-4E35-8BFD-120A30C8EFF4}" type="presParOf" srcId="{B51284D7-BAFE-4F77-B7EF-78CF58110E14}" destId="{BC2A44A6-C06D-4D76-A0A8-55673BBF6394}" srcOrd="8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37605B-3FED-48EC-8C43-8F7796AF6A0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FB809662-ED72-4CBF-8FB3-5213F61D4879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33669F"/>
        </a:solidFill>
      </dgm:spPr>
      <dgm:t>
        <a:bodyPr/>
        <a:lstStyle/>
        <a:p>
          <a:r>
            <a:rPr lang="pt-BR" sz="1600" b="1" dirty="0" smtClean="0"/>
            <a:t>Plano BD</a:t>
          </a:r>
          <a:endParaRPr lang="pt-BR" sz="1600" b="1" dirty="0"/>
        </a:p>
      </dgm:t>
    </dgm:pt>
    <dgm:pt modelId="{3B555377-37C0-4E40-A5E7-EADACB70D8D3}" type="parTrans" cxnId="{2BDCF564-069F-467D-946D-BE20F7224981}">
      <dgm:prSet/>
      <dgm:spPr/>
      <dgm:t>
        <a:bodyPr/>
        <a:lstStyle/>
        <a:p>
          <a:endParaRPr lang="pt-BR"/>
        </a:p>
      </dgm:t>
    </dgm:pt>
    <dgm:pt modelId="{8750D60B-FF8C-443F-BB41-D9BC597A4B56}" type="sibTrans" cxnId="{2BDCF564-069F-467D-946D-BE20F7224981}">
      <dgm:prSet/>
      <dgm:spPr/>
      <dgm:t>
        <a:bodyPr/>
        <a:lstStyle/>
        <a:p>
          <a:endParaRPr lang="pt-BR"/>
        </a:p>
      </dgm:t>
    </dgm:pt>
    <dgm:pt modelId="{C3BFC69F-299A-43B6-A5AE-2C1B6BE6BF0B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33669F"/>
        </a:solidFill>
      </dgm:spPr>
      <dgm:t>
        <a:bodyPr/>
        <a:lstStyle/>
        <a:p>
          <a:r>
            <a:rPr lang="pt-BR" sz="1050" b="1" dirty="0" smtClean="0"/>
            <a:t>Renda Fixa</a:t>
          </a:r>
          <a:endParaRPr lang="pt-BR" sz="1050" b="1" dirty="0"/>
        </a:p>
      </dgm:t>
    </dgm:pt>
    <dgm:pt modelId="{EE5D9802-9A32-4ECB-8270-41B6FE6D2865}" type="parTrans" cxnId="{85B0EE72-F83E-4DF1-9BB7-F49205E275CE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A50C8A62-EB91-48C5-BFEE-29D525177682}" type="sibTrans" cxnId="{85B0EE72-F83E-4DF1-9BB7-F49205E275CE}">
      <dgm:prSet/>
      <dgm:spPr/>
      <dgm:t>
        <a:bodyPr/>
        <a:lstStyle/>
        <a:p>
          <a:endParaRPr lang="pt-BR"/>
        </a:p>
      </dgm:t>
    </dgm:pt>
    <dgm:pt modelId="{E76A5DC9-FFD1-4B31-9BA3-69F06CFAFC95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33669F"/>
        </a:solidFill>
      </dgm:spPr>
      <dgm:t>
        <a:bodyPr/>
        <a:lstStyle/>
        <a:p>
          <a:r>
            <a:rPr lang="pt-BR" sz="1050" b="1" dirty="0" smtClean="0"/>
            <a:t>Renda Variável</a:t>
          </a:r>
          <a:endParaRPr lang="pt-BR" sz="1050" b="1" dirty="0"/>
        </a:p>
      </dgm:t>
    </dgm:pt>
    <dgm:pt modelId="{8C1FE416-E9B1-4201-96FB-DF2A7B2041AC}" type="parTrans" cxnId="{18E765A7-0678-4A13-8C9B-3A42850CCC5D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CFA5E017-A5A9-459E-97FF-D8E79D0DCA83}" type="sibTrans" cxnId="{18E765A7-0678-4A13-8C9B-3A42850CCC5D}">
      <dgm:prSet/>
      <dgm:spPr/>
      <dgm:t>
        <a:bodyPr/>
        <a:lstStyle/>
        <a:p>
          <a:endParaRPr lang="pt-BR"/>
        </a:p>
      </dgm:t>
    </dgm:pt>
    <dgm:pt modelId="{57653428-63BE-4F32-BA60-67985334526D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33669F"/>
        </a:solidFill>
      </dgm:spPr>
      <dgm:t>
        <a:bodyPr/>
        <a:lstStyle/>
        <a:p>
          <a:r>
            <a:rPr lang="pt-BR" sz="1000" b="1" dirty="0" smtClean="0"/>
            <a:t>Investimentos Estruturados</a:t>
          </a:r>
          <a:endParaRPr lang="pt-BR" sz="1000" b="1" dirty="0"/>
        </a:p>
      </dgm:t>
    </dgm:pt>
    <dgm:pt modelId="{EC7469CF-5675-41EE-8C45-23F4278A93AF}" type="parTrans" cxnId="{355EFBF2-8673-4579-956B-D87667BBCBE4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8D39986D-28AB-48D2-A972-2A407877D3E9}" type="sibTrans" cxnId="{355EFBF2-8673-4579-956B-D87667BBCBE4}">
      <dgm:prSet/>
      <dgm:spPr/>
      <dgm:t>
        <a:bodyPr/>
        <a:lstStyle/>
        <a:p>
          <a:endParaRPr lang="pt-BR"/>
        </a:p>
      </dgm:t>
    </dgm:pt>
    <dgm:pt modelId="{82EEFE45-8660-4936-B2DC-C202113984BF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33669F"/>
        </a:solidFill>
      </dgm:spPr>
      <dgm:t>
        <a:bodyPr/>
        <a:lstStyle/>
        <a:p>
          <a:r>
            <a:rPr lang="pt-BR" sz="1050" b="1" dirty="0" smtClean="0"/>
            <a:t>Dividendos </a:t>
          </a:r>
          <a:endParaRPr lang="pt-BR" sz="1050" b="1" dirty="0"/>
        </a:p>
      </dgm:t>
    </dgm:pt>
    <dgm:pt modelId="{FABEDB46-486F-4894-AD34-2198E2EE954D}" type="parTrans" cxnId="{9CD8084A-747F-4E09-9542-521AA8F58D76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F5D52513-208D-4AA1-BDE6-6F06A82C3EE6}" type="sibTrans" cxnId="{9CD8084A-747F-4E09-9542-521AA8F58D76}">
      <dgm:prSet/>
      <dgm:spPr/>
      <dgm:t>
        <a:bodyPr/>
        <a:lstStyle/>
        <a:p>
          <a:endParaRPr lang="pt-BR"/>
        </a:p>
      </dgm:t>
    </dgm:pt>
    <dgm:pt modelId="{8ABE0DB6-01F4-43D2-90BE-6EA0D080F573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33669F"/>
        </a:solidFill>
      </dgm:spPr>
      <dgm:t>
        <a:bodyPr/>
        <a:lstStyle/>
        <a:p>
          <a:r>
            <a:rPr lang="pt-BR" sz="1050" b="1" dirty="0" smtClean="0"/>
            <a:t>Ibovespa Ativo</a:t>
          </a:r>
          <a:endParaRPr lang="pt-BR" sz="1050" b="1" dirty="0"/>
        </a:p>
      </dgm:t>
    </dgm:pt>
    <dgm:pt modelId="{9B4741FE-DB93-4AA0-8123-8334C280B668}" type="parTrans" cxnId="{9B25BBB1-AEDA-40DE-B4FC-816007C5DB6A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14F8DE26-419F-4D1E-9B6B-3999B5C52513}" type="sibTrans" cxnId="{9B25BBB1-AEDA-40DE-B4FC-816007C5DB6A}">
      <dgm:prSet/>
      <dgm:spPr/>
      <dgm:t>
        <a:bodyPr/>
        <a:lstStyle/>
        <a:p>
          <a:endParaRPr lang="pt-BR"/>
        </a:p>
      </dgm:t>
    </dgm:pt>
    <dgm:pt modelId="{59979D71-67E2-4DA5-80A2-7401A551F164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33669F"/>
        </a:solidFill>
      </dgm:spPr>
      <dgm:t>
        <a:bodyPr/>
        <a:lstStyle/>
        <a:p>
          <a:r>
            <a:rPr lang="pt-BR" sz="1000" b="1" dirty="0" smtClean="0"/>
            <a:t>INPC+4,5%</a:t>
          </a:r>
          <a:endParaRPr lang="pt-BR" sz="1000" b="1" dirty="0"/>
        </a:p>
      </dgm:t>
    </dgm:pt>
    <dgm:pt modelId="{3E13126F-5D38-4C8E-9302-5E9BC2850304}" type="parTrans" cxnId="{39D72797-5E47-49B9-BB17-C25BD6879273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3DEDE7FF-C606-4538-B39C-92B80221435C}" type="sibTrans" cxnId="{39D72797-5E47-49B9-BB17-C25BD6879273}">
      <dgm:prSet/>
      <dgm:spPr/>
      <dgm:t>
        <a:bodyPr/>
        <a:lstStyle/>
        <a:p>
          <a:endParaRPr lang="pt-BR"/>
        </a:p>
      </dgm:t>
    </dgm:pt>
    <dgm:pt modelId="{ABC1F3C8-4321-4386-806C-D74F5FDF53B1}" type="pres">
      <dgm:prSet presAssocID="{4237605B-3FED-48EC-8C43-8F7796AF6A0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5AEA136-79BD-49BC-8866-2CC5EA1CE243}" type="pres">
      <dgm:prSet presAssocID="{FB809662-ED72-4CBF-8FB3-5213F61D4879}" presName="root1" presStyleCnt="0"/>
      <dgm:spPr/>
    </dgm:pt>
    <dgm:pt modelId="{74C22AB9-67D5-48E6-B181-C95188D4149D}" type="pres">
      <dgm:prSet presAssocID="{FB809662-ED72-4CBF-8FB3-5213F61D4879}" presName="LevelOneTextNode" presStyleLbl="node0" presStyleIdx="0" presStyleCnt="1" custScaleX="110001" custScaleY="11000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C66F20A-6BCE-4B04-AA70-B36FEB9E1FCA}" type="pres">
      <dgm:prSet presAssocID="{FB809662-ED72-4CBF-8FB3-5213F61D4879}" presName="level2hierChild" presStyleCnt="0"/>
      <dgm:spPr/>
    </dgm:pt>
    <dgm:pt modelId="{AE77F6D8-8C25-4792-9994-884E6A1815FC}" type="pres">
      <dgm:prSet presAssocID="{EE5D9802-9A32-4ECB-8270-41B6FE6D2865}" presName="conn2-1" presStyleLbl="parChTrans1D2" presStyleIdx="0" presStyleCnt="3"/>
      <dgm:spPr/>
      <dgm:t>
        <a:bodyPr/>
        <a:lstStyle/>
        <a:p>
          <a:endParaRPr lang="pt-BR"/>
        </a:p>
      </dgm:t>
    </dgm:pt>
    <dgm:pt modelId="{E6F11C48-5759-4190-A72D-D1949CFD3B87}" type="pres">
      <dgm:prSet presAssocID="{EE5D9802-9A32-4ECB-8270-41B6FE6D2865}" presName="connTx" presStyleLbl="parChTrans1D2" presStyleIdx="0" presStyleCnt="3"/>
      <dgm:spPr/>
      <dgm:t>
        <a:bodyPr/>
        <a:lstStyle/>
        <a:p>
          <a:endParaRPr lang="pt-BR"/>
        </a:p>
      </dgm:t>
    </dgm:pt>
    <dgm:pt modelId="{46A83792-D12E-4262-A60E-ACE99C9092CD}" type="pres">
      <dgm:prSet presAssocID="{C3BFC69F-299A-43B6-A5AE-2C1B6BE6BF0B}" presName="root2" presStyleCnt="0"/>
      <dgm:spPr/>
    </dgm:pt>
    <dgm:pt modelId="{54F8E676-88D7-4465-999A-98AA00D2CEF4}" type="pres">
      <dgm:prSet presAssocID="{C3BFC69F-299A-43B6-A5AE-2C1B6BE6BF0B}" presName="LevelTwoTextNode" presStyleLbl="node2" presStyleIdx="0" presStyleCnt="3" custScaleX="110001" custScaleY="11000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F597569-3C95-4EDB-9221-BF3F42A2B8D8}" type="pres">
      <dgm:prSet presAssocID="{C3BFC69F-299A-43B6-A5AE-2C1B6BE6BF0B}" presName="level3hierChild" presStyleCnt="0"/>
      <dgm:spPr/>
    </dgm:pt>
    <dgm:pt modelId="{63226F24-B758-4CD7-9A68-5EB70A13981B}" type="pres">
      <dgm:prSet presAssocID="{3E13126F-5D38-4C8E-9302-5E9BC2850304}" presName="conn2-1" presStyleLbl="parChTrans1D3" presStyleIdx="0" presStyleCnt="3"/>
      <dgm:spPr/>
      <dgm:t>
        <a:bodyPr/>
        <a:lstStyle/>
        <a:p>
          <a:endParaRPr lang="pt-BR"/>
        </a:p>
      </dgm:t>
    </dgm:pt>
    <dgm:pt modelId="{BBB1C274-D52A-4592-8BFC-672A4F0CCEBE}" type="pres">
      <dgm:prSet presAssocID="{3E13126F-5D38-4C8E-9302-5E9BC2850304}" presName="connTx" presStyleLbl="parChTrans1D3" presStyleIdx="0" presStyleCnt="3"/>
      <dgm:spPr/>
      <dgm:t>
        <a:bodyPr/>
        <a:lstStyle/>
        <a:p>
          <a:endParaRPr lang="pt-BR"/>
        </a:p>
      </dgm:t>
    </dgm:pt>
    <dgm:pt modelId="{3CC3826A-8FE2-49DA-833E-4C64E96747C5}" type="pres">
      <dgm:prSet presAssocID="{59979D71-67E2-4DA5-80A2-7401A551F164}" presName="root2" presStyleCnt="0"/>
      <dgm:spPr/>
    </dgm:pt>
    <dgm:pt modelId="{9899B824-ECBB-449B-97EC-6DDDEA8F2A6C}" type="pres">
      <dgm:prSet presAssocID="{59979D71-67E2-4DA5-80A2-7401A551F164}" presName="LevelTwoTextNode" presStyleLbl="node3" presStyleIdx="0" presStyleCnt="3" custScaleX="68302" custScaleY="6830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3AB2FF1-32B0-4423-9F5D-19D31B7D3000}" type="pres">
      <dgm:prSet presAssocID="{59979D71-67E2-4DA5-80A2-7401A551F164}" presName="level3hierChild" presStyleCnt="0"/>
      <dgm:spPr/>
    </dgm:pt>
    <dgm:pt modelId="{25BF3DCD-9C6E-4F44-827A-E79FF2F9E496}" type="pres">
      <dgm:prSet presAssocID="{EC7469CF-5675-41EE-8C45-23F4278A93AF}" presName="conn2-1" presStyleLbl="parChTrans1D2" presStyleIdx="1" presStyleCnt="3"/>
      <dgm:spPr/>
      <dgm:t>
        <a:bodyPr/>
        <a:lstStyle/>
        <a:p>
          <a:endParaRPr lang="pt-BR"/>
        </a:p>
      </dgm:t>
    </dgm:pt>
    <dgm:pt modelId="{18127B15-D739-414C-9E66-F5F07CC310D6}" type="pres">
      <dgm:prSet presAssocID="{EC7469CF-5675-41EE-8C45-23F4278A93AF}" presName="connTx" presStyleLbl="parChTrans1D2" presStyleIdx="1" presStyleCnt="3"/>
      <dgm:spPr/>
      <dgm:t>
        <a:bodyPr/>
        <a:lstStyle/>
        <a:p>
          <a:endParaRPr lang="pt-BR"/>
        </a:p>
      </dgm:t>
    </dgm:pt>
    <dgm:pt modelId="{240F1663-990A-4741-AB53-043239361C33}" type="pres">
      <dgm:prSet presAssocID="{57653428-63BE-4F32-BA60-67985334526D}" presName="root2" presStyleCnt="0"/>
      <dgm:spPr/>
    </dgm:pt>
    <dgm:pt modelId="{C5E5A327-5E3D-41F5-8DD7-D6290542708D}" type="pres">
      <dgm:prSet presAssocID="{57653428-63BE-4F32-BA60-67985334526D}" presName="LevelTwoTextNode" presStyleLbl="node2" presStyleIdx="1" presStyleCnt="3" custScaleX="99967" custScaleY="11238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C313C2C-9D90-4655-B33E-513A8D7A1C87}" type="pres">
      <dgm:prSet presAssocID="{57653428-63BE-4F32-BA60-67985334526D}" presName="level3hierChild" presStyleCnt="0"/>
      <dgm:spPr/>
    </dgm:pt>
    <dgm:pt modelId="{4C1CBCBC-8719-4EAD-9637-8F1A1858F3B7}" type="pres">
      <dgm:prSet presAssocID="{8C1FE416-E9B1-4201-96FB-DF2A7B2041AC}" presName="conn2-1" presStyleLbl="parChTrans1D2" presStyleIdx="2" presStyleCnt="3"/>
      <dgm:spPr/>
      <dgm:t>
        <a:bodyPr/>
        <a:lstStyle/>
        <a:p>
          <a:endParaRPr lang="pt-BR"/>
        </a:p>
      </dgm:t>
    </dgm:pt>
    <dgm:pt modelId="{8DE0548E-4ABC-4381-85A9-E69B94087717}" type="pres">
      <dgm:prSet presAssocID="{8C1FE416-E9B1-4201-96FB-DF2A7B2041AC}" presName="connTx" presStyleLbl="parChTrans1D2" presStyleIdx="2" presStyleCnt="3"/>
      <dgm:spPr/>
      <dgm:t>
        <a:bodyPr/>
        <a:lstStyle/>
        <a:p>
          <a:endParaRPr lang="pt-BR"/>
        </a:p>
      </dgm:t>
    </dgm:pt>
    <dgm:pt modelId="{219E04E9-F10C-48C5-B0C8-57B7F316C8AF}" type="pres">
      <dgm:prSet presAssocID="{E76A5DC9-FFD1-4B31-9BA3-69F06CFAFC95}" presName="root2" presStyleCnt="0"/>
      <dgm:spPr/>
    </dgm:pt>
    <dgm:pt modelId="{495158D4-D17B-4FE6-95BF-46FA3EF763FA}" type="pres">
      <dgm:prSet presAssocID="{E76A5DC9-FFD1-4B31-9BA3-69F06CFAFC95}" presName="LevelTwoTextNode" presStyleLbl="node2" presStyleIdx="2" presStyleCnt="3" custScaleX="110001" custScaleY="11000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1129789-9EE1-4A3F-AE58-813D61CEA9E7}" type="pres">
      <dgm:prSet presAssocID="{E76A5DC9-FFD1-4B31-9BA3-69F06CFAFC95}" presName="level3hierChild" presStyleCnt="0"/>
      <dgm:spPr/>
    </dgm:pt>
    <dgm:pt modelId="{05BBD197-8E83-4684-ADE8-72939F919673}" type="pres">
      <dgm:prSet presAssocID="{FABEDB46-486F-4894-AD34-2198E2EE954D}" presName="conn2-1" presStyleLbl="parChTrans1D3" presStyleIdx="1" presStyleCnt="3"/>
      <dgm:spPr/>
      <dgm:t>
        <a:bodyPr/>
        <a:lstStyle/>
        <a:p>
          <a:endParaRPr lang="pt-BR"/>
        </a:p>
      </dgm:t>
    </dgm:pt>
    <dgm:pt modelId="{00959BFE-D85E-4236-84B8-E8BD221ADAF2}" type="pres">
      <dgm:prSet presAssocID="{FABEDB46-486F-4894-AD34-2198E2EE954D}" presName="connTx" presStyleLbl="parChTrans1D3" presStyleIdx="1" presStyleCnt="3"/>
      <dgm:spPr/>
      <dgm:t>
        <a:bodyPr/>
        <a:lstStyle/>
        <a:p>
          <a:endParaRPr lang="pt-BR"/>
        </a:p>
      </dgm:t>
    </dgm:pt>
    <dgm:pt modelId="{538CD6B2-1570-43F4-A59E-D0A040ACF994}" type="pres">
      <dgm:prSet presAssocID="{82EEFE45-8660-4936-B2DC-C202113984BF}" presName="root2" presStyleCnt="0"/>
      <dgm:spPr/>
    </dgm:pt>
    <dgm:pt modelId="{EDE71BB4-EDA5-476E-8D43-06A662254362}" type="pres">
      <dgm:prSet presAssocID="{82EEFE45-8660-4936-B2DC-C202113984BF}" presName="LevelTwoTextNode" presStyleLbl="node3" presStyleIdx="1" presStyleCnt="3" custScaleX="68302" custScaleY="6830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70BE31F-1361-4B6B-9CC8-C43FB8A9A972}" type="pres">
      <dgm:prSet presAssocID="{82EEFE45-8660-4936-B2DC-C202113984BF}" presName="level3hierChild" presStyleCnt="0"/>
      <dgm:spPr/>
    </dgm:pt>
    <dgm:pt modelId="{6CBEBB93-EB03-4012-837D-7B2FA11C2827}" type="pres">
      <dgm:prSet presAssocID="{9B4741FE-DB93-4AA0-8123-8334C280B668}" presName="conn2-1" presStyleLbl="parChTrans1D3" presStyleIdx="2" presStyleCnt="3"/>
      <dgm:spPr/>
      <dgm:t>
        <a:bodyPr/>
        <a:lstStyle/>
        <a:p>
          <a:endParaRPr lang="pt-BR"/>
        </a:p>
      </dgm:t>
    </dgm:pt>
    <dgm:pt modelId="{1DDE7FA7-6B3B-4E4A-97DA-D3BBD7D09416}" type="pres">
      <dgm:prSet presAssocID="{9B4741FE-DB93-4AA0-8123-8334C280B668}" presName="connTx" presStyleLbl="parChTrans1D3" presStyleIdx="2" presStyleCnt="3"/>
      <dgm:spPr/>
      <dgm:t>
        <a:bodyPr/>
        <a:lstStyle/>
        <a:p>
          <a:endParaRPr lang="pt-BR"/>
        </a:p>
      </dgm:t>
    </dgm:pt>
    <dgm:pt modelId="{C51AA0DA-C99E-4C72-8BFC-FB5C140297E5}" type="pres">
      <dgm:prSet presAssocID="{8ABE0DB6-01F4-43D2-90BE-6EA0D080F573}" presName="root2" presStyleCnt="0"/>
      <dgm:spPr/>
    </dgm:pt>
    <dgm:pt modelId="{163947F1-095E-4B52-9E2D-4FC34F9BCFB3}" type="pres">
      <dgm:prSet presAssocID="{8ABE0DB6-01F4-43D2-90BE-6EA0D080F573}" presName="LevelTwoTextNode" presStyleLbl="node3" presStyleIdx="2" presStyleCnt="3" custScaleX="68302" custScaleY="6830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CD31DF8-69A5-46C9-889D-05F66181317B}" type="pres">
      <dgm:prSet presAssocID="{8ABE0DB6-01F4-43D2-90BE-6EA0D080F573}" presName="level3hierChild" presStyleCnt="0"/>
      <dgm:spPr/>
    </dgm:pt>
  </dgm:ptLst>
  <dgm:cxnLst>
    <dgm:cxn modelId="{47FCC263-C4EE-422C-B971-E1A65C95A8AE}" type="presOf" srcId="{8ABE0DB6-01F4-43D2-90BE-6EA0D080F573}" destId="{163947F1-095E-4B52-9E2D-4FC34F9BCFB3}" srcOrd="0" destOrd="0" presId="urn:microsoft.com/office/officeart/2005/8/layout/hierarchy2"/>
    <dgm:cxn modelId="{E57858A8-242B-48FD-98EF-221A1661DCE7}" type="presOf" srcId="{82EEFE45-8660-4936-B2DC-C202113984BF}" destId="{EDE71BB4-EDA5-476E-8D43-06A662254362}" srcOrd="0" destOrd="0" presId="urn:microsoft.com/office/officeart/2005/8/layout/hierarchy2"/>
    <dgm:cxn modelId="{DC5FF309-ACA8-4A6E-815F-6591E9D28883}" type="presOf" srcId="{EC7469CF-5675-41EE-8C45-23F4278A93AF}" destId="{25BF3DCD-9C6E-4F44-827A-E79FF2F9E496}" srcOrd="0" destOrd="0" presId="urn:microsoft.com/office/officeart/2005/8/layout/hierarchy2"/>
    <dgm:cxn modelId="{C6F882FD-2618-4733-80F0-C9BADF30C94C}" type="presOf" srcId="{3E13126F-5D38-4C8E-9302-5E9BC2850304}" destId="{BBB1C274-D52A-4592-8BFC-672A4F0CCEBE}" srcOrd="1" destOrd="0" presId="urn:microsoft.com/office/officeart/2005/8/layout/hierarchy2"/>
    <dgm:cxn modelId="{9B25BBB1-AEDA-40DE-B4FC-816007C5DB6A}" srcId="{E76A5DC9-FFD1-4B31-9BA3-69F06CFAFC95}" destId="{8ABE0DB6-01F4-43D2-90BE-6EA0D080F573}" srcOrd="1" destOrd="0" parTransId="{9B4741FE-DB93-4AA0-8123-8334C280B668}" sibTransId="{14F8DE26-419F-4D1E-9B6B-3999B5C52513}"/>
    <dgm:cxn modelId="{39D72797-5E47-49B9-BB17-C25BD6879273}" srcId="{C3BFC69F-299A-43B6-A5AE-2C1B6BE6BF0B}" destId="{59979D71-67E2-4DA5-80A2-7401A551F164}" srcOrd="0" destOrd="0" parTransId="{3E13126F-5D38-4C8E-9302-5E9BC2850304}" sibTransId="{3DEDE7FF-C606-4538-B39C-92B80221435C}"/>
    <dgm:cxn modelId="{532081C4-A87C-4BFC-88F2-3DEDAFAF286A}" type="presOf" srcId="{FB809662-ED72-4CBF-8FB3-5213F61D4879}" destId="{74C22AB9-67D5-48E6-B181-C95188D4149D}" srcOrd="0" destOrd="0" presId="urn:microsoft.com/office/officeart/2005/8/layout/hierarchy2"/>
    <dgm:cxn modelId="{52D7B89B-7F19-4422-898C-55644C24627E}" type="presOf" srcId="{EE5D9802-9A32-4ECB-8270-41B6FE6D2865}" destId="{AE77F6D8-8C25-4792-9994-884E6A1815FC}" srcOrd="0" destOrd="0" presId="urn:microsoft.com/office/officeart/2005/8/layout/hierarchy2"/>
    <dgm:cxn modelId="{CC9631A2-60CC-408F-B372-BDAEC98E3C43}" type="presOf" srcId="{8C1FE416-E9B1-4201-96FB-DF2A7B2041AC}" destId="{4C1CBCBC-8719-4EAD-9637-8F1A1858F3B7}" srcOrd="0" destOrd="0" presId="urn:microsoft.com/office/officeart/2005/8/layout/hierarchy2"/>
    <dgm:cxn modelId="{37254607-DF96-4393-B0FC-477BF1D748EF}" type="presOf" srcId="{EC7469CF-5675-41EE-8C45-23F4278A93AF}" destId="{18127B15-D739-414C-9E66-F5F07CC310D6}" srcOrd="1" destOrd="0" presId="urn:microsoft.com/office/officeart/2005/8/layout/hierarchy2"/>
    <dgm:cxn modelId="{18E765A7-0678-4A13-8C9B-3A42850CCC5D}" srcId="{FB809662-ED72-4CBF-8FB3-5213F61D4879}" destId="{E76A5DC9-FFD1-4B31-9BA3-69F06CFAFC95}" srcOrd="2" destOrd="0" parTransId="{8C1FE416-E9B1-4201-96FB-DF2A7B2041AC}" sibTransId="{CFA5E017-A5A9-459E-97FF-D8E79D0DCA83}"/>
    <dgm:cxn modelId="{9C64CB81-0B8A-49D0-A292-8A82DA56B17E}" type="presOf" srcId="{4237605B-3FED-48EC-8C43-8F7796AF6A05}" destId="{ABC1F3C8-4321-4386-806C-D74F5FDF53B1}" srcOrd="0" destOrd="0" presId="urn:microsoft.com/office/officeart/2005/8/layout/hierarchy2"/>
    <dgm:cxn modelId="{7F450701-A451-4AFE-9638-FA09CA11E2F9}" type="presOf" srcId="{57653428-63BE-4F32-BA60-67985334526D}" destId="{C5E5A327-5E3D-41F5-8DD7-D6290542708D}" srcOrd="0" destOrd="0" presId="urn:microsoft.com/office/officeart/2005/8/layout/hierarchy2"/>
    <dgm:cxn modelId="{181D09A0-413B-44DC-B3AD-971EB5A54689}" type="presOf" srcId="{3E13126F-5D38-4C8E-9302-5E9BC2850304}" destId="{63226F24-B758-4CD7-9A68-5EB70A13981B}" srcOrd="0" destOrd="0" presId="urn:microsoft.com/office/officeart/2005/8/layout/hierarchy2"/>
    <dgm:cxn modelId="{8BFD9978-3750-471A-A978-09C5438ACAE0}" type="presOf" srcId="{FABEDB46-486F-4894-AD34-2198E2EE954D}" destId="{00959BFE-D85E-4236-84B8-E8BD221ADAF2}" srcOrd="1" destOrd="0" presId="urn:microsoft.com/office/officeart/2005/8/layout/hierarchy2"/>
    <dgm:cxn modelId="{85B0EE72-F83E-4DF1-9BB7-F49205E275CE}" srcId="{FB809662-ED72-4CBF-8FB3-5213F61D4879}" destId="{C3BFC69F-299A-43B6-A5AE-2C1B6BE6BF0B}" srcOrd="0" destOrd="0" parTransId="{EE5D9802-9A32-4ECB-8270-41B6FE6D2865}" sibTransId="{A50C8A62-EB91-48C5-BFEE-29D525177682}"/>
    <dgm:cxn modelId="{9202D79E-B5A2-4606-86AF-01F1BC1CD911}" type="presOf" srcId="{FABEDB46-486F-4894-AD34-2198E2EE954D}" destId="{05BBD197-8E83-4684-ADE8-72939F919673}" srcOrd="0" destOrd="0" presId="urn:microsoft.com/office/officeart/2005/8/layout/hierarchy2"/>
    <dgm:cxn modelId="{1A7D4891-E72C-4A0D-8817-8A2C2EF84F04}" type="presOf" srcId="{9B4741FE-DB93-4AA0-8123-8334C280B668}" destId="{6CBEBB93-EB03-4012-837D-7B2FA11C2827}" srcOrd="0" destOrd="0" presId="urn:microsoft.com/office/officeart/2005/8/layout/hierarchy2"/>
    <dgm:cxn modelId="{64619E86-9AB0-4655-853E-4306F26A3915}" type="presOf" srcId="{9B4741FE-DB93-4AA0-8123-8334C280B668}" destId="{1DDE7FA7-6B3B-4E4A-97DA-D3BBD7D09416}" srcOrd="1" destOrd="0" presId="urn:microsoft.com/office/officeart/2005/8/layout/hierarchy2"/>
    <dgm:cxn modelId="{2BDCF564-069F-467D-946D-BE20F7224981}" srcId="{4237605B-3FED-48EC-8C43-8F7796AF6A05}" destId="{FB809662-ED72-4CBF-8FB3-5213F61D4879}" srcOrd="0" destOrd="0" parTransId="{3B555377-37C0-4E40-A5E7-EADACB70D8D3}" sibTransId="{8750D60B-FF8C-443F-BB41-D9BC597A4B56}"/>
    <dgm:cxn modelId="{A68D16E8-03E1-4190-A62C-BCFAC358C30E}" type="presOf" srcId="{C3BFC69F-299A-43B6-A5AE-2C1B6BE6BF0B}" destId="{54F8E676-88D7-4465-999A-98AA00D2CEF4}" srcOrd="0" destOrd="0" presId="urn:microsoft.com/office/officeart/2005/8/layout/hierarchy2"/>
    <dgm:cxn modelId="{85F1EF03-60BC-4C30-A1CD-83E5C771A573}" type="presOf" srcId="{59979D71-67E2-4DA5-80A2-7401A551F164}" destId="{9899B824-ECBB-449B-97EC-6DDDEA8F2A6C}" srcOrd="0" destOrd="0" presId="urn:microsoft.com/office/officeart/2005/8/layout/hierarchy2"/>
    <dgm:cxn modelId="{21C4DAD4-9011-425E-A3D1-FFAD2619468C}" type="presOf" srcId="{8C1FE416-E9B1-4201-96FB-DF2A7B2041AC}" destId="{8DE0548E-4ABC-4381-85A9-E69B94087717}" srcOrd="1" destOrd="0" presId="urn:microsoft.com/office/officeart/2005/8/layout/hierarchy2"/>
    <dgm:cxn modelId="{355EFBF2-8673-4579-956B-D87667BBCBE4}" srcId="{FB809662-ED72-4CBF-8FB3-5213F61D4879}" destId="{57653428-63BE-4F32-BA60-67985334526D}" srcOrd="1" destOrd="0" parTransId="{EC7469CF-5675-41EE-8C45-23F4278A93AF}" sibTransId="{8D39986D-28AB-48D2-A972-2A407877D3E9}"/>
    <dgm:cxn modelId="{9CD8084A-747F-4E09-9542-521AA8F58D76}" srcId="{E76A5DC9-FFD1-4B31-9BA3-69F06CFAFC95}" destId="{82EEFE45-8660-4936-B2DC-C202113984BF}" srcOrd="0" destOrd="0" parTransId="{FABEDB46-486F-4894-AD34-2198E2EE954D}" sibTransId="{F5D52513-208D-4AA1-BDE6-6F06A82C3EE6}"/>
    <dgm:cxn modelId="{4214366E-0492-4A39-BC03-6B3F654AADE4}" type="presOf" srcId="{E76A5DC9-FFD1-4B31-9BA3-69F06CFAFC95}" destId="{495158D4-D17B-4FE6-95BF-46FA3EF763FA}" srcOrd="0" destOrd="0" presId="urn:microsoft.com/office/officeart/2005/8/layout/hierarchy2"/>
    <dgm:cxn modelId="{999BBB3A-764B-4EB5-90A1-8374A6119C81}" type="presOf" srcId="{EE5D9802-9A32-4ECB-8270-41B6FE6D2865}" destId="{E6F11C48-5759-4190-A72D-D1949CFD3B87}" srcOrd="1" destOrd="0" presId="urn:microsoft.com/office/officeart/2005/8/layout/hierarchy2"/>
    <dgm:cxn modelId="{F9C7BCA3-EB30-429C-A025-E397E54021A3}" type="presParOf" srcId="{ABC1F3C8-4321-4386-806C-D74F5FDF53B1}" destId="{F5AEA136-79BD-49BC-8866-2CC5EA1CE243}" srcOrd="0" destOrd="0" presId="urn:microsoft.com/office/officeart/2005/8/layout/hierarchy2"/>
    <dgm:cxn modelId="{75447AC0-DF8D-4445-8D31-C9C2200F2C3C}" type="presParOf" srcId="{F5AEA136-79BD-49BC-8866-2CC5EA1CE243}" destId="{74C22AB9-67D5-48E6-B181-C95188D4149D}" srcOrd="0" destOrd="0" presId="urn:microsoft.com/office/officeart/2005/8/layout/hierarchy2"/>
    <dgm:cxn modelId="{6BB2353A-661E-4B2F-844E-0AE4B0E84116}" type="presParOf" srcId="{F5AEA136-79BD-49BC-8866-2CC5EA1CE243}" destId="{EC66F20A-6BCE-4B04-AA70-B36FEB9E1FCA}" srcOrd="1" destOrd="0" presId="urn:microsoft.com/office/officeart/2005/8/layout/hierarchy2"/>
    <dgm:cxn modelId="{E4AA8DEE-3F29-4370-A3D1-85EF1ED8929C}" type="presParOf" srcId="{EC66F20A-6BCE-4B04-AA70-B36FEB9E1FCA}" destId="{AE77F6D8-8C25-4792-9994-884E6A1815FC}" srcOrd="0" destOrd="0" presId="urn:microsoft.com/office/officeart/2005/8/layout/hierarchy2"/>
    <dgm:cxn modelId="{8E027E88-F709-41F2-BD61-1E8C6A6F1630}" type="presParOf" srcId="{AE77F6D8-8C25-4792-9994-884E6A1815FC}" destId="{E6F11C48-5759-4190-A72D-D1949CFD3B87}" srcOrd="0" destOrd="0" presId="urn:microsoft.com/office/officeart/2005/8/layout/hierarchy2"/>
    <dgm:cxn modelId="{4783F1E8-C2EC-463B-83A3-9F2D57979E5C}" type="presParOf" srcId="{EC66F20A-6BCE-4B04-AA70-B36FEB9E1FCA}" destId="{46A83792-D12E-4262-A60E-ACE99C9092CD}" srcOrd="1" destOrd="0" presId="urn:microsoft.com/office/officeart/2005/8/layout/hierarchy2"/>
    <dgm:cxn modelId="{F555EB78-3FFE-4C2F-A5FA-C104F9F684FF}" type="presParOf" srcId="{46A83792-D12E-4262-A60E-ACE99C9092CD}" destId="{54F8E676-88D7-4465-999A-98AA00D2CEF4}" srcOrd="0" destOrd="0" presId="urn:microsoft.com/office/officeart/2005/8/layout/hierarchy2"/>
    <dgm:cxn modelId="{271457F4-85CB-4553-9C82-8DA4269A9D5B}" type="presParOf" srcId="{46A83792-D12E-4262-A60E-ACE99C9092CD}" destId="{8F597569-3C95-4EDB-9221-BF3F42A2B8D8}" srcOrd="1" destOrd="0" presId="urn:microsoft.com/office/officeart/2005/8/layout/hierarchy2"/>
    <dgm:cxn modelId="{6EA45B0C-BC7A-4398-A797-3E74E84804E0}" type="presParOf" srcId="{8F597569-3C95-4EDB-9221-BF3F42A2B8D8}" destId="{63226F24-B758-4CD7-9A68-5EB70A13981B}" srcOrd="0" destOrd="0" presId="urn:microsoft.com/office/officeart/2005/8/layout/hierarchy2"/>
    <dgm:cxn modelId="{0C7A8613-8C28-4667-96C8-432F331B85A0}" type="presParOf" srcId="{63226F24-B758-4CD7-9A68-5EB70A13981B}" destId="{BBB1C274-D52A-4592-8BFC-672A4F0CCEBE}" srcOrd="0" destOrd="0" presId="urn:microsoft.com/office/officeart/2005/8/layout/hierarchy2"/>
    <dgm:cxn modelId="{DD270F19-0B06-4ED7-AFAC-A0268E03A995}" type="presParOf" srcId="{8F597569-3C95-4EDB-9221-BF3F42A2B8D8}" destId="{3CC3826A-8FE2-49DA-833E-4C64E96747C5}" srcOrd="1" destOrd="0" presId="urn:microsoft.com/office/officeart/2005/8/layout/hierarchy2"/>
    <dgm:cxn modelId="{B2D4B38E-0128-44A0-AEC8-E8172FE894A9}" type="presParOf" srcId="{3CC3826A-8FE2-49DA-833E-4C64E96747C5}" destId="{9899B824-ECBB-449B-97EC-6DDDEA8F2A6C}" srcOrd="0" destOrd="0" presId="urn:microsoft.com/office/officeart/2005/8/layout/hierarchy2"/>
    <dgm:cxn modelId="{FDDB3BC2-7A8A-44F9-8017-087E84BFE99A}" type="presParOf" srcId="{3CC3826A-8FE2-49DA-833E-4C64E96747C5}" destId="{33AB2FF1-32B0-4423-9F5D-19D31B7D3000}" srcOrd="1" destOrd="0" presId="urn:microsoft.com/office/officeart/2005/8/layout/hierarchy2"/>
    <dgm:cxn modelId="{2134F079-8C9F-49E8-96F3-DCA76B541B04}" type="presParOf" srcId="{EC66F20A-6BCE-4B04-AA70-B36FEB9E1FCA}" destId="{25BF3DCD-9C6E-4F44-827A-E79FF2F9E496}" srcOrd="2" destOrd="0" presId="urn:microsoft.com/office/officeart/2005/8/layout/hierarchy2"/>
    <dgm:cxn modelId="{CF3B385C-A543-4768-99BE-28875E6BDDD2}" type="presParOf" srcId="{25BF3DCD-9C6E-4F44-827A-E79FF2F9E496}" destId="{18127B15-D739-414C-9E66-F5F07CC310D6}" srcOrd="0" destOrd="0" presId="urn:microsoft.com/office/officeart/2005/8/layout/hierarchy2"/>
    <dgm:cxn modelId="{3EDB3E4B-7FCF-4E08-A160-665D58953F54}" type="presParOf" srcId="{EC66F20A-6BCE-4B04-AA70-B36FEB9E1FCA}" destId="{240F1663-990A-4741-AB53-043239361C33}" srcOrd="3" destOrd="0" presId="urn:microsoft.com/office/officeart/2005/8/layout/hierarchy2"/>
    <dgm:cxn modelId="{0BBF2F24-661E-4C1A-8355-E7B73377E9E4}" type="presParOf" srcId="{240F1663-990A-4741-AB53-043239361C33}" destId="{C5E5A327-5E3D-41F5-8DD7-D6290542708D}" srcOrd="0" destOrd="0" presId="urn:microsoft.com/office/officeart/2005/8/layout/hierarchy2"/>
    <dgm:cxn modelId="{6D46342E-90C4-45FE-B92B-E41969E9670A}" type="presParOf" srcId="{240F1663-990A-4741-AB53-043239361C33}" destId="{2C313C2C-9D90-4655-B33E-513A8D7A1C87}" srcOrd="1" destOrd="0" presId="urn:microsoft.com/office/officeart/2005/8/layout/hierarchy2"/>
    <dgm:cxn modelId="{F3849592-1985-428A-A8F6-4350800AE9E5}" type="presParOf" srcId="{EC66F20A-6BCE-4B04-AA70-B36FEB9E1FCA}" destId="{4C1CBCBC-8719-4EAD-9637-8F1A1858F3B7}" srcOrd="4" destOrd="0" presId="urn:microsoft.com/office/officeart/2005/8/layout/hierarchy2"/>
    <dgm:cxn modelId="{3171EE65-A66E-4BDF-88FD-5060694E5228}" type="presParOf" srcId="{4C1CBCBC-8719-4EAD-9637-8F1A1858F3B7}" destId="{8DE0548E-4ABC-4381-85A9-E69B94087717}" srcOrd="0" destOrd="0" presId="urn:microsoft.com/office/officeart/2005/8/layout/hierarchy2"/>
    <dgm:cxn modelId="{6B9A0304-8ECF-4D73-BADF-167416D49137}" type="presParOf" srcId="{EC66F20A-6BCE-4B04-AA70-B36FEB9E1FCA}" destId="{219E04E9-F10C-48C5-B0C8-57B7F316C8AF}" srcOrd="5" destOrd="0" presId="urn:microsoft.com/office/officeart/2005/8/layout/hierarchy2"/>
    <dgm:cxn modelId="{A283855F-907A-4EEC-B53F-4D07A5A3E2BB}" type="presParOf" srcId="{219E04E9-F10C-48C5-B0C8-57B7F316C8AF}" destId="{495158D4-D17B-4FE6-95BF-46FA3EF763FA}" srcOrd="0" destOrd="0" presId="urn:microsoft.com/office/officeart/2005/8/layout/hierarchy2"/>
    <dgm:cxn modelId="{EC7FC1C2-7E1A-4B8C-84AF-EB1DA93821C6}" type="presParOf" srcId="{219E04E9-F10C-48C5-B0C8-57B7F316C8AF}" destId="{11129789-9EE1-4A3F-AE58-813D61CEA9E7}" srcOrd="1" destOrd="0" presId="urn:microsoft.com/office/officeart/2005/8/layout/hierarchy2"/>
    <dgm:cxn modelId="{3B38213F-B354-4F02-901D-A3B11A9A7594}" type="presParOf" srcId="{11129789-9EE1-4A3F-AE58-813D61CEA9E7}" destId="{05BBD197-8E83-4684-ADE8-72939F919673}" srcOrd="0" destOrd="0" presId="urn:microsoft.com/office/officeart/2005/8/layout/hierarchy2"/>
    <dgm:cxn modelId="{944A5F58-146D-434D-8F6B-5A6FA933819B}" type="presParOf" srcId="{05BBD197-8E83-4684-ADE8-72939F919673}" destId="{00959BFE-D85E-4236-84B8-E8BD221ADAF2}" srcOrd="0" destOrd="0" presId="urn:microsoft.com/office/officeart/2005/8/layout/hierarchy2"/>
    <dgm:cxn modelId="{608D4510-7198-4BF3-A6C2-CB1526767275}" type="presParOf" srcId="{11129789-9EE1-4A3F-AE58-813D61CEA9E7}" destId="{538CD6B2-1570-43F4-A59E-D0A040ACF994}" srcOrd="1" destOrd="0" presId="urn:microsoft.com/office/officeart/2005/8/layout/hierarchy2"/>
    <dgm:cxn modelId="{112D4270-3C6F-4093-B291-63494E58C1B3}" type="presParOf" srcId="{538CD6B2-1570-43F4-A59E-D0A040ACF994}" destId="{EDE71BB4-EDA5-476E-8D43-06A662254362}" srcOrd="0" destOrd="0" presId="urn:microsoft.com/office/officeart/2005/8/layout/hierarchy2"/>
    <dgm:cxn modelId="{FC3E7BAE-7ED5-45D5-B2A1-A3C0FABE08F8}" type="presParOf" srcId="{538CD6B2-1570-43F4-A59E-D0A040ACF994}" destId="{F70BE31F-1361-4B6B-9CC8-C43FB8A9A972}" srcOrd="1" destOrd="0" presId="urn:microsoft.com/office/officeart/2005/8/layout/hierarchy2"/>
    <dgm:cxn modelId="{0519D406-249A-42B1-9A43-C5284FFE673B}" type="presParOf" srcId="{11129789-9EE1-4A3F-AE58-813D61CEA9E7}" destId="{6CBEBB93-EB03-4012-837D-7B2FA11C2827}" srcOrd="2" destOrd="0" presId="urn:microsoft.com/office/officeart/2005/8/layout/hierarchy2"/>
    <dgm:cxn modelId="{33953858-A4E6-47EB-B553-7B94DD8B5E5A}" type="presParOf" srcId="{6CBEBB93-EB03-4012-837D-7B2FA11C2827}" destId="{1DDE7FA7-6B3B-4E4A-97DA-D3BBD7D09416}" srcOrd="0" destOrd="0" presId="urn:microsoft.com/office/officeart/2005/8/layout/hierarchy2"/>
    <dgm:cxn modelId="{7F3D3AEA-AD58-4B91-ABA5-26A63E6F8FCC}" type="presParOf" srcId="{11129789-9EE1-4A3F-AE58-813D61CEA9E7}" destId="{C51AA0DA-C99E-4C72-8BFC-FB5C140297E5}" srcOrd="3" destOrd="0" presId="urn:microsoft.com/office/officeart/2005/8/layout/hierarchy2"/>
    <dgm:cxn modelId="{CA0E1BD1-5046-4FFA-825E-C42596955CB4}" type="presParOf" srcId="{C51AA0DA-C99E-4C72-8BFC-FB5C140297E5}" destId="{163947F1-095E-4B52-9E2D-4FC34F9BCFB3}" srcOrd="0" destOrd="0" presId="urn:microsoft.com/office/officeart/2005/8/layout/hierarchy2"/>
    <dgm:cxn modelId="{4223AB71-EF83-445A-9E4F-B4B710DB71C3}" type="presParOf" srcId="{C51AA0DA-C99E-4C72-8BFC-FB5C140297E5}" destId="{5CD31DF8-69A5-46C9-889D-05F66181317B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37605B-3FED-48EC-8C43-8F7796AF6A0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FB809662-ED72-4CBF-8FB3-5213F61D4879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33669F"/>
        </a:solidFill>
      </dgm:spPr>
      <dgm:t>
        <a:bodyPr/>
        <a:lstStyle/>
        <a:p>
          <a:r>
            <a:rPr lang="pt-BR" sz="1600" b="1" dirty="0" smtClean="0"/>
            <a:t>Plano CD</a:t>
          </a:r>
          <a:endParaRPr lang="pt-BR" sz="1600" b="1" dirty="0"/>
        </a:p>
      </dgm:t>
    </dgm:pt>
    <dgm:pt modelId="{3B555377-37C0-4E40-A5E7-EADACB70D8D3}" type="parTrans" cxnId="{2BDCF564-069F-467D-946D-BE20F7224981}">
      <dgm:prSet/>
      <dgm:spPr/>
      <dgm:t>
        <a:bodyPr/>
        <a:lstStyle/>
        <a:p>
          <a:endParaRPr lang="pt-BR"/>
        </a:p>
      </dgm:t>
    </dgm:pt>
    <dgm:pt modelId="{8750D60B-FF8C-443F-BB41-D9BC597A4B56}" type="sibTrans" cxnId="{2BDCF564-069F-467D-946D-BE20F7224981}">
      <dgm:prSet/>
      <dgm:spPr/>
      <dgm:t>
        <a:bodyPr/>
        <a:lstStyle/>
        <a:p>
          <a:endParaRPr lang="pt-BR"/>
        </a:p>
      </dgm:t>
    </dgm:pt>
    <dgm:pt modelId="{C3BFC69F-299A-43B6-A5AE-2C1B6BE6BF0B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33669F"/>
        </a:solidFill>
      </dgm:spPr>
      <dgm:t>
        <a:bodyPr/>
        <a:lstStyle/>
        <a:p>
          <a:r>
            <a:rPr lang="pt-BR" sz="1050" b="1" dirty="0" smtClean="0"/>
            <a:t>Renda Fixa</a:t>
          </a:r>
          <a:endParaRPr lang="pt-BR" sz="1050" b="1" dirty="0"/>
        </a:p>
      </dgm:t>
    </dgm:pt>
    <dgm:pt modelId="{EE5D9802-9A32-4ECB-8270-41B6FE6D2865}" type="parTrans" cxnId="{85B0EE72-F83E-4DF1-9BB7-F49205E275CE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A50C8A62-EB91-48C5-BFEE-29D525177682}" type="sibTrans" cxnId="{85B0EE72-F83E-4DF1-9BB7-F49205E275CE}">
      <dgm:prSet/>
      <dgm:spPr/>
      <dgm:t>
        <a:bodyPr/>
        <a:lstStyle/>
        <a:p>
          <a:endParaRPr lang="pt-BR"/>
        </a:p>
      </dgm:t>
    </dgm:pt>
    <dgm:pt modelId="{E76A5DC9-FFD1-4B31-9BA3-69F06CFAFC95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33669F"/>
        </a:solidFill>
      </dgm:spPr>
      <dgm:t>
        <a:bodyPr/>
        <a:lstStyle/>
        <a:p>
          <a:r>
            <a:rPr lang="pt-BR" sz="1050" b="1" dirty="0" smtClean="0"/>
            <a:t>Renda Variável</a:t>
          </a:r>
          <a:endParaRPr lang="pt-BR" sz="1050" b="1" dirty="0"/>
        </a:p>
      </dgm:t>
    </dgm:pt>
    <dgm:pt modelId="{8C1FE416-E9B1-4201-96FB-DF2A7B2041AC}" type="parTrans" cxnId="{18E765A7-0678-4A13-8C9B-3A42850CCC5D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CFA5E017-A5A9-459E-97FF-D8E79D0DCA83}" type="sibTrans" cxnId="{18E765A7-0678-4A13-8C9B-3A42850CCC5D}">
      <dgm:prSet/>
      <dgm:spPr/>
      <dgm:t>
        <a:bodyPr/>
        <a:lstStyle/>
        <a:p>
          <a:endParaRPr lang="pt-BR"/>
        </a:p>
      </dgm:t>
    </dgm:pt>
    <dgm:pt modelId="{57653428-63BE-4F32-BA60-67985334526D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33669F"/>
        </a:solidFill>
      </dgm:spPr>
      <dgm:t>
        <a:bodyPr/>
        <a:lstStyle/>
        <a:p>
          <a:r>
            <a:rPr lang="pt-BR" sz="1000" b="1" dirty="0" smtClean="0"/>
            <a:t>Investimentos Estruturados</a:t>
          </a:r>
          <a:endParaRPr lang="pt-BR" sz="1000" b="1" dirty="0"/>
        </a:p>
      </dgm:t>
    </dgm:pt>
    <dgm:pt modelId="{EC7469CF-5675-41EE-8C45-23F4278A93AF}" type="parTrans" cxnId="{355EFBF2-8673-4579-956B-D87667BBCBE4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8D39986D-28AB-48D2-A972-2A407877D3E9}" type="sibTrans" cxnId="{355EFBF2-8673-4579-956B-D87667BBCBE4}">
      <dgm:prSet/>
      <dgm:spPr/>
      <dgm:t>
        <a:bodyPr/>
        <a:lstStyle/>
        <a:p>
          <a:endParaRPr lang="pt-BR"/>
        </a:p>
      </dgm:t>
    </dgm:pt>
    <dgm:pt modelId="{82EEFE45-8660-4936-B2DC-C202113984BF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33669F"/>
        </a:solidFill>
      </dgm:spPr>
      <dgm:t>
        <a:bodyPr/>
        <a:lstStyle/>
        <a:p>
          <a:r>
            <a:rPr lang="pt-BR" sz="1050" b="1" dirty="0" smtClean="0"/>
            <a:t>IBRX</a:t>
          </a:r>
          <a:endParaRPr lang="pt-BR" sz="1050" b="1" dirty="0"/>
        </a:p>
      </dgm:t>
    </dgm:pt>
    <dgm:pt modelId="{FABEDB46-486F-4894-AD34-2198E2EE954D}" type="parTrans" cxnId="{9CD8084A-747F-4E09-9542-521AA8F58D76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F5D52513-208D-4AA1-BDE6-6F06A82C3EE6}" type="sibTrans" cxnId="{9CD8084A-747F-4E09-9542-521AA8F58D76}">
      <dgm:prSet/>
      <dgm:spPr/>
      <dgm:t>
        <a:bodyPr/>
        <a:lstStyle/>
        <a:p>
          <a:endParaRPr lang="pt-BR"/>
        </a:p>
      </dgm:t>
    </dgm:pt>
    <dgm:pt modelId="{5E6209CD-FF8C-4AA8-8C39-C480F6D776EC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33669F"/>
        </a:solidFill>
      </dgm:spPr>
      <dgm:t>
        <a:bodyPr/>
        <a:lstStyle/>
        <a:p>
          <a:r>
            <a:rPr lang="pt-BR" sz="1050" b="1" dirty="0" smtClean="0"/>
            <a:t>Dividendos </a:t>
          </a:r>
          <a:endParaRPr lang="pt-BR" sz="1050" b="1" dirty="0"/>
        </a:p>
      </dgm:t>
    </dgm:pt>
    <dgm:pt modelId="{F5C57BE3-787E-4CC0-AC27-029E7B9C2990}" type="parTrans" cxnId="{DFA08951-6FA3-4B15-B7DB-0381011EFF94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86DECE35-602E-4C93-8098-4C643EC307E8}" type="sibTrans" cxnId="{DFA08951-6FA3-4B15-B7DB-0381011EFF94}">
      <dgm:prSet/>
      <dgm:spPr/>
      <dgm:t>
        <a:bodyPr/>
        <a:lstStyle/>
        <a:p>
          <a:endParaRPr lang="pt-BR"/>
        </a:p>
      </dgm:t>
    </dgm:pt>
    <dgm:pt modelId="{8ABE0DB6-01F4-43D2-90BE-6EA0D080F573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33669F"/>
        </a:solidFill>
      </dgm:spPr>
      <dgm:t>
        <a:bodyPr/>
        <a:lstStyle/>
        <a:p>
          <a:r>
            <a:rPr lang="pt-BR" sz="1050" b="1" dirty="0" smtClean="0"/>
            <a:t>Ibovespa Ativo</a:t>
          </a:r>
          <a:endParaRPr lang="pt-BR" sz="1050" b="1" dirty="0"/>
        </a:p>
      </dgm:t>
    </dgm:pt>
    <dgm:pt modelId="{9B4741FE-DB93-4AA0-8123-8334C280B668}" type="parTrans" cxnId="{9B25BBB1-AEDA-40DE-B4FC-816007C5DB6A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14F8DE26-419F-4D1E-9B6B-3999B5C52513}" type="sibTrans" cxnId="{9B25BBB1-AEDA-40DE-B4FC-816007C5DB6A}">
      <dgm:prSet/>
      <dgm:spPr/>
      <dgm:t>
        <a:bodyPr/>
        <a:lstStyle/>
        <a:p>
          <a:endParaRPr lang="pt-BR"/>
        </a:p>
      </dgm:t>
    </dgm:pt>
    <dgm:pt modelId="{588BC9B6-7809-4F45-94FA-5F355B3412FD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33669F"/>
        </a:solidFill>
      </dgm:spPr>
      <dgm:t>
        <a:bodyPr/>
        <a:lstStyle/>
        <a:p>
          <a:r>
            <a:rPr lang="pt-BR" sz="1050" b="1" dirty="0" smtClean="0"/>
            <a:t>Small </a:t>
          </a:r>
          <a:r>
            <a:rPr lang="pt-BR" sz="1050" b="1" dirty="0" err="1" smtClean="0"/>
            <a:t>Caps</a:t>
          </a:r>
          <a:endParaRPr lang="pt-BR" sz="1050" b="1" dirty="0"/>
        </a:p>
      </dgm:t>
    </dgm:pt>
    <dgm:pt modelId="{D4523961-4604-4B86-90CA-80C899E4C132}" type="parTrans" cxnId="{E50D9957-3C00-47F2-ABF3-85DAEB6011D4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1BFA35F9-60C7-42AA-9496-5F45D2B060C0}" type="sibTrans" cxnId="{E50D9957-3C00-47F2-ABF3-85DAEB6011D4}">
      <dgm:prSet/>
      <dgm:spPr/>
      <dgm:t>
        <a:bodyPr/>
        <a:lstStyle/>
        <a:p>
          <a:endParaRPr lang="pt-BR"/>
        </a:p>
      </dgm:t>
    </dgm:pt>
    <dgm:pt modelId="{AEE8E571-B4C4-46FD-8CF0-BB9C194EC90F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33669F"/>
        </a:solidFill>
      </dgm:spPr>
      <dgm:t>
        <a:bodyPr/>
        <a:lstStyle/>
        <a:p>
          <a:r>
            <a:rPr lang="pt-BR" sz="1050" b="1" dirty="0" smtClean="0"/>
            <a:t>Valor</a:t>
          </a:r>
          <a:endParaRPr lang="pt-BR" sz="1200" b="1" dirty="0"/>
        </a:p>
      </dgm:t>
    </dgm:pt>
    <dgm:pt modelId="{159605F4-B2D6-41AD-A9FE-A75F035273F3}" type="parTrans" cxnId="{A8F28BA1-2D10-438C-A608-DC92A9B88F47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F0A981F2-63B2-4D04-8E82-328F5ACE3A88}" type="sibTrans" cxnId="{A8F28BA1-2D10-438C-A608-DC92A9B88F47}">
      <dgm:prSet/>
      <dgm:spPr/>
      <dgm:t>
        <a:bodyPr/>
        <a:lstStyle/>
        <a:p>
          <a:endParaRPr lang="pt-BR"/>
        </a:p>
      </dgm:t>
    </dgm:pt>
    <dgm:pt modelId="{CC525C96-5095-41D8-82A5-714B354A0C9E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33669F"/>
        </a:solidFill>
      </dgm:spPr>
      <dgm:t>
        <a:bodyPr/>
        <a:lstStyle/>
        <a:p>
          <a:r>
            <a:rPr lang="pt-BR" sz="1100" b="1" dirty="0" smtClean="0"/>
            <a:t>Ativista</a:t>
          </a:r>
          <a:endParaRPr lang="pt-BR" sz="1100" b="1" dirty="0"/>
        </a:p>
      </dgm:t>
    </dgm:pt>
    <dgm:pt modelId="{D5998B6A-3D6B-4EF4-9C46-552BB47E4879}" type="parTrans" cxnId="{EA1D6576-0CD6-4C03-B207-43ED2847E0D8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409635EE-555C-4DDD-86BD-9A3C53587851}" type="sibTrans" cxnId="{EA1D6576-0CD6-4C03-B207-43ED2847E0D8}">
      <dgm:prSet/>
      <dgm:spPr/>
      <dgm:t>
        <a:bodyPr/>
        <a:lstStyle/>
        <a:p>
          <a:endParaRPr lang="pt-BR"/>
        </a:p>
      </dgm:t>
    </dgm:pt>
    <dgm:pt modelId="{564AD973-1384-4FA4-9ACC-6253125B3BBF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33669F"/>
        </a:solidFill>
      </dgm:spPr>
      <dgm:t>
        <a:bodyPr/>
        <a:lstStyle/>
        <a:p>
          <a:r>
            <a:rPr lang="pt-BR" sz="1050" b="1" dirty="0" smtClean="0"/>
            <a:t>IMA-G</a:t>
          </a:r>
          <a:endParaRPr lang="pt-BR" sz="1050" b="1" dirty="0"/>
        </a:p>
      </dgm:t>
    </dgm:pt>
    <dgm:pt modelId="{317E0ED6-B07E-49C4-89FA-4FA4D99A703A}" type="parTrans" cxnId="{93168755-CF5B-4511-9F8D-792230EEA2BE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F96BE3D2-ACC2-498A-B528-48830598163D}" type="sibTrans" cxnId="{93168755-CF5B-4511-9F8D-792230EEA2BE}">
      <dgm:prSet/>
      <dgm:spPr/>
      <dgm:t>
        <a:bodyPr/>
        <a:lstStyle/>
        <a:p>
          <a:endParaRPr lang="pt-BR"/>
        </a:p>
      </dgm:t>
    </dgm:pt>
    <dgm:pt modelId="{5EBAAE5C-6BFB-4D65-BC35-5F38769333C7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33669F"/>
        </a:solidFill>
      </dgm:spPr>
      <dgm:t>
        <a:bodyPr/>
        <a:lstStyle/>
        <a:p>
          <a:r>
            <a:rPr lang="pt-BR" sz="1050" b="1" dirty="0" smtClean="0"/>
            <a:t>Híbridos</a:t>
          </a:r>
          <a:endParaRPr lang="pt-BR" sz="1050" b="1" dirty="0"/>
        </a:p>
      </dgm:t>
    </dgm:pt>
    <dgm:pt modelId="{96304F4B-8C32-4D23-AB5B-5A442B5A58BD}" type="parTrans" cxnId="{8AADB700-41E7-4339-BD26-26E484ABBBCD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9FFA28F8-A07F-4BE1-B702-D4944B65FD1A}" type="sibTrans" cxnId="{8AADB700-41E7-4339-BD26-26E484ABBBCD}">
      <dgm:prSet/>
      <dgm:spPr/>
      <dgm:t>
        <a:bodyPr/>
        <a:lstStyle/>
        <a:p>
          <a:endParaRPr lang="pt-BR"/>
        </a:p>
      </dgm:t>
    </dgm:pt>
    <dgm:pt modelId="{59979D71-67E2-4DA5-80A2-7401A551F164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33669F"/>
        </a:solidFill>
      </dgm:spPr>
      <dgm:t>
        <a:bodyPr/>
        <a:lstStyle/>
        <a:p>
          <a:r>
            <a:rPr lang="pt-BR" sz="1000" b="1" dirty="0" smtClean="0"/>
            <a:t>INPC+4,5%</a:t>
          </a:r>
          <a:endParaRPr lang="pt-BR" sz="1000" b="1" dirty="0"/>
        </a:p>
      </dgm:t>
    </dgm:pt>
    <dgm:pt modelId="{3E13126F-5D38-4C8E-9302-5E9BC2850304}" type="parTrans" cxnId="{39D72797-5E47-49B9-BB17-C25BD6879273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3DEDE7FF-C606-4538-B39C-92B80221435C}" type="sibTrans" cxnId="{39D72797-5E47-49B9-BB17-C25BD6879273}">
      <dgm:prSet/>
      <dgm:spPr/>
      <dgm:t>
        <a:bodyPr/>
        <a:lstStyle/>
        <a:p>
          <a:endParaRPr lang="pt-BR"/>
        </a:p>
      </dgm:t>
    </dgm:pt>
    <dgm:pt modelId="{ABC1F3C8-4321-4386-806C-D74F5FDF53B1}" type="pres">
      <dgm:prSet presAssocID="{4237605B-3FED-48EC-8C43-8F7796AF6A0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5AEA136-79BD-49BC-8866-2CC5EA1CE243}" type="pres">
      <dgm:prSet presAssocID="{FB809662-ED72-4CBF-8FB3-5213F61D4879}" presName="root1" presStyleCnt="0"/>
      <dgm:spPr/>
    </dgm:pt>
    <dgm:pt modelId="{74C22AB9-67D5-48E6-B181-C95188D4149D}" type="pres">
      <dgm:prSet presAssocID="{FB809662-ED72-4CBF-8FB3-5213F61D4879}" presName="LevelOneTextNode" presStyleLbl="node0" presStyleIdx="0" presStyleCnt="1" custScaleX="110001" custScaleY="11000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C66F20A-6BCE-4B04-AA70-B36FEB9E1FCA}" type="pres">
      <dgm:prSet presAssocID="{FB809662-ED72-4CBF-8FB3-5213F61D4879}" presName="level2hierChild" presStyleCnt="0"/>
      <dgm:spPr/>
    </dgm:pt>
    <dgm:pt modelId="{AE77F6D8-8C25-4792-9994-884E6A1815FC}" type="pres">
      <dgm:prSet presAssocID="{EE5D9802-9A32-4ECB-8270-41B6FE6D2865}" presName="conn2-1" presStyleLbl="parChTrans1D2" presStyleIdx="0" presStyleCnt="3"/>
      <dgm:spPr/>
      <dgm:t>
        <a:bodyPr/>
        <a:lstStyle/>
        <a:p>
          <a:endParaRPr lang="pt-BR"/>
        </a:p>
      </dgm:t>
    </dgm:pt>
    <dgm:pt modelId="{E6F11C48-5759-4190-A72D-D1949CFD3B87}" type="pres">
      <dgm:prSet presAssocID="{EE5D9802-9A32-4ECB-8270-41B6FE6D2865}" presName="connTx" presStyleLbl="parChTrans1D2" presStyleIdx="0" presStyleCnt="3"/>
      <dgm:spPr/>
      <dgm:t>
        <a:bodyPr/>
        <a:lstStyle/>
        <a:p>
          <a:endParaRPr lang="pt-BR"/>
        </a:p>
      </dgm:t>
    </dgm:pt>
    <dgm:pt modelId="{46A83792-D12E-4262-A60E-ACE99C9092CD}" type="pres">
      <dgm:prSet presAssocID="{C3BFC69F-299A-43B6-A5AE-2C1B6BE6BF0B}" presName="root2" presStyleCnt="0"/>
      <dgm:spPr/>
    </dgm:pt>
    <dgm:pt modelId="{54F8E676-88D7-4465-999A-98AA00D2CEF4}" type="pres">
      <dgm:prSet presAssocID="{C3BFC69F-299A-43B6-A5AE-2C1B6BE6BF0B}" presName="LevelTwoTextNode" presStyleLbl="node2" presStyleIdx="0" presStyleCnt="3" custScaleX="110001" custScaleY="11000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F597569-3C95-4EDB-9221-BF3F42A2B8D8}" type="pres">
      <dgm:prSet presAssocID="{C3BFC69F-299A-43B6-A5AE-2C1B6BE6BF0B}" presName="level3hierChild" presStyleCnt="0"/>
      <dgm:spPr/>
    </dgm:pt>
    <dgm:pt modelId="{7C7180BF-A380-4422-AB25-2B09B41291D5}" type="pres">
      <dgm:prSet presAssocID="{317E0ED6-B07E-49C4-89FA-4FA4D99A703A}" presName="conn2-1" presStyleLbl="parChTrans1D3" presStyleIdx="0" presStyleCnt="9"/>
      <dgm:spPr/>
      <dgm:t>
        <a:bodyPr/>
        <a:lstStyle/>
        <a:p>
          <a:endParaRPr lang="pt-BR"/>
        </a:p>
      </dgm:t>
    </dgm:pt>
    <dgm:pt modelId="{64EC9F63-6C7C-443B-908F-81565268B5EE}" type="pres">
      <dgm:prSet presAssocID="{317E0ED6-B07E-49C4-89FA-4FA4D99A703A}" presName="connTx" presStyleLbl="parChTrans1D3" presStyleIdx="0" presStyleCnt="9"/>
      <dgm:spPr/>
      <dgm:t>
        <a:bodyPr/>
        <a:lstStyle/>
        <a:p>
          <a:endParaRPr lang="pt-BR"/>
        </a:p>
      </dgm:t>
    </dgm:pt>
    <dgm:pt modelId="{00DD0C25-2A0D-4FE8-81C4-12B973CB066D}" type="pres">
      <dgm:prSet presAssocID="{564AD973-1384-4FA4-9ACC-6253125B3BBF}" presName="root2" presStyleCnt="0"/>
      <dgm:spPr/>
    </dgm:pt>
    <dgm:pt modelId="{8BCE49A8-5C1C-4CA1-88B6-82C7FCFA3F74}" type="pres">
      <dgm:prSet presAssocID="{564AD973-1384-4FA4-9ACC-6253125B3BBF}" presName="LevelTwoTextNode" presStyleLbl="node3" presStyleIdx="0" presStyleCnt="9" custScaleX="68302" custScaleY="6830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9ACAC75-55D7-4F06-9949-5985B424A0E6}" type="pres">
      <dgm:prSet presAssocID="{564AD973-1384-4FA4-9ACC-6253125B3BBF}" presName="level3hierChild" presStyleCnt="0"/>
      <dgm:spPr/>
    </dgm:pt>
    <dgm:pt modelId="{6C5B0A13-C18E-455B-B52F-CD7C47452B92}" type="pres">
      <dgm:prSet presAssocID="{96304F4B-8C32-4D23-AB5B-5A442B5A58BD}" presName="conn2-1" presStyleLbl="parChTrans1D3" presStyleIdx="1" presStyleCnt="9"/>
      <dgm:spPr/>
      <dgm:t>
        <a:bodyPr/>
        <a:lstStyle/>
        <a:p>
          <a:endParaRPr lang="pt-BR"/>
        </a:p>
      </dgm:t>
    </dgm:pt>
    <dgm:pt modelId="{825E53CE-B6FF-4F56-9243-0F5164DB1E15}" type="pres">
      <dgm:prSet presAssocID="{96304F4B-8C32-4D23-AB5B-5A442B5A58BD}" presName="connTx" presStyleLbl="parChTrans1D3" presStyleIdx="1" presStyleCnt="9"/>
      <dgm:spPr/>
      <dgm:t>
        <a:bodyPr/>
        <a:lstStyle/>
        <a:p>
          <a:endParaRPr lang="pt-BR"/>
        </a:p>
      </dgm:t>
    </dgm:pt>
    <dgm:pt modelId="{1C02FC26-2539-4DBB-994F-4C46F30AAEF8}" type="pres">
      <dgm:prSet presAssocID="{5EBAAE5C-6BFB-4D65-BC35-5F38769333C7}" presName="root2" presStyleCnt="0"/>
      <dgm:spPr/>
    </dgm:pt>
    <dgm:pt modelId="{19A338A1-A3BE-4C88-8A54-0615C02CD86C}" type="pres">
      <dgm:prSet presAssocID="{5EBAAE5C-6BFB-4D65-BC35-5F38769333C7}" presName="LevelTwoTextNode" presStyleLbl="node3" presStyleIdx="1" presStyleCnt="9" custScaleX="68302" custScaleY="6830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BB36463-15F7-4284-BB69-82DBF206765E}" type="pres">
      <dgm:prSet presAssocID="{5EBAAE5C-6BFB-4D65-BC35-5F38769333C7}" presName="level3hierChild" presStyleCnt="0"/>
      <dgm:spPr/>
    </dgm:pt>
    <dgm:pt modelId="{63226F24-B758-4CD7-9A68-5EB70A13981B}" type="pres">
      <dgm:prSet presAssocID="{3E13126F-5D38-4C8E-9302-5E9BC2850304}" presName="conn2-1" presStyleLbl="parChTrans1D3" presStyleIdx="2" presStyleCnt="9"/>
      <dgm:spPr/>
      <dgm:t>
        <a:bodyPr/>
        <a:lstStyle/>
        <a:p>
          <a:endParaRPr lang="pt-BR"/>
        </a:p>
      </dgm:t>
    </dgm:pt>
    <dgm:pt modelId="{BBB1C274-D52A-4592-8BFC-672A4F0CCEBE}" type="pres">
      <dgm:prSet presAssocID="{3E13126F-5D38-4C8E-9302-5E9BC2850304}" presName="connTx" presStyleLbl="parChTrans1D3" presStyleIdx="2" presStyleCnt="9"/>
      <dgm:spPr/>
      <dgm:t>
        <a:bodyPr/>
        <a:lstStyle/>
        <a:p>
          <a:endParaRPr lang="pt-BR"/>
        </a:p>
      </dgm:t>
    </dgm:pt>
    <dgm:pt modelId="{3CC3826A-8FE2-49DA-833E-4C64E96747C5}" type="pres">
      <dgm:prSet presAssocID="{59979D71-67E2-4DA5-80A2-7401A551F164}" presName="root2" presStyleCnt="0"/>
      <dgm:spPr/>
    </dgm:pt>
    <dgm:pt modelId="{9899B824-ECBB-449B-97EC-6DDDEA8F2A6C}" type="pres">
      <dgm:prSet presAssocID="{59979D71-67E2-4DA5-80A2-7401A551F164}" presName="LevelTwoTextNode" presStyleLbl="node3" presStyleIdx="2" presStyleCnt="9" custScaleX="68302" custScaleY="6830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3AB2FF1-32B0-4423-9F5D-19D31B7D3000}" type="pres">
      <dgm:prSet presAssocID="{59979D71-67E2-4DA5-80A2-7401A551F164}" presName="level3hierChild" presStyleCnt="0"/>
      <dgm:spPr/>
    </dgm:pt>
    <dgm:pt modelId="{25BF3DCD-9C6E-4F44-827A-E79FF2F9E496}" type="pres">
      <dgm:prSet presAssocID="{EC7469CF-5675-41EE-8C45-23F4278A93AF}" presName="conn2-1" presStyleLbl="parChTrans1D2" presStyleIdx="1" presStyleCnt="3"/>
      <dgm:spPr/>
      <dgm:t>
        <a:bodyPr/>
        <a:lstStyle/>
        <a:p>
          <a:endParaRPr lang="pt-BR"/>
        </a:p>
      </dgm:t>
    </dgm:pt>
    <dgm:pt modelId="{18127B15-D739-414C-9E66-F5F07CC310D6}" type="pres">
      <dgm:prSet presAssocID="{EC7469CF-5675-41EE-8C45-23F4278A93AF}" presName="connTx" presStyleLbl="parChTrans1D2" presStyleIdx="1" presStyleCnt="3"/>
      <dgm:spPr/>
      <dgm:t>
        <a:bodyPr/>
        <a:lstStyle/>
        <a:p>
          <a:endParaRPr lang="pt-BR"/>
        </a:p>
      </dgm:t>
    </dgm:pt>
    <dgm:pt modelId="{240F1663-990A-4741-AB53-043239361C33}" type="pres">
      <dgm:prSet presAssocID="{57653428-63BE-4F32-BA60-67985334526D}" presName="root2" presStyleCnt="0"/>
      <dgm:spPr/>
    </dgm:pt>
    <dgm:pt modelId="{C5E5A327-5E3D-41F5-8DD7-D6290542708D}" type="pres">
      <dgm:prSet presAssocID="{57653428-63BE-4F32-BA60-67985334526D}" presName="LevelTwoTextNode" presStyleLbl="node2" presStyleIdx="1" presStyleCnt="3" custScaleX="99967" custScaleY="11238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C313C2C-9D90-4655-B33E-513A8D7A1C87}" type="pres">
      <dgm:prSet presAssocID="{57653428-63BE-4F32-BA60-67985334526D}" presName="level3hierChild" presStyleCnt="0"/>
      <dgm:spPr/>
    </dgm:pt>
    <dgm:pt modelId="{4C1CBCBC-8719-4EAD-9637-8F1A1858F3B7}" type="pres">
      <dgm:prSet presAssocID="{8C1FE416-E9B1-4201-96FB-DF2A7B2041AC}" presName="conn2-1" presStyleLbl="parChTrans1D2" presStyleIdx="2" presStyleCnt="3"/>
      <dgm:spPr/>
      <dgm:t>
        <a:bodyPr/>
        <a:lstStyle/>
        <a:p>
          <a:endParaRPr lang="pt-BR"/>
        </a:p>
      </dgm:t>
    </dgm:pt>
    <dgm:pt modelId="{8DE0548E-4ABC-4381-85A9-E69B94087717}" type="pres">
      <dgm:prSet presAssocID="{8C1FE416-E9B1-4201-96FB-DF2A7B2041AC}" presName="connTx" presStyleLbl="parChTrans1D2" presStyleIdx="2" presStyleCnt="3"/>
      <dgm:spPr/>
      <dgm:t>
        <a:bodyPr/>
        <a:lstStyle/>
        <a:p>
          <a:endParaRPr lang="pt-BR"/>
        </a:p>
      </dgm:t>
    </dgm:pt>
    <dgm:pt modelId="{219E04E9-F10C-48C5-B0C8-57B7F316C8AF}" type="pres">
      <dgm:prSet presAssocID="{E76A5DC9-FFD1-4B31-9BA3-69F06CFAFC95}" presName="root2" presStyleCnt="0"/>
      <dgm:spPr/>
    </dgm:pt>
    <dgm:pt modelId="{495158D4-D17B-4FE6-95BF-46FA3EF763FA}" type="pres">
      <dgm:prSet presAssocID="{E76A5DC9-FFD1-4B31-9BA3-69F06CFAFC95}" presName="LevelTwoTextNode" presStyleLbl="node2" presStyleIdx="2" presStyleCnt="3" custScaleX="110001" custScaleY="11000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1129789-9EE1-4A3F-AE58-813D61CEA9E7}" type="pres">
      <dgm:prSet presAssocID="{E76A5DC9-FFD1-4B31-9BA3-69F06CFAFC95}" presName="level3hierChild" presStyleCnt="0"/>
      <dgm:spPr/>
    </dgm:pt>
    <dgm:pt modelId="{05BBD197-8E83-4684-ADE8-72939F919673}" type="pres">
      <dgm:prSet presAssocID="{FABEDB46-486F-4894-AD34-2198E2EE954D}" presName="conn2-1" presStyleLbl="parChTrans1D3" presStyleIdx="3" presStyleCnt="9"/>
      <dgm:spPr/>
      <dgm:t>
        <a:bodyPr/>
        <a:lstStyle/>
        <a:p>
          <a:endParaRPr lang="pt-BR"/>
        </a:p>
      </dgm:t>
    </dgm:pt>
    <dgm:pt modelId="{00959BFE-D85E-4236-84B8-E8BD221ADAF2}" type="pres">
      <dgm:prSet presAssocID="{FABEDB46-486F-4894-AD34-2198E2EE954D}" presName="connTx" presStyleLbl="parChTrans1D3" presStyleIdx="3" presStyleCnt="9"/>
      <dgm:spPr/>
      <dgm:t>
        <a:bodyPr/>
        <a:lstStyle/>
        <a:p>
          <a:endParaRPr lang="pt-BR"/>
        </a:p>
      </dgm:t>
    </dgm:pt>
    <dgm:pt modelId="{538CD6B2-1570-43F4-A59E-D0A040ACF994}" type="pres">
      <dgm:prSet presAssocID="{82EEFE45-8660-4936-B2DC-C202113984BF}" presName="root2" presStyleCnt="0"/>
      <dgm:spPr/>
    </dgm:pt>
    <dgm:pt modelId="{EDE71BB4-EDA5-476E-8D43-06A662254362}" type="pres">
      <dgm:prSet presAssocID="{82EEFE45-8660-4936-B2DC-C202113984BF}" presName="LevelTwoTextNode" presStyleLbl="node3" presStyleIdx="3" presStyleCnt="9" custScaleX="68302" custScaleY="6830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70BE31F-1361-4B6B-9CC8-C43FB8A9A972}" type="pres">
      <dgm:prSet presAssocID="{82EEFE45-8660-4936-B2DC-C202113984BF}" presName="level3hierChild" presStyleCnt="0"/>
      <dgm:spPr/>
    </dgm:pt>
    <dgm:pt modelId="{CB2F11B8-6D56-4771-B116-0AAB1E8F61DD}" type="pres">
      <dgm:prSet presAssocID="{F5C57BE3-787E-4CC0-AC27-029E7B9C2990}" presName="conn2-1" presStyleLbl="parChTrans1D3" presStyleIdx="4" presStyleCnt="9"/>
      <dgm:spPr/>
      <dgm:t>
        <a:bodyPr/>
        <a:lstStyle/>
        <a:p>
          <a:endParaRPr lang="pt-BR"/>
        </a:p>
      </dgm:t>
    </dgm:pt>
    <dgm:pt modelId="{CCCD7A33-273F-4DDB-9E16-C413A4FE232A}" type="pres">
      <dgm:prSet presAssocID="{F5C57BE3-787E-4CC0-AC27-029E7B9C2990}" presName="connTx" presStyleLbl="parChTrans1D3" presStyleIdx="4" presStyleCnt="9"/>
      <dgm:spPr/>
      <dgm:t>
        <a:bodyPr/>
        <a:lstStyle/>
        <a:p>
          <a:endParaRPr lang="pt-BR"/>
        </a:p>
      </dgm:t>
    </dgm:pt>
    <dgm:pt modelId="{6D739E18-3945-4B2A-BDAD-4C9CF20AA309}" type="pres">
      <dgm:prSet presAssocID="{5E6209CD-FF8C-4AA8-8C39-C480F6D776EC}" presName="root2" presStyleCnt="0"/>
      <dgm:spPr/>
    </dgm:pt>
    <dgm:pt modelId="{2E43B7AF-4450-450C-9E3E-A7F81AD08202}" type="pres">
      <dgm:prSet presAssocID="{5E6209CD-FF8C-4AA8-8C39-C480F6D776EC}" presName="LevelTwoTextNode" presStyleLbl="node3" presStyleIdx="4" presStyleCnt="9" custScaleX="68302" custScaleY="6830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E42FE5F-6923-42F8-B06B-D51FBA2F9F86}" type="pres">
      <dgm:prSet presAssocID="{5E6209CD-FF8C-4AA8-8C39-C480F6D776EC}" presName="level3hierChild" presStyleCnt="0"/>
      <dgm:spPr/>
    </dgm:pt>
    <dgm:pt modelId="{6CBEBB93-EB03-4012-837D-7B2FA11C2827}" type="pres">
      <dgm:prSet presAssocID="{9B4741FE-DB93-4AA0-8123-8334C280B668}" presName="conn2-1" presStyleLbl="parChTrans1D3" presStyleIdx="5" presStyleCnt="9"/>
      <dgm:spPr/>
      <dgm:t>
        <a:bodyPr/>
        <a:lstStyle/>
        <a:p>
          <a:endParaRPr lang="pt-BR"/>
        </a:p>
      </dgm:t>
    </dgm:pt>
    <dgm:pt modelId="{1DDE7FA7-6B3B-4E4A-97DA-D3BBD7D09416}" type="pres">
      <dgm:prSet presAssocID="{9B4741FE-DB93-4AA0-8123-8334C280B668}" presName="connTx" presStyleLbl="parChTrans1D3" presStyleIdx="5" presStyleCnt="9"/>
      <dgm:spPr/>
      <dgm:t>
        <a:bodyPr/>
        <a:lstStyle/>
        <a:p>
          <a:endParaRPr lang="pt-BR"/>
        </a:p>
      </dgm:t>
    </dgm:pt>
    <dgm:pt modelId="{C51AA0DA-C99E-4C72-8BFC-FB5C140297E5}" type="pres">
      <dgm:prSet presAssocID="{8ABE0DB6-01F4-43D2-90BE-6EA0D080F573}" presName="root2" presStyleCnt="0"/>
      <dgm:spPr/>
    </dgm:pt>
    <dgm:pt modelId="{163947F1-095E-4B52-9E2D-4FC34F9BCFB3}" type="pres">
      <dgm:prSet presAssocID="{8ABE0DB6-01F4-43D2-90BE-6EA0D080F573}" presName="LevelTwoTextNode" presStyleLbl="node3" presStyleIdx="5" presStyleCnt="9" custScaleX="68302" custScaleY="6830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CD31DF8-69A5-46C9-889D-05F66181317B}" type="pres">
      <dgm:prSet presAssocID="{8ABE0DB6-01F4-43D2-90BE-6EA0D080F573}" presName="level3hierChild" presStyleCnt="0"/>
      <dgm:spPr/>
    </dgm:pt>
    <dgm:pt modelId="{F328C56C-5BC7-48D8-9E66-22F33BC29028}" type="pres">
      <dgm:prSet presAssocID="{D4523961-4604-4B86-90CA-80C899E4C132}" presName="conn2-1" presStyleLbl="parChTrans1D3" presStyleIdx="6" presStyleCnt="9"/>
      <dgm:spPr/>
      <dgm:t>
        <a:bodyPr/>
        <a:lstStyle/>
        <a:p>
          <a:endParaRPr lang="pt-BR"/>
        </a:p>
      </dgm:t>
    </dgm:pt>
    <dgm:pt modelId="{8413EC37-B8E8-468C-96B7-9E6177D0640E}" type="pres">
      <dgm:prSet presAssocID="{D4523961-4604-4B86-90CA-80C899E4C132}" presName="connTx" presStyleLbl="parChTrans1D3" presStyleIdx="6" presStyleCnt="9"/>
      <dgm:spPr/>
      <dgm:t>
        <a:bodyPr/>
        <a:lstStyle/>
        <a:p>
          <a:endParaRPr lang="pt-BR"/>
        </a:p>
      </dgm:t>
    </dgm:pt>
    <dgm:pt modelId="{4376B6BA-4E7F-4662-AA16-B8CBFCEBE28B}" type="pres">
      <dgm:prSet presAssocID="{588BC9B6-7809-4F45-94FA-5F355B3412FD}" presName="root2" presStyleCnt="0"/>
      <dgm:spPr/>
    </dgm:pt>
    <dgm:pt modelId="{87D5BC91-5623-4065-8A1B-DDE13708CA04}" type="pres">
      <dgm:prSet presAssocID="{588BC9B6-7809-4F45-94FA-5F355B3412FD}" presName="LevelTwoTextNode" presStyleLbl="node3" presStyleIdx="6" presStyleCnt="9" custScaleX="68302" custScaleY="6830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1709FD6-6D8D-4FCC-8DAC-A65C64BE7D28}" type="pres">
      <dgm:prSet presAssocID="{588BC9B6-7809-4F45-94FA-5F355B3412FD}" presName="level3hierChild" presStyleCnt="0"/>
      <dgm:spPr/>
    </dgm:pt>
    <dgm:pt modelId="{3EE6E52E-4DBE-4185-BC65-04C156F3A961}" type="pres">
      <dgm:prSet presAssocID="{159605F4-B2D6-41AD-A9FE-A75F035273F3}" presName="conn2-1" presStyleLbl="parChTrans1D3" presStyleIdx="7" presStyleCnt="9"/>
      <dgm:spPr/>
      <dgm:t>
        <a:bodyPr/>
        <a:lstStyle/>
        <a:p>
          <a:endParaRPr lang="pt-BR"/>
        </a:p>
      </dgm:t>
    </dgm:pt>
    <dgm:pt modelId="{19D95B82-EE22-4D79-A929-AFC1A94206CB}" type="pres">
      <dgm:prSet presAssocID="{159605F4-B2D6-41AD-A9FE-A75F035273F3}" presName="connTx" presStyleLbl="parChTrans1D3" presStyleIdx="7" presStyleCnt="9"/>
      <dgm:spPr/>
      <dgm:t>
        <a:bodyPr/>
        <a:lstStyle/>
        <a:p>
          <a:endParaRPr lang="pt-BR"/>
        </a:p>
      </dgm:t>
    </dgm:pt>
    <dgm:pt modelId="{BBC18072-9ED9-44E3-92D7-5C27927C148D}" type="pres">
      <dgm:prSet presAssocID="{AEE8E571-B4C4-46FD-8CF0-BB9C194EC90F}" presName="root2" presStyleCnt="0"/>
      <dgm:spPr/>
    </dgm:pt>
    <dgm:pt modelId="{6CFBBB89-3B35-433B-94B5-96659B0E989C}" type="pres">
      <dgm:prSet presAssocID="{AEE8E571-B4C4-46FD-8CF0-BB9C194EC90F}" presName="LevelTwoTextNode" presStyleLbl="node3" presStyleIdx="7" presStyleCnt="9" custScaleX="68302" custScaleY="6830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BD748DE-BE4B-4C5F-AA9F-29268ECFB282}" type="pres">
      <dgm:prSet presAssocID="{AEE8E571-B4C4-46FD-8CF0-BB9C194EC90F}" presName="level3hierChild" presStyleCnt="0"/>
      <dgm:spPr/>
    </dgm:pt>
    <dgm:pt modelId="{008610D0-6FE7-4CE0-AEF9-70A704A57A10}" type="pres">
      <dgm:prSet presAssocID="{D5998B6A-3D6B-4EF4-9C46-552BB47E4879}" presName="conn2-1" presStyleLbl="parChTrans1D3" presStyleIdx="8" presStyleCnt="9"/>
      <dgm:spPr/>
      <dgm:t>
        <a:bodyPr/>
        <a:lstStyle/>
        <a:p>
          <a:endParaRPr lang="pt-BR"/>
        </a:p>
      </dgm:t>
    </dgm:pt>
    <dgm:pt modelId="{FF54365E-86AF-44B6-869B-59C0804B4446}" type="pres">
      <dgm:prSet presAssocID="{D5998B6A-3D6B-4EF4-9C46-552BB47E4879}" presName="connTx" presStyleLbl="parChTrans1D3" presStyleIdx="8" presStyleCnt="9"/>
      <dgm:spPr/>
      <dgm:t>
        <a:bodyPr/>
        <a:lstStyle/>
        <a:p>
          <a:endParaRPr lang="pt-BR"/>
        </a:p>
      </dgm:t>
    </dgm:pt>
    <dgm:pt modelId="{302EEC71-00FE-48CC-928B-A88E15CB6528}" type="pres">
      <dgm:prSet presAssocID="{CC525C96-5095-41D8-82A5-714B354A0C9E}" presName="root2" presStyleCnt="0"/>
      <dgm:spPr/>
    </dgm:pt>
    <dgm:pt modelId="{D3E919B4-02BB-4B6E-B099-423CBB6D2946}" type="pres">
      <dgm:prSet presAssocID="{CC525C96-5095-41D8-82A5-714B354A0C9E}" presName="LevelTwoTextNode" presStyleLbl="node3" presStyleIdx="8" presStyleCnt="9" custScaleX="68302" custScaleY="6830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C1350A5-E70B-4916-9EC8-F34658696251}" type="pres">
      <dgm:prSet presAssocID="{CC525C96-5095-41D8-82A5-714B354A0C9E}" presName="level3hierChild" presStyleCnt="0"/>
      <dgm:spPr/>
    </dgm:pt>
  </dgm:ptLst>
  <dgm:cxnLst>
    <dgm:cxn modelId="{85B0EE72-F83E-4DF1-9BB7-F49205E275CE}" srcId="{FB809662-ED72-4CBF-8FB3-5213F61D4879}" destId="{C3BFC69F-299A-43B6-A5AE-2C1B6BE6BF0B}" srcOrd="0" destOrd="0" parTransId="{EE5D9802-9A32-4ECB-8270-41B6FE6D2865}" sibTransId="{A50C8A62-EB91-48C5-BFEE-29D525177682}"/>
    <dgm:cxn modelId="{01029DB4-10AA-4181-825F-2AA436F510F0}" type="presOf" srcId="{CC525C96-5095-41D8-82A5-714B354A0C9E}" destId="{D3E919B4-02BB-4B6E-B099-423CBB6D2946}" srcOrd="0" destOrd="0" presId="urn:microsoft.com/office/officeart/2005/8/layout/hierarchy2"/>
    <dgm:cxn modelId="{8D90D564-A87E-4956-9939-88CC7D86E540}" type="presOf" srcId="{59979D71-67E2-4DA5-80A2-7401A551F164}" destId="{9899B824-ECBB-449B-97EC-6DDDEA8F2A6C}" srcOrd="0" destOrd="0" presId="urn:microsoft.com/office/officeart/2005/8/layout/hierarchy2"/>
    <dgm:cxn modelId="{2BDCF564-069F-467D-946D-BE20F7224981}" srcId="{4237605B-3FED-48EC-8C43-8F7796AF6A05}" destId="{FB809662-ED72-4CBF-8FB3-5213F61D4879}" srcOrd="0" destOrd="0" parTransId="{3B555377-37C0-4E40-A5E7-EADACB70D8D3}" sibTransId="{8750D60B-FF8C-443F-BB41-D9BC597A4B56}"/>
    <dgm:cxn modelId="{EB89A230-A5A1-42B2-A779-42E83624D2BC}" type="presOf" srcId="{F5C57BE3-787E-4CC0-AC27-029E7B9C2990}" destId="{CCCD7A33-273F-4DDB-9E16-C413A4FE232A}" srcOrd="1" destOrd="0" presId="urn:microsoft.com/office/officeart/2005/8/layout/hierarchy2"/>
    <dgm:cxn modelId="{93168755-CF5B-4511-9F8D-792230EEA2BE}" srcId="{C3BFC69F-299A-43B6-A5AE-2C1B6BE6BF0B}" destId="{564AD973-1384-4FA4-9ACC-6253125B3BBF}" srcOrd="0" destOrd="0" parTransId="{317E0ED6-B07E-49C4-89FA-4FA4D99A703A}" sibTransId="{F96BE3D2-ACC2-498A-B528-48830598163D}"/>
    <dgm:cxn modelId="{06444023-AC30-46FB-9546-DB08A7EB0E62}" type="presOf" srcId="{159605F4-B2D6-41AD-A9FE-A75F035273F3}" destId="{19D95B82-EE22-4D79-A929-AFC1A94206CB}" srcOrd="1" destOrd="0" presId="urn:microsoft.com/office/officeart/2005/8/layout/hierarchy2"/>
    <dgm:cxn modelId="{3E9B7387-9EDE-4E01-9463-BBDBB9F401D8}" type="presOf" srcId="{5EBAAE5C-6BFB-4D65-BC35-5F38769333C7}" destId="{19A338A1-A3BE-4C88-8A54-0615C02CD86C}" srcOrd="0" destOrd="0" presId="urn:microsoft.com/office/officeart/2005/8/layout/hierarchy2"/>
    <dgm:cxn modelId="{0EB81B77-E09F-4A9E-B30A-550291CA6041}" type="presOf" srcId="{D5998B6A-3D6B-4EF4-9C46-552BB47E4879}" destId="{008610D0-6FE7-4CE0-AEF9-70A704A57A10}" srcOrd="0" destOrd="0" presId="urn:microsoft.com/office/officeart/2005/8/layout/hierarchy2"/>
    <dgm:cxn modelId="{455E34C5-ED1B-43B0-AF26-C2E12E2EF26E}" type="presOf" srcId="{D5998B6A-3D6B-4EF4-9C46-552BB47E4879}" destId="{FF54365E-86AF-44B6-869B-59C0804B4446}" srcOrd="1" destOrd="0" presId="urn:microsoft.com/office/officeart/2005/8/layout/hierarchy2"/>
    <dgm:cxn modelId="{3CD3A0CF-3C12-4F0E-B042-5E68E294BABE}" type="presOf" srcId="{F5C57BE3-787E-4CC0-AC27-029E7B9C2990}" destId="{CB2F11B8-6D56-4771-B116-0AAB1E8F61DD}" srcOrd="0" destOrd="0" presId="urn:microsoft.com/office/officeart/2005/8/layout/hierarchy2"/>
    <dgm:cxn modelId="{561DCD47-A669-4B41-B51A-A0E3FD6DE891}" type="presOf" srcId="{EE5D9802-9A32-4ECB-8270-41B6FE6D2865}" destId="{AE77F6D8-8C25-4792-9994-884E6A1815FC}" srcOrd="0" destOrd="0" presId="urn:microsoft.com/office/officeart/2005/8/layout/hierarchy2"/>
    <dgm:cxn modelId="{9CD8084A-747F-4E09-9542-521AA8F58D76}" srcId="{E76A5DC9-FFD1-4B31-9BA3-69F06CFAFC95}" destId="{82EEFE45-8660-4936-B2DC-C202113984BF}" srcOrd="0" destOrd="0" parTransId="{FABEDB46-486F-4894-AD34-2198E2EE954D}" sibTransId="{F5D52513-208D-4AA1-BDE6-6F06A82C3EE6}"/>
    <dgm:cxn modelId="{568026E0-5A9A-44A8-8089-C04DAE26D033}" type="presOf" srcId="{82EEFE45-8660-4936-B2DC-C202113984BF}" destId="{EDE71BB4-EDA5-476E-8D43-06A662254362}" srcOrd="0" destOrd="0" presId="urn:microsoft.com/office/officeart/2005/8/layout/hierarchy2"/>
    <dgm:cxn modelId="{A8F28BA1-2D10-438C-A608-DC92A9B88F47}" srcId="{E76A5DC9-FFD1-4B31-9BA3-69F06CFAFC95}" destId="{AEE8E571-B4C4-46FD-8CF0-BB9C194EC90F}" srcOrd="4" destOrd="0" parTransId="{159605F4-B2D6-41AD-A9FE-A75F035273F3}" sibTransId="{F0A981F2-63B2-4D04-8E82-328F5ACE3A88}"/>
    <dgm:cxn modelId="{9B25BBB1-AEDA-40DE-B4FC-816007C5DB6A}" srcId="{E76A5DC9-FFD1-4B31-9BA3-69F06CFAFC95}" destId="{8ABE0DB6-01F4-43D2-90BE-6EA0D080F573}" srcOrd="2" destOrd="0" parTransId="{9B4741FE-DB93-4AA0-8123-8334C280B668}" sibTransId="{14F8DE26-419F-4D1E-9B6B-3999B5C52513}"/>
    <dgm:cxn modelId="{6B0B3393-8FB3-46D5-A84B-58CB5DEEFFDE}" type="presOf" srcId="{96304F4B-8C32-4D23-AB5B-5A442B5A58BD}" destId="{825E53CE-B6FF-4F56-9243-0F5164DB1E15}" srcOrd="1" destOrd="0" presId="urn:microsoft.com/office/officeart/2005/8/layout/hierarchy2"/>
    <dgm:cxn modelId="{EA1D6576-0CD6-4C03-B207-43ED2847E0D8}" srcId="{E76A5DC9-FFD1-4B31-9BA3-69F06CFAFC95}" destId="{CC525C96-5095-41D8-82A5-714B354A0C9E}" srcOrd="5" destOrd="0" parTransId="{D5998B6A-3D6B-4EF4-9C46-552BB47E4879}" sibTransId="{409635EE-555C-4DDD-86BD-9A3C53587851}"/>
    <dgm:cxn modelId="{224F54D4-EAC9-4037-87F2-616D45BB15FD}" type="presOf" srcId="{5E6209CD-FF8C-4AA8-8C39-C480F6D776EC}" destId="{2E43B7AF-4450-450C-9E3E-A7F81AD08202}" srcOrd="0" destOrd="0" presId="urn:microsoft.com/office/officeart/2005/8/layout/hierarchy2"/>
    <dgm:cxn modelId="{512559F8-146B-4C38-8EC6-F922DFDDF233}" type="presOf" srcId="{C3BFC69F-299A-43B6-A5AE-2C1B6BE6BF0B}" destId="{54F8E676-88D7-4465-999A-98AA00D2CEF4}" srcOrd="0" destOrd="0" presId="urn:microsoft.com/office/officeart/2005/8/layout/hierarchy2"/>
    <dgm:cxn modelId="{39D72797-5E47-49B9-BB17-C25BD6879273}" srcId="{C3BFC69F-299A-43B6-A5AE-2C1B6BE6BF0B}" destId="{59979D71-67E2-4DA5-80A2-7401A551F164}" srcOrd="2" destOrd="0" parTransId="{3E13126F-5D38-4C8E-9302-5E9BC2850304}" sibTransId="{3DEDE7FF-C606-4538-B39C-92B80221435C}"/>
    <dgm:cxn modelId="{ECA589CA-7397-49CC-86C4-09D0B858F728}" type="presOf" srcId="{57653428-63BE-4F32-BA60-67985334526D}" destId="{C5E5A327-5E3D-41F5-8DD7-D6290542708D}" srcOrd="0" destOrd="0" presId="urn:microsoft.com/office/officeart/2005/8/layout/hierarchy2"/>
    <dgm:cxn modelId="{89370C6C-1FA5-4B7B-89E7-A4DF9328B2F7}" type="presOf" srcId="{8C1FE416-E9B1-4201-96FB-DF2A7B2041AC}" destId="{4C1CBCBC-8719-4EAD-9637-8F1A1858F3B7}" srcOrd="0" destOrd="0" presId="urn:microsoft.com/office/officeart/2005/8/layout/hierarchy2"/>
    <dgm:cxn modelId="{0D2FF6A8-03E0-4E58-8490-4E36954FD5DD}" type="presOf" srcId="{AEE8E571-B4C4-46FD-8CF0-BB9C194EC90F}" destId="{6CFBBB89-3B35-433B-94B5-96659B0E989C}" srcOrd="0" destOrd="0" presId="urn:microsoft.com/office/officeart/2005/8/layout/hierarchy2"/>
    <dgm:cxn modelId="{949245CE-9BBC-4FF6-966C-69F951BE44BB}" type="presOf" srcId="{FABEDB46-486F-4894-AD34-2198E2EE954D}" destId="{05BBD197-8E83-4684-ADE8-72939F919673}" srcOrd="0" destOrd="0" presId="urn:microsoft.com/office/officeart/2005/8/layout/hierarchy2"/>
    <dgm:cxn modelId="{C95ECF4E-5E0A-455B-ABE1-DC862FA2A2F6}" type="presOf" srcId="{96304F4B-8C32-4D23-AB5B-5A442B5A58BD}" destId="{6C5B0A13-C18E-455B-B52F-CD7C47452B92}" srcOrd="0" destOrd="0" presId="urn:microsoft.com/office/officeart/2005/8/layout/hierarchy2"/>
    <dgm:cxn modelId="{0EE02E99-42B3-44DE-9CA8-32F2F1CC6D92}" type="presOf" srcId="{4237605B-3FED-48EC-8C43-8F7796AF6A05}" destId="{ABC1F3C8-4321-4386-806C-D74F5FDF53B1}" srcOrd="0" destOrd="0" presId="urn:microsoft.com/office/officeart/2005/8/layout/hierarchy2"/>
    <dgm:cxn modelId="{E4B94D98-95D6-4EA0-8F04-8D4B3EE0B74E}" type="presOf" srcId="{D4523961-4604-4B86-90CA-80C899E4C132}" destId="{F328C56C-5BC7-48D8-9E66-22F33BC29028}" srcOrd="0" destOrd="0" presId="urn:microsoft.com/office/officeart/2005/8/layout/hierarchy2"/>
    <dgm:cxn modelId="{11E1B06B-4290-4861-B5D6-64603A9B85C6}" type="presOf" srcId="{317E0ED6-B07E-49C4-89FA-4FA4D99A703A}" destId="{64EC9F63-6C7C-443B-908F-81565268B5EE}" srcOrd="1" destOrd="0" presId="urn:microsoft.com/office/officeart/2005/8/layout/hierarchy2"/>
    <dgm:cxn modelId="{18E765A7-0678-4A13-8C9B-3A42850CCC5D}" srcId="{FB809662-ED72-4CBF-8FB3-5213F61D4879}" destId="{E76A5DC9-FFD1-4B31-9BA3-69F06CFAFC95}" srcOrd="2" destOrd="0" parTransId="{8C1FE416-E9B1-4201-96FB-DF2A7B2041AC}" sibTransId="{CFA5E017-A5A9-459E-97FF-D8E79D0DCA83}"/>
    <dgm:cxn modelId="{82CF178E-9623-431D-9010-27735FF491DE}" type="presOf" srcId="{EC7469CF-5675-41EE-8C45-23F4278A93AF}" destId="{25BF3DCD-9C6E-4F44-827A-E79FF2F9E496}" srcOrd="0" destOrd="0" presId="urn:microsoft.com/office/officeart/2005/8/layout/hierarchy2"/>
    <dgm:cxn modelId="{AC0A07EA-4CC3-42B4-8995-5A0F8C3D1C7A}" type="presOf" srcId="{FABEDB46-486F-4894-AD34-2198E2EE954D}" destId="{00959BFE-D85E-4236-84B8-E8BD221ADAF2}" srcOrd="1" destOrd="0" presId="urn:microsoft.com/office/officeart/2005/8/layout/hierarchy2"/>
    <dgm:cxn modelId="{8AADB700-41E7-4339-BD26-26E484ABBBCD}" srcId="{C3BFC69F-299A-43B6-A5AE-2C1B6BE6BF0B}" destId="{5EBAAE5C-6BFB-4D65-BC35-5F38769333C7}" srcOrd="1" destOrd="0" parTransId="{96304F4B-8C32-4D23-AB5B-5A442B5A58BD}" sibTransId="{9FFA28F8-A07F-4BE1-B702-D4944B65FD1A}"/>
    <dgm:cxn modelId="{DFA08951-6FA3-4B15-B7DB-0381011EFF94}" srcId="{E76A5DC9-FFD1-4B31-9BA3-69F06CFAFC95}" destId="{5E6209CD-FF8C-4AA8-8C39-C480F6D776EC}" srcOrd="1" destOrd="0" parTransId="{F5C57BE3-787E-4CC0-AC27-029E7B9C2990}" sibTransId="{86DECE35-602E-4C93-8098-4C643EC307E8}"/>
    <dgm:cxn modelId="{BA724306-AC0F-4368-8E43-4B06C0BFD360}" type="presOf" srcId="{8C1FE416-E9B1-4201-96FB-DF2A7B2041AC}" destId="{8DE0548E-4ABC-4381-85A9-E69B94087717}" srcOrd="1" destOrd="0" presId="urn:microsoft.com/office/officeart/2005/8/layout/hierarchy2"/>
    <dgm:cxn modelId="{E2779B56-AAD1-4849-B504-EA6E3927A2D3}" type="presOf" srcId="{3E13126F-5D38-4C8E-9302-5E9BC2850304}" destId="{63226F24-B758-4CD7-9A68-5EB70A13981B}" srcOrd="0" destOrd="0" presId="urn:microsoft.com/office/officeart/2005/8/layout/hierarchy2"/>
    <dgm:cxn modelId="{E50D9957-3C00-47F2-ABF3-85DAEB6011D4}" srcId="{E76A5DC9-FFD1-4B31-9BA3-69F06CFAFC95}" destId="{588BC9B6-7809-4F45-94FA-5F355B3412FD}" srcOrd="3" destOrd="0" parTransId="{D4523961-4604-4B86-90CA-80C899E4C132}" sibTransId="{1BFA35F9-60C7-42AA-9496-5F45D2B060C0}"/>
    <dgm:cxn modelId="{CDE83F6B-350B-4F39-92C5-8F5C9909A25F}" type="presOf" srcId="{EE5D9802-9A32-4ECB-8270-41B6FE6D2865}" destId="{E6F11C48-5759-4190-A72D-D1949CFD3B87}" srcOrd="1" destOrd="0" presId="urn:microsoft.com/office/officeart/2005/8/layout/hierarchy2"/>
    <dgm:cxn modelId="{2E683949-DB5A-4EBA-AC1A-6105970CB94C}" type="presOf" srcId="{564AD973-1384-4FA4-9ACC-6253125B3BBF}" destId="{8BCE49A8-5C1C-4CA1-88B6-82C7FCFA3F74}" srcOrd="0" destOrd="0" presId="urn:microsoft.com/office/officeart/2005/8/layout/hierarchy2"/>
    <dgm:cxn modelId="{2E02FA3A-4495-4685-9748-233818EFBFAD}" type="presOf" srcId="{588BC9B6-7809-4F45-94FA-5F355B3412FD}" destId="{87D5BC91-5623-4065-8A1B-DDE13708CA04}" srcOrd="0" destOrd="0" presId="urn:microsoft.com/office/officeart/2005/8/layout/hierarchy2"/>
    <dgm:cxn modelId="{53BC9F16-126F-47C4-91C4-5A33FFF14E21}" type="presOf" srcId="{9B4741FE-DB93-4AA0-8123-8334C280B668}" destId="{1DDE7FA7-6B3B-4E4A-97DA-D3BBD7D09416}" srcOrd="1" destOrd="0" presId="urn:microsoft.com/office/officeart/2005/8/layout/hierarchy2"/>
    <dgm:cxn modelId="{BBE3FD20-D51C-4DB8-9CFE-C59647DFB62D}" type="presOf" srcId="{D4523961-4604-4B86-90CA-80C899E4C132}" destId="{8413EC37-B8E8-468C-96B7-9E6177D0640E}" srcOrd="1" destOrd="0" presId="urn:microsoft.com/office/officeart/2005/8/layout/hierarchy2"/>
    <dgm:cxn modelId="{355EFBF2-8673-4579-956B-D87667BBCBE4}" srcId="{FB809662-ED72-4CBF-8FB3-5213F61D4879}" destId="{57653428-63BE-4F32-BA60-67985334526D}" srcOrd="1" destOrd="0" parTransId="{EC7469CF-5675-41EE-8C45-23F4278A93AF}" sibTransId="{8D39986D-28AB-48D2-A972-2A407877D3E9}"/>
    <dgm:cxn modelId="{1F945C3C-0F8A-4DB9-8CAE-90E1DA095545}" type="presOf" srcId="{3E13126F-5D38-4C8E-9302-5E9BC2850304}" destId="{BBB1C274-D52A-4592-8BFC-672A4F0CCEBE}" srcOrd="1" destOrd="0" presId="urn:microsoft.com/office/officeart/2005/8/layout/hierarchy2"/>
    <dgm:cxn modelId="{16052DED-3542-4D4D-A5FF-0C5034243A84}" type="presOf" srcId="{EC7469CF-5675-41EE-8C45-23F4278A93AF}" destId="{18127B15-D739-414C-9E66-F5F07CC310D6}" srcOrd="1" destOrd="0" presId="urn:microsoft.com/office/officeart/2005/8/layout/hierarchy2"/>
    <dgm:cxn modelId="{E28A6416-5598-4093-A000-6F3695D4BBB3}" type="presOf" srcId="{317E0ED6-B07E-49C4-89FA-4FA4D99A703A}" destId="{7C7180BF-A380-4422-AB25-2B09B41291D5}" srcOrd="0" destOrd="0" presId="urn:microsoft.com/office/officeart/2005/8/layout/hierarchy2"/>
    <dgm:cxn modelId="{C6EBFEB9-4843-4616-8A88-0D08242044E0}" type="presOf" srcId="{159605F4-B2D6-41AD-A9FE-A75F035273F3}" destId="{3EE6E52E-4DBE-4185-BC65-04C156F3A961}" srcOrd="0" destOrd="0" presId="urn:microsoft.com/office/officeart/2005/8/layout/hierarchy2"/>
    <dgm:cxn modelId="{3D8EEE31-0B7F-485D-9530-E3D0CA8A698F}" type="presOf" srcId="{E76A5DC9-FFD1-4B31-9BA3-69F06CFAFC95}" destId="{495158D4-D17B-4FE6-95BF-46FA3EF763FA}" srcOrd="0" destOrd="0" presId="urn:microsoft.com/office/officeart/2005/8/layout/hierarchy2"/>
    <dgm:cxn modelId="{5BF720CE-710E-4B47-99A9-D2C214A93878}" type="presOf" srcId="{9B4741FE-DB93-4AA0-8123-8334C280B668}" destId="{6CBEBB93-EB03-4012-837D-7B2FA11C2827}" srcOrd="0" destOrd="0" presId="urn:microsoft.com/office/officeart/2005/8/layout/hierarchy2"/>
    <dgm:cxn modelId="{C9485EFA-C0C9-46AE-BD39-4F56A9AC53CE}" type="presOf" srcId="{8ABE0DB6-01F4-43D2-90BE-6EA0D080F573}" destId="{163947F1-095E-4B52-9E2D-4FC34F9BCFB3}" srcOrd="0" destOrd="0" presId="urn:microsoft.com/office/officeart/2005/8/layout/hierarchy2"/>
    <dgm:cxn modelId="{9EC6C927-4BD0-4634-AB8E-A6EED718CD42}" type="presOf" srcId="{FB809662-ED72-4CBF-8FB3-5213F61D4879}" destId="{74C22AB9-67D5-48E6-B181-C95188D4149D}" srcOrd="0" destOrd="0" presId="urn:microsoft.com/office/officeart/2005/8/layout/hierarchy2"/>
    <dgm:cxn modelId="{6AEF296B-6CD9-4BF0-B21C-3580AB10AF38}" type="presParOf" srcId="{ABC1F3C8-4321-4386-806C-D74F5FDF53B1}" destId="{F5AEA136-79BD-49BC-8866-2CC5EA1CE243}" srcOrd="0" destOrd="0" presId="urn:microsoft.com/office/officeart/2005/8/layout/hierarchy2"/>
    <dgm:cxn modelId="{92A6D094-8769-4E46-B53D-983AD2DDE93F}" type="presParOf" srcId="{F5AEA136-79BD-49BC-8866-2CC5EA1CE243}" destId="{74C22AB9-67D5-48E6-B181-C95188D4149D}" srcOrd="0" destOrd="0" presId="urn:microsoft.com/office/officeart/2005/8/layout/hierarchy2"/>
    <dgm:cxn modelId="{09E21445-7282-46C1-85EC-2D907CC01AAC}" type="presParOf" srcId="{F5AEA136-79BD-49BC-8866-2CC5EA1CE243}" destId="{EC66F20A-6BCE-4B04-AA70-B36FEB9E1FCA}" srcOrd="1" destOrd="0" presId="urn:microsoft.com/office/officeart/2005/8/layout/hierarchy2"/>
    <dgm:cxn modelId="{92253C1E-AEC4-4890-9326-5947CF78B7FC}" type="presParOf" srcId="{EC66F20A-6BCE-4B04-AA70-B36FEB9E1FCA}" destId="{AE77F6D8-8C25-4792-9994-884E6A1815FC}" srcOrd="0" destOrd="0" presId="urn:microsoft.com/office/officeart/2005/8/layout/hierarchy2"/>
    <dgm:cxn modelId="{12FD9FE2-EB8E-4724-985F-525D933039CF}" type="presParOf" srcId="{AE77F6D8-8C25-4792-9994-884E6A1815FC}" destId="{E6F11C48-5759-4190-A72D-D1949CFD3B87}" srcOrd="0" destOrd="0" presId="urn:microsoft.com/office/officeart/2005/8/layout/hierarchy2"/>
    <dgm:cxn modelId="{6A845C4D-96BC-4169-90A2-020A29BE058E}" type="presParOf" srcId="{EC66F20A-6BCE-4B04-AA70-B36FEB9E1FCA}" destId="{46A83792-D12E-4262-A60E-ACE99C9092CD}" srcOrd="1" destOrd="0" presId="urn:microsoft.com/office/officeart/2005/8/layout/hierarchy2"/>
    <dgm:cxn modelId="{B6309684-3FC8-4440-9162-AE32F66D7313}" type="presParOf" srcId="{46A83792-D12E-4262-A60E-ACE99C9092CD}" destId="{54F8E676-88D7-4465-999A-98AA00D2CEF4}" srcOrd="0" destOrd="0" presId="urn:microsoft.com/office/officeart/2005/8/layout/hierarchy2"/>
    <dgm:cxn modelId="{90A51650-E526-4BFA-92FA-91B33881B8B3}" type="presParOf" srcId="{46A83792-D12E-4262-A60E-ACE99C9092CD}" destId="{8F597569-3C95-4EDB-9221-BF3F42A2B8D8}" srcOrd="1" destOrd="0" presId="urn:microsoft.com/office/officeart/2005/8/layout/hierarchy2"/>
    <dgm:cxn modelId="{1B24BC87-ED8B-4456-A155-C61D5B60B805}" type="presParOf" srcId="{8F597569-3C95-4EDB-9221-BF3F42A2B8D8}" destId="{7C7180BF-A380-4422-AB25-2B09B41291D5}" srcOrd="0" destOrd="0" presId="urn:microsoft.com/office/officeart/2005/8/layout/hierarchy2"/>
    <dgm:cxn modelId="{AEAC7728-EF31-4211-AB22-A6057867078C}" type="presParOf" srcId="{7C7180BF-A380-4422-AB25-2B09B41291D5}" destId="{64EC9F63-6C7C-443B-908F-81565268B5EE}" srcOrd="0" destOrd="0" presId="urn:microsoft.com/office/officeart/2005/8/layout/hierarchy2"/>
    <dgm:cxn modelId="{8891B10A-2A5A-4964-8350-E7C627358F76}" type="presParOf" srcId="{8F597569-3C95-4EDB-9221-BF3F42A2B8D8}" destId="{00DD0C25-2A0D-4FE8-81C4-12B973CB066D}" srcOrd="1" destOrd="0" presId="urn:microsoft.com/office/officeart/2005/8/layout/hierarchy2"/>
    <dgm:cxn modelId="{59B86300-2467-426A-B845-D9B700469648}" type="presParOf" srcId="{00DD0C25-2A0D-4FE8-81C4-12B973CB066D}" destId="{8BCE49A8-5C1C-4CA1-88B6-82C7FCFA3F74}" srcOrd="0" destOrd="0" presId="urn:microsoft.com/office/officeart/2005/8/layout/hierarchy2"/>
    <dgm:cxn modelId="{34FBEFCD-0163-4E63-BF91-04B2F15C3915}" type="presParOf" srcId="{00DD0C25-2A0D-4FE8-81C4-12B973CB066D}" destId="{99ACAC75-55D7-4F06-9949-5985B424A0E6}" srcOrd="1" destOrd="0" presId="urn:microsoft.com/office/officeart/2005/8/layout/hierarchy2"/>
    <dgm:cxn modelId="{B03AFB6A-878E-4C54-9F16-33467C76F112}" type="presParOf" srcId="{8F597569-3C95-4EDB-9221-BF3F42A2B8D8}" destId="{6C5B0A13-C18E-455B-B52F-CD7C47452B92}" srcOrd="2" destOrd="0" presId="urn:microsoft.com/office/officeart/2005/8/layout/hierarchy2"/>
    <dgm:cxn modelId="{6370DD03-A584-42A7-878F-8AD57B13A313}" type="presParOf" srcId="{6C5B0A13-C18E-455B-B52F-CD7C47452B92}" destId="{825E53CE-B6FF-4F56-9243-0F5164DB1E15}" srcOrd="0" destOrd="0" presId="urn:microsoft.com/office/officeart/2005/8/layout/hierarchy2"/>
    <dgm:cxn modelId="{1BC4A002-5563-40EF-A232-5BBE905B376F}" type="presParOf" srcId="{8F597569-3C95-4EDB-9221-BF3F42A2B8D8}" destId="{1C02FC26-2539-4DBB-994F-4C46F30AAEF8}" srcOrd="3" destOrd="0" presId="urn:microsoft.com/office/officeart/2005/8/layout/hierarchy2"/>
    <dgm:cxn modelId="{AA728488-568A-45CB-BC4D-F4847EFE8A31}" type="presParOf" srcId="{1C02FC26-2539-4DBB-994F-4C46F30AAEF8}" destId="{19A338A1-A3BE-4C88-8A54-0615C02CD86C}" srcOrd="0" destOrd="0" presId="urn:microsoft.com/office/officeart/2005/8/layout/hierarchy2"/>
    <dgm:cxn modelId="{84367718-9122-4DD6-895A-F0A5F0895A42}" type="presParOf" srcId="{1C02FC26-2539-4DBB-994F-4C46F30AAEF8}" destId="{DBB36463-15F7-4284-BB69-82DBF206765E}" srcOrd="1" destOrd="0" presId="urn:microsoft.com/office/officeart/2005/8/layout/hierarchy2"/>
    <dgm:cxn modelId="{698F5AF4-2176-404D-B286-E5B0BBBE7100}" type="presParOf" srcId="{8F597569-3C95-4EDB-9221-BF3F42A2B8D8}" destId="{63226F24-B758-4CD7-9A68-5EB70A13981B}" srcOrd="4" destOrd="0" presId="urn:microsoft.com/office/officeart/2005/8/layout/hierarchy2"/>
    <dgm:cxn modelId="{1F056B6C-09CA-4091-9241-4A05E4929B16}" type="presParOf" srcId="{63226F24-B758-4CD7-9A68-5EB70A13981B}" destId="{BBB1C274-D52A-4592-8BFC-672A4F0CCEBE}" srcOrd="0" destOrd="0" presId="urn:microsoft.com/office/officeart/2005/8/layout/hierarchy2"/>
    <dgm:cxn modelId="{583F2D01-C91F-4554-84E7-BF5D934BE8FC}" type="presParOf" srcId="{8F597569-3C95-4EDB-9221-BF3F42A2B8D8}" destId="{3CC3826A-8FE2-49DA-833E-4C64E96747C5}" srcOrd="5" destOrd="0" presId="urn:microsoft.com/office/officeart/2005/8/layout/hierarchy2"/>
    <dgm:cxn modelId="{C65A448D-E477-4EBD-A8A3-31C9B4E638EF}" type="presParOf" srcId="{3CC3826A-8FE2-49DA-833E-4C64E96747C5}" destId="{9899B824-ECBB-449B-97EC-6DDDEA8F2A6C}" srcOrd="0" destOrd="0" presId="urn:microsoft.com/office/officeart/2005/8/layout/hierarchy2"/>
    <dgm:cxn modelId="{F87F2303-9730-4BC8-BAAE-910E58D3535D}" type="presParOf" srcId="{3CC3826A-8FE2-49DA-833E-4C64E96747C5}" destId="{33AB2FF1-32B0-4423-9F5D-19D31B7D3000}" srcOrd="1" destOrd="0" presId="urn:microsoft.com/office/officeart/2005/8/layout/hierarchy2"/>
    <dgm:cxn modelId="{7EFE7888-64CE-4E64-8F5B-3B1C9A3165AD}" type="presParOf" srcId="{EC66F20A-6BCE-4B04-AA70-B36FEB9E1FCA}" destId="{25BF3DCD-9C6E-4F44-827A-E79FF2F9E496}" srcOrd="2" destOrd="0" presId="urn:microsoft.com/office/officeart/2005/8/layout/hierarchy2"/>
    <dgm:cxn modelId="{92FCDF0D-51C2-4229-90F9-9488A38D27B2}" type="presParOf" srcId="{25BF3DCD-9C6E-4F44-827A-E79FF2F9E496}" destId="{18127B15-D739-414C-9E66-F5F07CC310D6}" srcOrd="0" destOrd="0" presId="urn:microsoft.com/office/officeart/2005/8/layout/hierarchy2"/>
    <dgm:cxn modelId="{19C90FD2-8512-4956-916E-24C4063A722E}" type="presParOf" srcId="{EC66F20A-6BCE-4B04-AA70-B36FEB9E1FCA}" destId="{240F1663-990A-4741-AB53-043239361C33}" srcOrd="3" destOrd="0" presId="urn:microsoft.com/office/officeart/2005/8/layout/hierarchy2"/>
    <dgm:cxn modelId="{F351973B-0498-4FBC-8803-3D846BF42B21}" type="presParOf" srcId="{240F1663-990A-4741-AB53-043239361C33}" destId="{C5E5A327-5E3D-41F5-8DD7-D6290542708D}" srcOrd="0" destOrd="0" presId="urn:microsoft.com/office/officeart/2005/8/layout/hierarchy2"/>
    <dgm:cxn modelId="{DC35F5F9-E5C7-4925-9BB2-365B0C09F875}" type="presParOf" srcId="{240F1663-990A-4741-AB53-043239361C33}" destId="{2C313C2C-9D90-4655-B33E-513A8D7A1C87}" srcOrd="1" destOrd="0" presId="urn:microsoft.com/office/officeart/2005/8/layout/hierarchy2"/>
    <dgm:cxn modelId="{FBE7F5CF-4DD2-4774-9C55-537B41A7EC2F}" type="presParOf" srcId="{EC66F20A-6BCE-4B04-AA70-B36FEB9E1FCA}" destId="{4C1CBCBC-8719-4EAD-9637-8F1A1858F3B7}" srcOrd="4" destOrd="0" presId="urn:microsoft.com/office/officeart/2005/8/layout/hierarchy2"/>
    <dgm:cxn modelId="{5B977290-6A08-4EFB-BED5-2FEAE8058113}" type="presParOf" srcId="{4C1CBCBC-8719-4EAD-9637-8F1A1858F3B7}" destId="{8DE0548E-4ABC-4381-85A9-E69B94087717}" srcOrd="0" destOrd="0" presId="urn:microsoft.com/office/officeart/2005/8/layout/hierarchy2"/>
    <dgm:cxn modelId="{A789FFE2-DCD9-49F4-BEE8-A83DB8DFB4FC}" type="presParOf" srcId="{EC66F20A-6BCE-4B04-AA70-B36FEB9E1FCA}" destId="{219E04E9-F10C-48C5-B0C8-57B7F316C8AF}" srcOrd="5" destOrd="0" presId="urn:microsoft.com/office/officeart/2005/8/layout/hierarchy2"/>
    <dgm:cxn modelId="{6FBF475E-F121-49FF-BC00-4D57740CCD79}" type="presParOf" srcId="{219E04E9-F10C-48C5-B0C8-57B7F316C8AF}" destId="{495158D4-D17B-4FE6-95BF-46FA3EF763FA}" srcOrd="0" destOrd="0" presId="urn:microsoft.com/office/officeart/2005/8/layout/hierarchy2"/>
    <dgm:cxn modelId="{F6FA4849-1528-498D-B8F1-B5CB9798488C}" type="presParOf" srcId="{219E04E9-F10C-48C5-B0C8-57B7F316C8AF}" destId="{11129789-9EE1-4A3F-AE58-813D61CEA9E7}" srcOrd="1" destOrd="0" presId="urn:microsoft.com/office/officeart/2005/8/layout/hierarchy2"/>
    <dgm:cxn modelId="{0540202F-9E2D-44D8-9557-201F1F7ECE5E}" type="presParOf" srcId="{11129789-9EE1-4A3F-AE58-813D61CEA9E7}" destId="{05BBD197-8E83-4684-ADE8-72939F919673}" srcOrd="0" destOrd="0" presId="urn:microsoft.com/office/officeart/2005/8/layout/hierarchy2"/>
    <dgm:cxn modelId="{5AAA52FA-C316-4EE9-9B96-72F033FE25B2}" type="presParOf" srcId="{05BBD197-8E83-4684-ADE8-72939F919673}" destId="{00959BFE-D85E-4236-84B8-E8BD221ADAF2}" srcOrd="0" destOrd="0" presId="urn:microsoft.com/office/officeart/2005/8/layout/hierarchy2"/>
    <dgm:cxn modelId="{995AFE7E-DA53-497C-B9E7-3CB582D549B9}" type="presParOf" srcId="{11129789-9EE1-4A3F-AE58-813D61CEA9E7}" destId="{538CD6B2-1570-43F4-A59E-D0A040ACF994}" srcOrd="1" destOrd="0" presId="urn:microsoft.com/office/officeart/2005/8/layout/hierarchy2"/>
    <dgm:cxn modelId="{17F60416-A7F4-4C35-ACDC-CA65E5E8D218}" type="presParOf" srcId="{538CD6B2-1570-43F4-A59E-D0A040ACF994}" destId="{EDE71BB4-EDA5-476E-8D43-06A662254362}" srcOrd="0" destOrd="0" presId="urn:microsoft.com/office/officeart/2005/8/layout/hierarchy2"/>
    <dgm:cxn modelId="{97C26DB6-6D85-4D95-BC30-DEF54368B52C}" type="presParOf" srcId="{538CD6B2-1570-43F4-A59E-D0A040ACF994}" destId="{F70BE31F-1361-4B6B-9CC8-C43FB8A9A972}" srcOrd="1" destOrd="0" presId="urn:microsoft.com/office/officeart/2005/8/layout/hierarchy2"/>
    <dgm:cxn modelId="{A11623DC-E1C0-4948-AC50-348A4A360600}" type="presParOf" srcId="{11129789-9EE1-4A3F-AE58-813D61CEA9E7}" destId="{CB2F11B8-6D56-4771-B116-0AAB1E8F61DD}" srcOrd="2" destOrd="0" presId="urn:microsoft.com/office/officeart/2005/8/layout/hierarchy2"/>
    <dgm:cxn modelId="{8F461CC1-2399-4317-BDE3-250318E98FC1}" type="presParOf" srcId="{CB2F11B8-6D56-4771-B116-0AAB1E8F61DD}" destId="{CCCD7A33-273F-4DDB-9E16-C413A4FE232A}" srcOrd="0" destOrd="0" presId="urn:microsoft.com/office/officeart/2005/8/layout/hierarchy2"/>
    <dgm:cxn modelId="{FF56BF94-A0BF-4997-A454-5AD21331342B}" type="presParOf" srcId="{11129789-9EE1-4A3F-AE58-813D61CEA9E7}" destId="{6D739E18-3945-4B2A-BDAD-4C9CF20AA309}" srcOrd="3" destOrd="0" presId="urn:microsoft.com/office/officeart/2005/8/layout/hierarchy2"/>
    <dgm:cxn modelId="{59B6FB25-0131-45CD-A851-889831874AA1}" type="presParOf" srcId="{6D739E18-3945-4B2A-BDAD-4C9CF20AA309}" destId="{2E43B7AF-4450-450C-9E3E-A7F81AD08202}" srcOrd="0" destOrd="0" presId="urn:microsoft.com/office/officeart/2005/8/layout/hierarchy2"/>
    <dgm:cxn modelId="{DCCF7F27-91C5-4BBC-86A0-B4F51B1B1485}" type="presParOf" srcId="{6D739E18-3945-4B2A-BDAD-4C9CF20AA309}" destId="{9E42FE5F-6923-42F8-B06B-D51FBA2F9F86}" srcOrd="1" destOrd="0" presId="urn:microsoft.com/office/officeart/2005/8/layout/hierarchy2"/>
    <dgm:cxn modelId="{049952DF-4684-45E8-B050-837578C96A7A}" type="presParOf" srcId="{11129789-9EE1-4A3F-AE58-813D61CEA9E7}" destId="{6CBEBB93-EB03-4012-837D-7B2FA11C2827}" srcOrd="4" destOrd="0" presId="urn:microsoft.com/office/officeart/2005/8/layout/hierarchy2"/>
    <dgm:cxn modelId="{67C3C971-F456-482D-8577-E776D184FE1E}" type="presParOf" srcId="{6CBEBB93-EB03-4012-837D-7B2FA11C2827}" destId="{1DDE7FA7-6B3B-4E4A-97DA-D3BBD7D09416}" srcOrd="0" destOrd="0" presId="urn:microsoft.com/office/officeart/2005/8/layout/hierarchy2"/>
    <dgm:cxn modelId="{0FE8C010-D5DC-4404-A4B2-1010B61FB3F3}" type="presParOf" srcId="{11129789-9EE1-4A3F-AE58-813D61CEA9E7}" destId="{C51AA0DA-C99E-4C72-8BFC-FB5C140297E5}" srcOrd="5" destOrd="0" presId="urn:microsoft.com/office/officeart/2005/8/layout/hierarchy2"/>
    <dgm:cxn modelId="{7059CF1F-9D60-4A83-866A-48E052522A78}" type="presParOf" srcId="{C51AA0DA-C99E-4C72-8BFC-FB5C140297E5}" destId="{163947F1-095E-4B52-9E2D-4FC34F9BCFB3}" srcOrd="0" destOrd="0" presId="urn:microsoft.com/office/officeart/2005/8/layout/hierarchy2"/>
    <dgm:cxn modelId="{C7F6E68B-48F7-48F0-A5AB-641CCF1D0AD6}" type="presParOf" srcId="{C51AA0DA-C99E-4C72-8BFC-FB5C140297E5}" destId="{5CD31DF8-69A5-46C9-889D-05F66181317B}" srcOrd="1" destOrd="0" presId="urn:microsoft.com/office/officeart/2005/8/layout/hierarchy2"/>
    <dgm:cxn modelId="{82348B88-280D-4A57-9F42-AF635E0A3378}" type="presParOf" srcId="{11129789-9EE1-4A3F-AE58-813D61CEA9E7}" destId="{F328C56C-5BC7-48D8-9E66-22F33BC29028}" srcOrd="6" destOrd="0" presId="urn:microsoft.com/office/officeart/2005/8/layout/hierarchy2"/>
    <dgm:cxn modelId="{73DFF47B-A9E5-416D-B704-37BAE404656C}" type="presParOf" srcId="{F328C56C-5BC7-48D8-9E66-22F33BC29028}" destId="{8413EC37-B8E8-468C-96B7-9E6177D0640E}" srcOrd="0" destOrd="0" presId="urn:microsoft.com/office/officeart/2005/8/layout/hierarchy2"/>
    <dgm:cxn modelId="{3628AFF0-9E01-4A2C-913B-ED4B420BDF5B}" type="presParOf" srcId="{11129789-9EE1-4A3F-AE58-813D61CEA9E7}" destId="{4376B6BA-4E7F-4662-AA16-B8CBFCEBE28B}" srcOrd="7" destOrd="0" presId="urn:microsoft.com/office/officeart/2005/8/layout/hierarchy2"/>
    <dgm:cxn modelId="{6760073E-11BF-4DF1-B213-3225A655C91B}" type="presParOf" srcId="{4376B6BA-4E7F-4662-AA16-B8CBFCEBE28B}" destId="{87D5BC91-5623-4065-8A1B-DDE13708CA04}" srcOrd="0" destOrd="0" presId="urn:microsoft.com/office/officeart/2005/8/layout/hierarchy2"/>
    <dgm:cxn modelId="{0DB6561E-E0F9-4245-A1F4-756C10BC67C3}" type="presParOf" srcId="{4376B6BA-4E7F-4662-AA16-B8CBFCEBE28B}" destId="{61709FD6-6D8D-4FCC-8DAC-A65C64BE7D28}" srcOrd="1" destOrd="0" presId="urn:microsoft.com/office/officeart/2005/8/layout/hierarchy2"/>
    <dgm:cxn modelId="{D366A8C5-3CF4-4991-B8C2-888C20A4B996}" type="presParOf" srcId="{11129789-9EE1-4A3F-AE58-813D61CEA9E7}" destId="{3EE6E52E-4DBE-4185-BC65-04C156F3A961}" srcOrd="8" destOrd="0" presId="urn:microsoft.com/office/officeart/2005/8/layout/hierarchy2"/>
    <dgm:cxn modelId="{40DADCDE-C2CD-412F-909F-F5F88DBC1BD8}" type="presParOf" srcId="{3EE6E52E-4DBE-4185-BC65-04C156F3A961}" destId="{19D95B82-EE22-4D79-A929-AFC1A94206CB}" srcOrd="0" destOrd="0" presId="urn:microsoft.com/office/officeart/2005/8/layout/hierarchy2"/>
    <dgm:cxn modelId="{B4BAC500-53FE-467D-A039-764D550CEED6}" type="presParOf" srcId="{11129789-9EE1-4A3F-AE58-813D61CEA9E7}" destId="{BBC18072-9ED9-44E3-92D7-5C27927C148D}" srcOrd="9" destOrd="0" presId="urn:microsoft.com/office/officeart/2005/8/layout/hierarchy2"/>
    <dgm:cxn modelId="{39720655-3398-4730-A687-8E43151CB9F9}" type="presParOf" srcId="{BBC18072-9ED9-44E3-92D7-5C27927C148D}" destId="{6CFBBB89-3B35-433B-94B5-96659B0E989C}" srcOrd="0" destOrd="0" presId="urn:microsoft.com/office/officeart/2005/8/layout/hierarchy2"/>
    <dgm:cxn modelId="{9E9C3631-006C-4947-9809-187C5961D08B}" type="presParOf" srcId="{BBC18072-9ED9-44E3-92D7-5C27927C148D}" destId="{BBD748DE-BE4B-4C5F-AA9F-29268ECFB282}" srcOrd="1" destOrd="0" presId="urn:microsoft.com/office/officeart/2005/8/layout/hierarchy2"/>
    <dgm:cxn modelId="{45B162DD-8B7E-45B1-8239-8190DF4C1607}" type="presParOf" srcId="{11129789-9EE1-4A3F-AE58-813D61CEA9E7}" destId="{008610D0-6FE7-4CE0-AEF9-70A704A57A10}" srcOrd="10" destOrd="0" presId="urn:microsoft.com/office/officeart/2005/8/layout/hierarchy2"/>
    <dgm:cxn modelId="{1C197630-C23E-4CF1-843E-8168F80FC889}" type="presParOf" srcId="{008610D0-6FE7-4CE0-AEF9-70A704A57A10}" destId="{FF54365E-86AF-44B6-869B-59C0804B4446}" srcOrd="0" destOrd="0" presId="urn:microsoft.com/office/officeart/2005/8/layout/hierarchy2"/>
    <dgm:cxn modelId="{C12AB519-2003-4BD8-9DBE-4E71BEF24097}" type="presParOf" srcId="{11129789-9EE1-4A3F-AE58-813D61CEA9E7}" destId="{302EEC71-00FE-48CC-928B-A88E15CB6528}" srcOrd="11" destOrd="0" presId="urn:microsoft.com/office/officeart/2005/8/layout/hierarchy2"/>
    <dgm:cxn modelId="{9069ECBD-AF59-43F2-97EE-D2D6795A4DBB}" type="presParOf" srcId="{302EEC71-00FE-48CC-928B-A88E15CB6528}" destId="{D3E919B4-02BB-4B6E-B099-423CBB6D2946}" srcOrd="0" destOrd="0" presId="urn:microsoft.com/office/officeart/2005/8/layout/hierarchy2"/>
    <dgm:cxn modelId="{C34BCADC-B577-44A7-A244-1347B9BE662F}" type="presParOf" srcId="{302EEC71-00FE-48CC-928B-A88E15CB6528}" destId="{7C1350A5-E70B-4916-9EC8-F34658696251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2DE104-B951-493F-ABF0-B3FAE1EECE54}">
      <dsp:nvSpPr>
        <dsp:cNvPr id="0" name=""/>
        <dsp:cNvSpPr/>
      </dsp:nvSpPr>
      <dsp:spPr>
        <a:xfrm>
          <a:off x="3086543" y="515"/>
          <a:ext cx="1321670" cy="859085"/>
        </a:xfrm>
        <a:prstGeom prst="roundRect">
          <a:avLst/>
        </a:prstGeom>
        <a:solidFill>
          <a:srgbClr val="FFC0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/>
              </a:solidFill>
            </a:rPr>
            <a:t>Fidúcia</a:t>
          </a:r>
          <a:endParaRPr lang="pt-BR" sz="1600" kern="1200" dirty="0">
            <a:solidFill>
              <a:schemeClr val="tx1"/>
            </a:solidFill>
          </a:endParaRPr>
        </a:p>
      </dsp:txBody>
      <dsp:txXfrm>
        <a:off x="3086543" y="515"/>
        <a:ext cx="1321670" cy="859085"/>
      </dsp:txXfrm>
    </dsp:sp>
    <dsp:sp modelId="{475E4A0E-3AF7-4177-BC4D-26154B24F6D4}">
      <dsp:nvSpPr>
        <dsp:cNvPr id="0" name=""/>
        <dsp:cNvSpPr/>
      </dsp:nvSpPr>
      <dsp:spPr>
        <a:xfrm>
          <a:off x="1297514" y="430058"/>
          <a:ext cx="4899727" cy="4899727"/>
        </a:xfrm>
        <a:custGeom>
          <a:avLst/>
          <a:gdLst/>
          <a:ahLst/>
          <a:cxnLst/>
          <a:rect l="0" t="0" r="0" b="0"/>
          <a:pathLst>
            <a:path>
              <a:moveTo>
                <a:pt x="3119427" y="93273"/>
              </a:moveTo>
              <a:arcTo wR="2449863" hR="2449863" stAng="17151667" swAng="125453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14E58-BB0F-4068-A474-8410BC835393}">
      <dsp:nvSpPr>
        <dsp:cNvPr id="0" name=""/>
        <dsp:cNvSpPr/>
      </dsp:nvSpPr>
      <dsp:spPr>
        <a:xfrm>
          <a:off x="5001923" y="922914"/>
          <a:ext cx="1321670" cy="859085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err="1" smtClean="0">
              <a:solidFill>
                <a:schemeClr val="tx1"/>
              </a:solidFill>
            </a:rPr>
            <a:t>Responsa</a:t>
          </a:r>
          <a:r>
            <a:rPr lang="pt-BR" sz="1600" kern="1200" dirty="0" smtClean="0">
              <a:solidFill>
                <a:schemeClr val="tx1"/>
              </a:solidFill>
            </a:rPr>
            <a:t> </a:t>
          </a:r>
          <a:r>
            <a:rPr lang="pt-BR" sz="1600" kern="1200" dirty="0" err="1" smtClean="0">
              <a:solidFill>
                <a:schemeClr val="tx1"/>
              </a:solidFill>
            </a:rPr>
            <a:t>bilidade</a:t>
          </a:r>
          <a:endParaRPr lang="pt-BR" sz="1600" kern="1200" dirty="0">
            <a:solidFill>
              <a:schemeClr val="tx1"/>
            </a:solidFill>
          </a:endParaRPr>
        </a:p>
      </dsp:txBody>
      <dsp:txXfrm>
        <a:off x="5001923" y="922914"/>
        <a:ext cx="1321670" cy="859085"/>
      </dsp:txXfrm>
    </dsp:sp>
    <dsp:sp modelId="{68E99126-7D45-4F1A-9D9E-E3F1C26E91C2}">
      <dsp:nvSpPr>
        <dsp:cNvPr id="0" name=""/>
        <dsp:cNvSpPr/>
      </dsp:nvSpPr>
      <dsp:spPr>
        <a:xfrm>
          <a:off x="1324018" y="481406"/>
          <a:ext cx="4899727" cy="4899727"/>
        </a:xfrm>
        <a:custGeom>
          <a:avLst/>
          <a:gdLst/>
          <a:ahLst/>
          <a:cxnLst/>
          <a:rect l="0" t="0" r="0" b="0"/>
          <a:pathLst>
            <a:path>
              <a:moveTo>
                <a:pt x="4618860" y="1310879"/>
              </a:moveTo>
              <a:arcTo wR="2449863" hR="2449863" stAng="19937707" swAng="161525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B7A3DA-4A36-4E5C-8164-3F37F8B154F4}">
      <dsp:nvSpPr>
        <dsp:cNvPr id="0" name=""/>
        <dsp:cNvSpPr/>
      </dsp:nvSpPr>
      <dsp:spPr>
        <a:xfrm>
          <a:off x="5445500" y="2909377"/>
          <a:ext cx="1453837" cy="944994"/>
        </a:xfrm>
        <a:prstGeom prst="roundRect">
          <a:avLst/>
        </a:prstGeom>
        <a:solidFill>
          <a:srgbClr val="C000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/>
              </a:solidFill>
            </a:rPr>
            <a:t>Integridade</a:t>
          </a:r>
          <a:endParaRPr lang="pt-BR" sz="1600" kern="1200" dirty="0">
            <a:solidFill>
              <a:schemeClr val="tx1"/>
            </a:solidFill>
          </a:endParaRPr>
        </a:p>
      </dsp:txBody>
      <dsp:txXfrm>
        <a:off x="5445500" y="2909377"/>
        <a:ext cx="1453837" cy="944994"/>
      </dsp:txXfrm>
    </dsp:sp>
    <dsp:sp modelId="{4D2B7E7B-8DF4-485D-8A91-57979D2145DC}">
      <dsp:nvSpPr>
        <dsp:cNvPr id="0" name=""/>
        <dsp:cNvSpPr/>
      </dsp:nvSpPr>
      <dsp:spPr>
        <a:xfrm>
          <a:off x="1346665" y="384710"/>
          <a:ext cx="4899727" cy="4899727"/>
        </a:xfrm>
        <a:custGeom>
          <a:avLst/>
          <a:gdLst/>
          <a:ahLst/>
          <a:cxnLst/>
          <a:rect l="0" t="0" r="0" b="0"/>
          <a:pathLst>
            <a:path>
              <a:moveTo>
                <a:pt x="4673213" y="3478720"/>
              </a:moveTo>
              <a:arcTo wR="2449863" hR="2449863" stAng="1489942" swAng="138121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3E5D8-5E67-49A7-B29B-CC62670F63E4}">
      <dsp:nvSpPr>
        <dsp:cNvPr id="0" name=""/>
        <dsp:cNvSpPr/>
      </dsp:nvSpPr>
      <dsp:spPr>
        <a:xfrm>
          <a:off x="4149499" y="4657630"/>
          <a:ext cx="1321670" cy="859085"/>
        </a:xfrm>
        <a:prstGeom prst="roundRect">
          <a:avLst/>
        </a:prstGeom>
        <a:solidFill>
          <a:srgbClr val="0080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/>
              </a:solidFill>
            </a:rPr>
            <a:t>Respeito</a:t>
          </a:r>
          <a:endParaRPr lang="pt-BR" sz="1600" kern="1200" dirty="0">
            <a:solidFill>
              <a:schemeClr val="tx1"/>
            </a:solidFill>
          </a:endParaRPr>
        </a:p>
      </dsp:txBody>
      <dsp:txXfrm>
        <a:off x="4149499" y="4657630"/>
        <a:ext cx="1321670" cy="859085"/>
      </dsp:txXfrm>
    </dsp:sp>
    <dsp:sp modelId="{7C8260F7-CE93-4980-8645-8B91D1BA381C}">
      <dsp:nvSpPr>
        <dsp:cNvPr id="0" name=""/>
        <dsp:cNvSpPr/>
      </dsp:nvSpPr>
      <dsp:spPr>
        <a:xfrm>
          <a:off x="1297514" y="430058"/>
          <a:ext cx="4899727" cy="4899727"/>
        </a:xfrm>
        <a:custGeom>
          <a:avLst/>
          <a:gdLst/>
          <a:ahLst/>
          <a:cxnLst/>
          <a:rect l="0" t="0" r="0" b="0"/>
          <a:pathLst>
            <a:path>
              <a:moveTo>
                <a:pt x="2844048" y="4867806"/>
              </a:moveTo>
              <a:arcTo wR="2449863" hR="2449863" stAng="4844448" swAng="111110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8CEAF6-A1B4-45BD-9318-D38E195BD67B}">
      <dsp:nvSpPr>
        <dsp:cNvPr id="0" name=""/>
        <dsp:cNvSpPr/>
      </dsp:nvSpPr>
      <dsp:spPr>
        <a:xfrm>
          <a:off x="2023587" y="4657630"/>
          <a:ext cx="1321670" cy="859085"/>
        </a:xfrm>
        <a:prstGeom prst="roundRect">
          <a:avLst/>
        </a:prstGeom>
        <a:solidFill>
          <a:srgbClr val="FF66CC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/>
              </a:solidFill>
            </a:rPr>
            <a:t>Equidade</a:t>
          </a:r>
          <a:endParaRPr lang="pt-BR" sz="1600" kern="1200" dirty="0">
            <a:solidFill>
              <a:schemeClr val="tx1"/>
            </a:solidFill>
          </a:endParaRPr>
        </a:p>
      </dsp:txBody>
      <dsp:txXfrm>
        <a:off x="2023587" y="4657630"/>
        <a:ext cx="1321670" cy="859085"/>
      </dsp:txXfrm>
    </dsp:sp>
    <dsp:sp modelId="{7FD03164-749A-4739-97AE-348C117A868E}">
      <dsp:nvSpPr>
        <dsp:cNvPr id="0" name=""/>
        <dsp:cNvSpPr/>
      </dsp:nvSpPr>
      <dsp:spPr>
        <a:xfrm>
          <a:off x="1297514" y="430058"/>
          <a:ext cx="4899727" cy="4899727"/>
        </a:xfrm>
        <a:custGeom>
          <a:avLst/>
          <a:gdLst/>
          <a:ahLst/>
          <a:cxnLst/>
          <a:rect l="0" t="0" r="0" b="0"/>
          <a:pathLst>
            <a:path>
              <a:moveTo>
                <a:pt x="757064" y="4220813"/>
              </a:moveTo>
              <a:arcTo wR="2449863" hR="2449863" stAng="8022449" swAng="135715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7BC048-F439-4043-A6FA-8111E265EFC3}">
      <dsp:nvSpPr>
        <dsp:cNvPr id="0" name=""/>
        <dsp:cNvSpPr/>
      </dsp:nvSpPr>
      <dsp:spPr>
        <a:xfrm>
          <a:off x="698102" y="2995525"/>
          <a:ext cx="1321670" cy="859085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/>
              </a:solidFill>
            </a:rPr>
            <a:t>Qualidade</a:t>
          </a:r>
          <a:endParaRPr lang="pt-BR" sz="1600" kern="1200" dirty="0">
            <a:solidFill>
              <a:schemeClr val="tx1"/>
            </a:solidFill>
          </a:endParaRPr>
        </a:p>
      </dsp:txBody>
      <dsp:txXfrm>
        <a:off x="698102" y="2995525"/>
        <a:ext cx="1321670" cy="859085"/>
      </dsp:txXfrm>
    </dsp:sp>
    <dsp:sp modelId="{C7F6B311-6E8F-4C6E-A59C-E9698CBE56F8}">
      <dsp:nvSpPr>
        <dsp:cNvPr id="0" name=""/>
        <dsp:cNvSpPr/>
      </dsp:nvSpPr>
      <dsp:spPr>
        <a:xfrm>
          <a:off x="1297514" y="430058"/>
          <a:ext cx="4899727" cy="4899727"/>
        </a:xfrm>
        <a:custGeom>
          <a:avLst/>
          <a:gdLst/>
          <a:ahLst/>
          <a:cxnLst/>
          <a:rect l="0" t="0" r="0" b="0"/>
          <a:pathLst>
            <a:path>
              <a:moveTo>
                <a:pt x="2175" y="2553074"/>
              </a:moveTo>
              <a:arcTo wR="2449863" hR="2449863" stAng="10655127" swAng="172499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987D38-A820-490E-B7DB-B9BE76DA2335}">
      <dsp:nvSpPr>
        <dsp:cNvPr id="0" name=""/>
        <dsp:cNvSpPr/>
      </dsp:nvSpPr>
      <dsp:spPr>
        <a:xfrm>
          <a:off x="1171162" y="922914"/>
          <a:ext cx="1321670" cy="859085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err="1" smtClean="0">
              <a:solidFill>
                <a:schemeClr val="tx1"/>
              </a:solidFill>
            </a:rPr>
            <a:t>Transpa</a:t>
          </a:r>
          <a:r>
            <a:rPr lang="pt-BR" sz="1600" kern="1200" dirty="0" smtClean="0">
              <a:solidFill>
                <a:schemeClr val="tx1"/>
              </a:solidFill>
            </a:rPr>
            <a:t> </a:t>
          </a:r>
          <a:r>
            <a:rPr lang="pt-BR" sz="1600" kern="1200" dirty="0" err="1" smtClean="0">
              <a:solidFill>
                <a:schemeClr val="tx1"/>
              </a:solidFill>
            </a:rPr>
            <a:t>rência</a:t>
          </a:r>
          <a:endParaRPr lang="pt-BR" sz="1600" kern="1200" dirty="0">
            <a:solidFill>
              <a:schemeClr val="tx1"/>
            </a:solidFill>
          </a:endParaRPr>
        </a:p>
      </dsp:txBody>
      <dsp:txXfrm>
        <a:off x="1171162" y="922914"/>
        <a:ext cx="1321670" cy="859085"/>
      </dsp:txXfrm>
    </dsp:sp>
    <dsp:sp modelId="{E80C57FC-819E-48AD-833A-0B232FD85172}">
      <dsp:nvSpPr>
        <dsp:cNvPr id="0" name=""/>
        <dsp:cNvSpPr/>
      </dsp:nvSpPr>
      <dsp:spPr>
        <a:xfrm>
          <a:off x="1297514" y="430058"/>
          <a:ext cx="4899727" cy="4899727"/>
        </a:xfrm>
        <a:custGeom>
          <a:avLst/>
          <a:gdLst/>
          <a:ahLst/>
          <a:cxnLst/>
          <a:rect l="0" t="0" r="0" b="0"/>
          <a:pathLst>
            <a:path>
              <a:moveTo>
                <a:pt x="983363" y="487413"/>
              </a:moveTo>
              <a:arcTo wR="2449863" hR="2449863" stAng="13993798" swAng="125453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64CA6A-A6FF-4F1D-87AD-AF20AD168F9D}">
      <dsp:nvSpPr>
        <dsp:cNvPr id="0" name=""/>
        <dsp:cNvSpPr/>
      </dsp:nvSpPr>
      <dsp:spPr>
        <a:xfrm>
          <a:off x="2225040" y="2172962"/>
          <a:ext cx="1645920" cy="1645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rgbClr val="002060"/>
              </a:solidFill>
            </a:rPr>
            <a:t>Otimizar os resultados dos Investimentos</a:t>
          </a:r>
          <a:endParaRPr lang="pt-BR" sz="1100" b="1" kern="1200" dirty="0">
            <a:solidFill>
              <a:srgbClr val="002060"/>
            </a:solidFill>
          </a:endParaRPr>
        </a:p>
      </dsp:txBody>
      <dsp:txXfrm>
        <a:off x="2225040" y="2172962"/>
        <a:ext cx="1645920" cy="1645920"/>
      </dsp:txXfrm>
    </dsp:sp>
    <dsp:sp modelId="{FEECE579-564E-4A85-A792-B67D9CC97288}">
      <dsp:nvSpPr>
        <dsp:cNvPr id="0" name=""/>
        <dsp:cNvSpPr/>
      </dsp:nvSpPr>
      <dsp:spPr>
        <a:xfrm rot="11700000">
          <a:off x="758329" y="2340572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9C25E-CEF0-415A-AC41-7589BB13B581}">
      <dsp:nvSpPr>
        <dsp:cNvPr id="0" name=""/>
        <dsp:cNvSpPr/>
      </dsp:nvSpPr>
      <dsp:spPr>
        <a:xfrm>
          <a:off x="1023" y="1763524"/>
          <a:ext cx="1563624" cy="12508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rgbClr val="002060"/>
              </a:solidFill>
            </a:rPr>
            <a:t>Revisão da Estrutura de Investimentos</a:t>
          </a:r>
          <a:endParaRPr lang="pt-BR" sz="1100" b="1" kern="1200" dirty="0">
            <a:solidFill>
              <a:srgbClr val="002060"/>
            </a:solidFill>
          </a:endParaRPr>
        </a:p>
      </dsp:txBody>
      <dsp:txXfrm>
        <a:off x="1023" y="1763524"/>
        <a:ext cx="1563624" cy="1250899"/>
      </dsp:txXfrm>
    </dsp:sp>
    <dsp:sp modelId="{E943A368-79BE-490D-94AE-74591ED083B8}">
      <dsp:nvSpPr>
        <dsp:cNvPr id="0" name=""/>
        <dsp:cNvSpPr/>
      </dsp:nvSpPr>
      <dsp:spPr>
        <a:xfrm rot="14700000">
          <a:off x="1641679" y="1287837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1DC3B9-BC7B-4459-8513-7AD7A4BC9CDD}">
      <dsp:nvSpPr>
        <dsp:cNvPr id="0" name=""/>
        <dsp:cNvSpPr/>
      </dsp:nvSpPr>
      <dsp:spPr>
        <a:xfrm>
          <a:off x="1275118" y="245117"/>
          <a:ext cx="1563624" cy="12508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rgbClr val="002060"/>
              </a:solidFill>
            </a:rPr>
            <a:t>Investimentos Alternativos</a:t>
          </a:r>
          <a:endParaRPr lang="pt-BR" sz="1100" b="1" kern="1200" dirty="0">
            <a:solidFill>
              <a:srgbClr val="002060"/>
            </a:solidFill>
          </a:endParaRPr>
        </a:p>
      </dsp:txBody>
      <dsp:txXfrm>
        <a:off x="1275118" y="245117"/>
        <a:ext cx="1563624" cy="1250899"/>
      </dsp:txXfrm>
    </dsp:sp>
    <dsp:sp modelId="{F94A5982-BBDE-4D0C-B2BC-5A3D3CD1790E}">
      <dsp:nvSpPr>
        <dsp:cNvPr id="0" name=""/>
        <dsp:cNvSpPr/>
      </dsp:nvSpPr>
      <dsp:spPr>
        <a:xfrm rot="17681451">
          <a:off x="3002525" y="1273811"/>
          <a:ext cx="1458782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B1930B-C3B0-4144-865B-E8D16DA7B0F0}">
      <dsp:nvSpPr>
        <dsp:cNvPr id="0" name=""/>
        <dsp:cNvSpPr/>
      </dsp:nvSpPr>
      <dsp:spPr>
        <a:xfrm>
          <a:off x="3254787" y="220198"/>
          <a:ext cx="1563624" cy="12508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rgbClr val="002060"/>
              </a:solidFill>
            </a:rPr>
            <a:t>Mudanças dos Perfis de Investimento</a:t>
          </a:r>
          <a:endParaRPr lang="pt-BR" sz="1100" b="1" kern="1200" dirty="0">
            <a:solidFill>
              <a:srgbClr val="002060"/>
            </a:solidFill>
          </a:endParaRPr>
        </a:p>
      </dsp:txBody>
      <dsp:txXfrm>
        <a:off x="3254787" y="220198"/>
        <a:ext cx="1563624" cy="1250899"/>
      </dsp:txXfrm>
    </dsp:sp>
    <dsp:sp modelId="{544E896B-4A68-480B-8C0C-0F7D8CBB32AF}">
      <dsp:nvSpPr>
        <dsp:cNvPr id="0" name=""/>
        <dsp:cNvSpPr/>
      </dsp:nvSpPr>
      <dsp:spPr>
        <a:xfrm rot="20700000">
          <a:off x="3899275" y="2340572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2A44A6-C06D-4D76-A0A8-55673BBF6394}">
      <dsp:nvSpPr>
        <dsp:cNvPr id="0" name=""/>
        <dsp:cNvSpPr/>
      </dsp:nvSpPr>
      <dsp:spPr>
        <a:xfrm>
          <a:off x="4531352" y="1763524"/>
          <a:ext cx="1563624" cy="12508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rgbClr val="002060"/>
              </a:solidFill>
            </a:rPr>
            <a:t>Rebalanceamento dos Perfis</a:t>
          </a:r>
          <a:endParaRPr lang="pt-BR" sz="1100" b="1" kern="1200" dirty="0">
            <a:solidFill>
              <a:srgbClr val="002060"/>
            </a:solidFill>
          </a:endParaRPr>
        </a:p>
      </dsp:txBody>
      <dsp:txXfrm>
        <a:off x="4531352" y="1763524"/>
        <a:ext cx="1563624" cy="12508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C22AB9-67D5-48E6-B181-C95188D4149D}">
      <dsp:nvSpPr>
        <dsp:cNvPr id="0" name=""/>
        <dsp:cNvSpPr/>
      </dsp:nvSpPr>
      <dsp:spPr>
        <a:xfrm>
          <a:off x="2945" y="1675871"/>
          <a:ext cx="2234922" cy="1117461"/>
        </a:xfrm>
        <a:prstGeom prst="roundRect">
          <a:avLst>
            <a:gd name="adj" fmla="val 10000"/>
          </a:avLst>
        </a:prstGeom>
        <a:solidFill>
          <a:srgbClr val="3366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Plano BD</a:t>
          </a:r>
          <a:endParaRPr lang="pt-BR" sz="1600" b="1" kern="1200" dirty="0"/>
        </a:p>
      </dsp:txBody>
      <dsp:txXfrm>
        <a:off x="2945" y="1675871"/>
        <a:ext cx="2234922" cy="1117461"/>
      </dsp:txXfrm>
    </dsp:sp>
    <dsp:sp modelId="{AE77F6D8-8C25-4792-9994-884E6A1815FC}">
      <dsp:nvSpPr>
        <dsp:cNvPr id="0" name=""/>
        <dsp:cNvSpPr/>
      </dsp:nvSpPr>
      <dsp:spPr>
        <a:xfrm rot="18142389">
          <a:off x="1885300" y="1574106"/>
          <a:ext cx="1517827" cy="39067"/>
        </a:xfrm>
        <a:custGeom>
          <a:avLst/>
          <a:gdLst/>
          <a:ahLst/>
          <a:cxnLst/>
          <a:rect l="0" t="0" r="0" b="0"/>
          <a:pathLst>
            <a:path>
              <a:moveTo>
                <a:pt x="0" y="19533"/>
              </a:moveTo>
              <a:lnTo>
                <a:pt x="1517827" y="19533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8142389">
        <a:off x="2606268" y="1555694"/>
        <a:ext cx="75891" cy="75891"/>
      </dsp:txXfrm>
    </dsp:sp>
    <dsp:sp modelId="{54F8E676-88D7-4465-999A-98AA00D2CEF4}">
      <dsp:nvSpPr>
        <dsp:cNvPr id="0" name=""/>
        <dsp:cNvSpPr/>
      </dsp:nvSpPr>
      <dsp:spPr>
        <a:xfrm>
          <a:off x="3050560" y="393946"/>
          <a:ext cx="2234922" cy="1117461"/>
        </a:xfrm>
        <a:prstGeom prst="roundRect">
          <a:avLst>
            <a:gd name="adj" fmla="val 10000"/>
          </a:avLst>
        </a:prstGeom>
        <a:solidFill>
          <a:srgbClr val="3366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 smtClean="0"/>
            <a:t>Renda Fixa</a:t>
          </a:r>
          <a:endParaRPr lang="pt-BR" sz="1050" b="1" kern="1200" dirty="0"/>
        </a:p>
      </dsp:txBody>
      <dsp:txXfrm>
        <a:off x="3050560" y="393946"/>
        <a:ext cx="2234922" cy="1117461"/>
      </dsp:txXfrm>
    </dsp:sp>
    <dsp:sp modelId="{63226F24-B758-4CD7-9A68-5EB70A13981B}">
      <dsp:nvSpPr>
        <dsp:cNvPr id="0" name=""/>
        <dsp:cNvSpPr/>
      </dsp:nvSpPr>
      <dsp:spPr>
        <a:xfrm>
          <a:off x="5285482" y="933143"/>
          <a:ext cx="812691" cy="39067"/>
        </a:xfrm>
        <a:custGeom>
          <a:avLst/>
          <a:gdLst/>
          <a:ahLst/>
          <a:cxnLst/>
          <a:rect l="0" t="0" r="0" b="0"/>
          <a:pathLst>
            <a:path>
              <a:moveTo>
                <a:pt x="0" y="19533"/>
              </a:moveTo>
              <a:lnTo>
                <a:pt x="812691" y="19533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671511" y="932360"/>
        <a:ext cx="40634" cy="40634"/>
      </dsp:txXfrm>
    </dsp:sp>
    <dsp:sp modelId="{9899B824-ECBB-449B-97EC-6DDDEA8F2A6C}">
      <dsp:nvSpPr>
        <dsp:cNvPr id="0" name=""/>
        <dsp:cNvSpPr/>
      </dsp:nvSpPr>
      <dsp:spPr>
        <a:xfrm>
          <a:off x="6098174" y="605749"/>
          <a:ext cx="1387711" cy="693855"/>
        </a:xfrm>
        <a:prstGeom prst="roundRect">
          <a:avLst>
            <a:gd name="adj" fmla="val 10000"/>
          </a:avLst>
        </a:prstGeom>
        <a:solidFill>
          <a:srgbClr val="3366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/>
            <a:t>INPC+4,5%</a:t>
          </a:r>
          <a:endParaRPr lang="pt-BR" sz="1000" b="1" kern="1200" dirty="0"/>
        </a:p>
      </dsp:txBody>
      <dsp:txXfrm>
        <a:off x="6098174" y="605749"/>
        <a:ext cx="1387711" cy="693855"/>
      </dsp:txXfrm>
    </dsp:sp>
    <dsp:sp modelId="{25BF3DCD-9C6E-4F44-827A-E79FF2F9E496}">
      <dsp:nvSpPr>
        <dsp:cNvPr id="0" name=""/>
        <dsp:cNvSpPr/>
      </dsp:nvSpPr>
      <dsp:spPr>
        <a:xfrm>
          <a:off x="2237868" y="2215068"/>
          <a:ext cx="812691" cy="39067"/>
        </a:xfrm>
        <a:custGeom>
          <a:avLst/>
          <a:gdLst/>
          <a:ahLst/>
          <a:cxnLst/>
          <a:rect l="0" t="0" r="0" b="0"/>
          <a:pathLst>
            <a:path>
              <a:moveTo>
                <a:pt x="0" y="19533"/>
              </a:moveTo>
              <a:lnTo>
                <a:pt x="812691" y="19533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623896" y="2214285"/>
        <a:ext cx="40634" cy="40634"/>
      </dsp:txXfrm>
    </dsp:sp>
    <dsp:sp modelId="{C5E5A327-5E3D-41F5-8DD7-D6290542708D}">
      <dsp:nvSpPr>
        <dsp:cNvPr id="0" name=""/>
        <dsp:cNvSpPr/>
      </dsp:nvSpPr>
      <dsp:spPr>
        <a:xfrm>
          <a:off x="3050560" y="1663788"/>
          <a:ext cx="2031059" cy="1141628"/>
        </a:xfrm>
        <a:prstGeom prst="roundRect">
          <a:avLst>
            <a:gd name="adj" fmla="val 10000"/>
          </a:avLst>
        </a:prstGeom>
        <a:solidFill>
          <a:srgbClr val="3366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/>
            <a:t>Investimentos Estruturados</a:t>
          </a:r>
          <a:endParaRPr lang="pt-BR" sz="1000" b="1" kern="1200" dirty="0"/>
        </a:p>
      </dsp:txBody>
      <dsp:txXfrm>
        <a:off x="3050560" y="1663788"/>
        <a:ext cx="2031059" cy="1141628"/>
      </dsp:txXfrm>
    </dsp:sp>
    <dsp:sp modelId="{4C1CBCBC-8719-4EAD-9637-8F1A1858F3B7}">
      <dsp:nvSpPr>
        <dsp:cNvPr id="0" name=""/>
        <dsp:cNvSpPr/>
      </dsp:nvSpPr>
      <dsp:spPr>
        <a:xfrm rot="3457611">
          <a:off x="1885300" y="2856031"/>
          <a:ext cx="1517827" cy="39067"/>
        </a:xfrm>
        <a:custGeom>
          <a:avLst/>
          <a:gdLst/>
          <a:ahLst/>
          <a:cxnLst/>
          <a:rect l="0" t="0" r="0" b="0"/>
          <a:pathLst>
            <a:path>
              <a:moveTo>
                <a:pt x="0" y="19533"/>
              </a:moveTo>
              <a:lnTo>
                <a:pt x="1517827" y="19533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3457611">
        <a:off x="2606268" y="2837619"/>
        <a:ext cx="75891" cy="75891"/>
      </dsp:txXfrm>
    </dsp:sp>
    <dsp:sp modelId="{495158D4-D17B-4FE6-95BF-46FA3EF763FA}">
      <dsp:nvSpPr>
        <dsp:cNvPr id="0" name=""/>
        <dsp:cNvSpPr/>
      </dsp:nvSpPr>
      <dsp:spPr>
        <a:xfrm>
          <a:off x="3050560" y="2957796"/>
          <a:ext cx="2234922" cy="1117461"/>
        </a:xfrm>
        <a:prstGeom prst="roundRect">
          <a:avLst>
            <a:gd name="adj" fmla="val 10000"/>
          </a:avLst>
        </a:prstGeom>
        <a:solidFill>
          <a:srgbClr val="3366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 smtClean="0"/>
            <a:t>Renda Variável</a:t>
          </a:r>
          <a:endParaRPr lang="pt-BR" sz="1050" b="1" kern="1200" dirty="0"/>
        </a:p>
      </dsp:txBody>
      <dsp:txXfrm>
        <a:off x="3050560" y="2957796"/>
        <a:ext cx="2234922" cy="1117461"/>
      </dsp:txXfrm>
    </dsp:sp>
    <dsp:sp modelId="{05BBD197-8E83-4684-ADE8-72939F919673}">
      <dsp:nvSpPr>
        <dsp:cNvPr id="0" name=""/>
        <dsp:cNvSpPr/>
      </dsp:nvSpPr>
      <dsp:spPr>
        <a:xfrm rot="19949809">
          <a:off x="5233708" y="3285434"/>
          <a:ext cx="916240" cy="39067"/>
        </a:xfrm>
        <a:custGeom>
          <a:avLst/>
          <a:gdLst/>
          <a:ahLst/>
          <a:cxnLst/>
          <a:rect l="0" t="0" r="0" b="0"/>
          <a:pathLst>
            <a:path>
              <a:moveTo>
                <a:pt x="0" y="19533"/>
              </a:moveTo>
              <a:lnTo>
                <a:pt x="916240" y="19533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9949809">
        <a:off x="5668922" y="3282062"/>
        <a:ext cx="45812" cy="45812"/>
      </dsp:txXfrm>
    </dsp:sp>
    <dsp:sp modelId="{EDE71BB4-EDA5-476E-8D43-06A662254362}">
      <dsp:nvSpPr>
        <dsp:cNvPr id="0" name=""/>
        <dsp:cNvSpPr/>
      </dsp:nvSpPr>
      <dsp:spPr>
        <a:xfrm>
          <a:off x="6098174" y="2746481"/>
          <a:ext cx="1387711" cy="693855"/>
        </a:xfrm>
        <a:prstGeom prst="roundRect">
          <a:avLst>
            <a:gd name="adj" fmla="val 10000"/>
          </a:avLst>
        </a:prstGeom>
        <a:solidFill>
          <a:srgbClr val="3366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 smtClean="0"/>
            <a:t>Dividendos </a:t>
          </a:r>
          <a:endParaRPr lang="pt-BR" sz="1050" b="1" kern="1200" dirty="0"/>
        </a:p>
      </dsp:txBody>
      <dsp:txXfrm>
        <a:off x="6098174" y="2746481"/>
        <a:ext cx="1387711" cy="693855"/>
      </dsp:txXfrm>
    </dsp:sp>
    <dsp:sp modelId="{6CBEBB93-EB03-4012-837D-7B2FA11C2827}">
      <dsp:nvSpPr>
        <dsp:cNvPr id="0" name=""/>
        <dsp:cNvSpPr/>
      </dsp:nvSpPr>
      <dsp:spPr>
        <a:xfrm rot="1650191">
          <a:off x="5233708" y="3708552"/>
          <a:ext cx="916240" cy="39067"/>
        </a:xfrm>
        <a:custGeom>
          <a:avLst/>
          <a:gdLst/>
          <a:ahLst/>
          <a:cxnLst/>
          <a:rect l="0" t="0" r="0" b="0"/>
          <a:pathLst>
            <a:path>
              <a:moveTo>
                <a:pt x="0" y="19533"/>
              </a:moveTo>
              <a:lnTo>
                <a:pt x="916240" y="19533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650191">
        <a:off x="5668922" y="3705180"/>
        <a:ext cx="45812" cy="45812"/>
      </dsp:txXfrm>
    </dsp:sp>
    <dsp:sp modelId="{163947F1-095E-4B52-9E2D-4FC34F9BCFB3}">
      <dsp:nvSpPr>
        <dsp:cNvPr id="0" name=""/>
        <dsp:cNvSpPr/>
      </dsp:nvSpPr>
      <dsp:spPr>
        <a:xfrm>
          <a:off x="6098174" y="3592717"/>
          <a:ext cx="1387711" cy="693855"/>
        </a:xfrm>
        <a:prstGeom prst="roundRect">
          <a:avLst>
            <a:gd name="adj" fmla="val 10000"/>
          </a:avLst>
        </a:prstGeom>
        <a:solidFill>
          <a:srgbClr val="3366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 smtClean="0"/>
            <a:t>Ibovespa Ativo</a:t>
          </a:r>
          <a:endParaRPr lang="pt-BR" sz="1050" b="1" kern="1200" dirty="0"/>
        </a:p>
      </dsp:txBody>
      <dsp:txXfrm>
        <a:off x="6098174" y="3592717"/>
        <a:ext cx="1387711" cy="69385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C22AB9-67D5-48E6-B181-C95188D4149D}">
      <dsp:nvSpPr>
        <dsp:cNvPr id="0" name=""/>
        <dsp:cNvSpPr/>
      </dsp:nvSpPr>
      <dsp:spPr>
        <a:xfrm>
          <a:off x="1402499" y="1593264"/>
          <a:ext cx="1398916" cy="699458"/>
        </a:xfrm>
        <a:prstGeom prst="roundRect">
          <a:avLst>
            <a:gd name="adj" fmla="val 10000"/>
          </a:avLst>
        </a:prstGeom>
        <a:solidFill>
          <a:srgbClr val="3366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Plano CD</a:t>
          </a:r>
          <a:endParaRPr lang="pt-BR" sz="1600" b="1" kern="1200" dirty="0"/>
        </a:p>
      </dsp:txBody>
      <dsp:txXfrm>
        <a:off x="1402499" y="1593264"/>
        <a:ext cx="1398916" cy="699458"/>
      </dsp:txXfrm>
    </dsp:sp>
    <dsp:sp modelId="{AE77F6D8-8C25-4792-9994-884E6A1815FC}">
      <dsp:nvSpPr>
        <dsp:cNvPr id="0" name=""/>
        <dsp:cNvSpPr/>
      </dsp:nvSpPr>
      <dsp:spPr>
        <a:xfrm rot="17586846">
          <a:off x="2407850" y="1334867"/>
          <a:ext cx="1295821" cy="24453"/>
        </a:xfrm>
        <a:custGeom>
          <a:avLst/>
          <a:gdLst/>
          <a:ahLst/>
          <a:cxnLst/>
          <a:rect l="0" t="0" r="0" b="0"/>
          <a:pathLst>
            <a:path>
              <a:moveTo>
                <a:pt x="0" y="12226"/>
              </a:moveTo>
              <a:lnTo>
                <a:pt x="1295821" y="12226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7586846">
        <a:off x="3023365" y="1314698"/>
        <a:ext cx="64791" cy="64791"/>
      </dsp:txXfrm>
    </dsp:sp>
    <dsp:sp modelId="{54F8E676-88D7-4465-999A-98AA00D2CEF4}">
      <dsp:nvSpPr>
        <dsp:cNvPr id="0" name=""/>
        <dsp:cNvSpPr/>
      </dsp:nvSpPr>
      <dsp:spPr>
        <a:xfrm>
          <a:off x="3310107" y="401465"/>
          <a:ext cx="1398916" cy="699458"/>
        </a:xfrm>
        <a:prstGeom prst="roundRect">
          <a:avLst>
            <a:gd name="adj" fmla="val 10000"/>
          </a:avLst>
        </a:prstGeom>
        <a:solidFill>
          <a:srgbClr val="3366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 smtClean="0"/>
            <a:t>Renda Fixa</a:t>
          </a:r>
          <a:endParaRPr lang="pt-BR" sz="1050" b="1" kern="1200" dirty="0"/>
        </a:p>
      </dsp:txBody>
      <dsp:txXfrm>
        <a:off x="3310107" y="401465"/>
        <a:ext cx="1398916" cy="699458"/>
      </dsp:txXfrm>
    </dsp:sp>
    <dsp:sp modelId="{7C7180BF-A380-4422-AB25-2B09B41291D5}">
      <dsp:nvSpPr>
        <dsp:cNvPr id="0" name=""/>
        <dsp:cNvSpPr/>
      </dsp:nvSpPr>
      <dsp:spPr>
        <a:xfrm rot="18830498">
          <a:off x="4596171" y="474123"/>
          <a:ext cx="734395" cy="24453"/>
        </a:xfrm>
        <a:custGeom>
          <a:avLst/>
          <a:gdLst/>
          <a:ahLst/>
          <a:cxnLst/>
          <a:rect l="0" t="0" r="0" b="0"/>
          <a:pathLst>
            <a:path>
              <a:moveTo>
                <a:pt x="0" y="12226"/>
              </a:moveTo>
              <a:lnTo>
                <a:pt x="734395" y="12226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8830498">
        <a:off x="4945009" y="467990"/>
        <a:ext cx="36719" cy="36719"/>
      </dsp:txXfrm>
    </dsp:sp>
    <dsp:sp modelId="{8BCE49A8-5C1C-4CA1-88B6-82C7FCFA3F74}">
      <dsp:nvSpPr>
        <dsp:cNvPr id="0" name=""/>
        <dsp:cNvSpPr/>
      </dsp:nvSpPr>
      <dsp:spPr>
        <a:xfrm>
          <a:off x="5217715" y="4352"/>
          <a:ext cx="868617" cy="434308"/>
        </a:xfrm>
        <a:prstGeom prst="roundRect">
          <a:avLst>
            <a:gd name="adj" fmla="val 10000"/>
          </a:avLst>
        </a:prstGeom>
        <a:solidFill>
          <a:srgbClr val="3366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 smtClean="0"/>
            <a:t>IMA-G</a:t>
          </a:r>
          <a:endParaRPr lang="pt-BR" sz="1050" b="1" kern="1200" dirty="0"/>
        </a:p>
      </dsp:txBody>
      <dsp:txXfrm>
        <a:off x="5217715" y="4352"/>
        <a:ext cx="868617" cy="434308"/>
      </dsp:txXfrm>
    </dsp:sp>
    <dsp:sp modelId="{6C5B0A13-C18E-455B-B52F-CD7C47452B92}">
      <dsp:nvSpPr>
        <dsp:cNvPr id="0" name=""/>
        <dsp:cNvSpPr/>
      </dsp:nvSpPr>
      <dsp:spPr>
        <a:xfrm>
          <a:off x="4709023" y="738967"/>
          <a:ext cx="508692" cy="24453"/>
        </a:xfrm>
        <a:custGeom>
          <a:avLst/>
          <a:gdLst/>
          <a:ahLst/>
          <a:cxnLst/>
          <a:rect l="0" t="0" r="0" b="0"/>
          <a:pathLst>
            <a:path>
              <a:moveTo>
                <a:pt x="0" y="12226"/>
              </a:moveTo>
              <a:lnTo>
                <a:pt x="508692" y="12226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950652" y="738477"/>
        <a:ext cx="25434" cy="25434"/>
      </dsp:txXfrm>
    </dsp:sp>
    <dsp:sp modelId="{19A338A1-A3BE-4C88-8A54-0615C02CD86C}">
      <dsp:nvSpPr>
        <dsp:cNvPr id="0" name=""/>
        <dsp:cNvSpPr/>
      </dsp:nvSpPr>
      <dsp:spPr>
        <a:xfrm>
          <a:off x="5217715" y="534040"/>
          <a:ext cx="868617" cy="434308"/>
        </a:xfrm>
        <a:prstGeom prst="roundRect">
          <a:avLst>
            <a:gd name="adj" fmla="val 10000"/>
          </a:avLst>
        </a:prstGeom>
        <a:solidFill>
          <a:srgbClr val="3366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 smtClean="0"/>
            <a:t>Híbridos</a:t>
          </a:r>
          <a:endParaRPr lang="pt-BR" sz="1050" b="1" kern="1200" dirty="0"/>
        </a:p>
      </dsp:txBody>
      <dsp:txXfrm>
        <a:off x="5217715" y="534040"/>
        <a:ext cx="868617" cy="434308"/>
      </dsp:txXfrm>
    </dsp:sp>
    <dsp:sp modelId="{63226F24-B758-4CD7-9A68-5EB70A13981B}">
      <dsp:nvSpPr>
        <dsp:cNvPr id="0" name=""/>
        <dsp:cNvSpPr/>
      </dsp:nvSpPr>
      <dsp:spPr>
        <a:xfrm rot="2769502">
          <a:off x="4596171" y="1003812"/>
          <a:ext cx="734395" cy="24453"/>
        </a:xfrm>
        <a:custGeom>
          <a:avLst/>
          <a:gdLst/>
          <a:ahLst/>
          <a:cxnLst/>
          <a:rect l="0" t="0" r="0" b="0"/>
          <a:pathLst>
            <a:path>
              <a:moveTo>
                <a:pt x="0" y="12226"/>
              </a:moveTo>
              <a:lnTo>
                <a:pt x="734395" y="12226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2769502">
        <a:off x="4945009" y="997679"/>
        <a:ext cx="36719" cy="36719"/>
      </dsp:txXfrm>
    </dsp:sp>
    <dsp:sp modelId="{9899B824-ECBB-449B-97EC-6DDDEA8F2A6C}">
      <dsp:nvSpPr>
        <dsp:cNvPr id="0" name=""/>
        <dsp:cNvSpPr/>
      </dsp:nvSpPr>
      <dsp:spPr>
        <a:xfrm>
          <a:off x="5217715" y="1063728"/>
          <a:ext cx="868617" cy="434308"/>
        </a:xfrm>
        <a:prstGeom prst="roundRect">
          <a:avLst>
            <a:gd name="adj" fmla="val 10000"/>
          </a:avLst>
        </a:prstGeom>
        <a:solidFill>
          <a:srgbClr val="3366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/>
            <a:t>INPC+4,5%</a:t>
          </a:r>
          <a:endParaRPr lang="pt-BR" sz="1000" b="1" kern="1200" dirty="0"/>
        </a:p>
      </dsp:txBody>
      <dsp:txXfrm>
        <a:off x="5217715" y="1063728"/>
        <a:ext cx="868617" cy="434308"/>
      </dsp:txXfrm>
    </dsp:sp>
    <dsp:sp modelId="{25BF3DCD-9C6E-4F44-827A-E79FF2F9E496}">
      <dsp:nvSpPr>
        <dsp:cNvPr id="0" name=""/>
        <dsp:cNvSpPr/>
      </dsp:nvSpPr>
      <dsp:spPr>
        <a:xfrm rot="19353984">
          <a:off x="2735449" y="1736068"/>
          <a:ext cx="640623" cy="24453"/>
        </a:xfrm>
        <a:custGeom>
          <a:avLst/>
          <a:gdLst/>
          <a:ahLst/>
          <a:cxnLst/>
          <a:rect l="0" t="0" r="0" b="0"/>
          <a:pathLst>
            <a:path>
              <a:moveTo>
                <a:pt x="0" y="12226"/>
              </a:moveTo>
              <a:lnTo>
                <a:pt x="640623" y="12226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9353984">
        <a:off x="3039745" y="1732279"/>
        <a:ext cx="32031" cy="32031"/>
      </dsp:txXfrm>
    </dsp:sp>
    <dsp:sp modelId="{C5E5A327-5E3D-41F5-8DD7-D6290542708D}">
      <dsp:nvSpPr>
        <dsp:cNvPr id="0" name=""/>
        <dsp:cNvSpPr/>
      </dsp:nvSpPr>
      <dsp:spPr>
        <a:xfrm>
          <a:off x="3310107" y="1196303"/>
          <a:ext cx="1271310" cy="714585"/>
        </a:xfrm>
        <a:prstGeom prst="roundRect">
          <a:avLst>
            <a:gd name="adj" fmla="val 10000"/>
          </a:avLst>
        </a:prstGeom>
        <a:solidFill>
          <a:srgbClr val="3366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/>
            <a:t>Investimentos Estruturados</a:t>
          </a:r>
          <a:endParaRPr lang="pt-BR" sz="1000" b="1" kern="1200" dirty="0"/>
        </a:p>
      </dsp:txBody>
      <dsp:txXfrm>
        <a:off x="3310107" y="1196303"/>
        <a:ext cx="1271310" cy="714585"/>
      </dsp:txXfrm>
    </dsp:sp>
    <dsp:sp modelId="{4C1CBCBC-8719-4EAD-9637-8F1A1858F3B7}">
      <dsp:nvSpPr>
        <dsp:cNvPr id="0" name=""/>
        <dsp:cNvSpPr/>
      </dsp:nvSpPr>
      <dsp:spPr>
        <a:xfrm rot="4013154">
          <a:off x="2407850" y="2526666"/>
          <a:ext cx="1295821" cy="24453"/>
        </a:xfrm>
        <a:custGeom>
          <a:avLst/>
          <a:gdLst/>
          <a:ahLst/>
          <a:cxnLst/>
          <a:rect l="0" t="0" r="0" b="0"/>
          <a:pathLst>
            <a:path>
              <a:moveTo>
                <a:pt x="0" y="12226"/>
              </a:moveTo>
              <a:lnTo>
                <a:pt x="1295821" y="12226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4013154">
        <a:off x="3023365" y="2506497"/>
        <a:ext cx="64791" cy="64791"/>
      </dsp:txXfrm>
    </dsp:sp>
    <dsp:sp modelId="{495158D4-D17B-4FE6-95BF-46FA3EF763FA}">
      <dsp:nvSpPr>
        <dsp:cNvPr id="0" name=""/>
        <dsp:cNvSpPr/>
      </dsp:nvSpPr>
      <dsp:spPr>
        <a:xfrm>
          <a:off x="3310107" y="2785063"/>
          <a:ext cx="1398916" cy="699458"/>
        </a:xfrm>
        <a:prstGeom prst="roundRect">
          <a:avLst>
            <a:gd name="adj" fmla="val 10000"/>
          </a:avLst>
        </a:prstGeom>
        <a:solidFill>
          <a:srgbClr val="3366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 smtClean="0"/>
            <a:t>Renda Variável</a:t>
          </a:r>
          <a:endParaRPr lang="pt-BR" sz="1050" b="1" kern="1200" dirty="0"/>
        </a:p>
      </dsp:txBody>
      <dsp:txXfrm>
        <a:off x="3310107" y="2785063"/>
        <a:ext cx="1398916" cy="699458"/>
      </dsp:txXfrm>
    </dsp:sp>
    <dsp:sp modelId="{05BBD197-8E83-4684-ADE8-72939F919673}">
      <dsp:nvSpPr>
        <dsp:cNvPr id="0" name=""/>
        <dsp:cNvSpPr/>
      </dsp:nvSpPr>
      <dsp:spPr>
        <a:xfrm rot="17460840">
          <a:off x="4254086" y="2460455"/>
          <a:ext cx="1418565" cy="24453"/>
        </a:xfrm>
        <a:custGeom>
          <a:avLst/>
          <a:gdLst/>
          <a:ahLst/>
          <a:cxnLst/>
          <a:rect l="0" t="0" r="0" b="0"/>
          <a:pathLst>
            <a:path>
              <a:moveTo>
                <a:pt x="0" y="12226"/>
              </a:moveTo>
              <a:lnTo>
                <a:pt x="1418565" y="12226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7460840">
        <a:off x="4927905" y="2437217"/>
        <a:ext cx="70928" cy="70928"/>
      </dsp:txXfrm>
    </dsp:sp>
    <dsp:sp modelId="{EDE71BB4-EDA5-476E-8D43-06A662254362}">
      <dsp:nvSpPr>
        <dsp:cNvPr id="0" name=""/>
        <dsp:cNvSpPr/>
      </dsp:nvSpPr>
      <dsp:spPr>
        <a:xfrm>
          <a:off x="5217715" y="1593417"/>
          <a:ext cx="868617" cy="434308"/>
        </a:xfrm>
        <a:prstGeom prst="roundRect">
          <a:avLst>
            <a:gd name="adj" fmla="val 10000"/>
          </a:avLst>
        </a:prstGeom>
        <a:solidFill>
          <a:srgbClr val="3366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 smtClean="0"/>
            <a:t>IBRX</a:t>
          </a:r>
          <a:endParaRPr lang="pt-BR" sz="1050" b="1" kern="1200" dirty="0"/>
        </a:p>
      </dsp:txBody>
      <dsp:txXfrm>
        <a:off x="5217715" y="1593417"/>
        <a:ext cx="868617" cy="434308"/>
      </dsp:txXfrm>
    </dsp:sp>
    <dsp:sp modelId="{CB2F11B8-6D56-4771-B116-0AAB1E8F61DD}">
      <dsp:nvSpPr>
        <dsp:cNvPr id="0" name=""/>
        <dsp:cNvSpPr/>
      </dsp:nvSpPr>
      <dsp:spPr>
        <a:xfrm rot="18157742">
          <a:off x="4491657" y="2725299"/>
          <a:ext cx="943424" cy="24453"/>
        </a:xfrm>
        <a:custGeom>
          <a:avLst/>
          <a:gdLst/>
          <a:ahLst/>
          <a:cxnLst/>
          <a:rect l="0" t="0" r="0" b="0"/>
          <a:pathLst>
            <a:path>
              <a:moveTo>
                <a:pt x="0" y="12226"/>
              </a:moveTo>
              <a:lnTo>
                <a:pt x="943424" y="12226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8157742">
        <a:off x="4939783" y="2713940"/>
        <a:ext cx="47171" cy="47171"/>
      </dsp:txXfrm>
    </dsp:sp>
    <dsp:sp modelId="{2E43B7AF-4450-450C-9E3E-A7F81AD08202}">
      <dsp:nvSpPr>
        <dsp:cNvPr id="0" name=""/>
        <dsp:cNvSpPr/>
      </dsp:nvSpPr>
      <dsp:spPr>
        <a:xfrm>
          <a:off x="5217715" y="2123105"/>
          <a:ext cx="868617" cy="434308"/>
        </a:xfrm>
        <a:prstGeom prst="roundRect">
          <a:avLst>
            <a:gd name="adj" fmla="val 10000"/>
          </a:avLst>
        </a:prstGeom>
        <a:solidFill>
          <a:srgbClr val="3366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 smtClean="0"/>
            <a:t>Dividendos </a:t>
          </a:r>
          <a:endParaRPr lang="pt-BR" sz="1050" b="1" kern="1200" dirty="0"/>
        </a:p>
      </dsp:txBody>
      <dsp:txXfrm>
        <a:off x="5217715" y="2123105"/>
        <a:ext cx="868617" cy="434308"/>
      </dsp:txXfrm>
    </dsp:sp>
    <dsp:sp modelId="{6CBEBB93-EB03-4012-837D-7B2FA11C2827}">
      <dsp:nvSpPr>
        <dsp:cNvPr id="0" name=""/>
        <dsp:cNvSpPr/>
      </dsp:nvSpPr>
      <dsp:spPr>
        <a:xfrm rot="19949809">
          <a:off x="4676616" y="2990143"/>
          <a:ext cx="573506" cy="24453"/>
        </a:xfrm>
        <a:custGeom>
          <a:avLst/>
          <a:gdLst/>
          <a:ahLst/>
          <a:cxnLst/>
          <a:rect l="0" t="0" r="0" b="0"/>
          <a:pathLst>
            <a:path>
              <a:moveTo>
                <a:pt x="0" y="12226"/>
              </a:moveTo>
              <a:lnTo>
                <a:pt x="573506" y="12226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9949809">
        <a:off x="4949031" y="2988032"/>
        <a:ext cx="28675" cy="28675"/>
      </dsp:txXfrm>
    </dsp:sp>
    <dsp:sp modelId="{163947F1-095E-4B52-9E2D-4FC34F9BCFB3}">
      <dsp:nvSpPr>
        <dsp:cNvPr id="0" name=""/>
        <dsp:cNvSpPr/>
      </dsp:nvSpPr>
      <dsp:spPr>
        <a:xfrm>
          <a:off x="5217715" y="2652794"/>
          <a:ext cx="868617" cy="434308"/>
        </a:xfrm>
        <a:prstGeom prst="roundRect">
          <a:avLst>
            <a:gd name="adj" fmla="val 10000"/>
          </a:avLst>
        </a:prstGeom>
        <a:solidFill>
          <a:srgbClr val="3366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 smtClean="0"/>
            <a:t>Ibovespa Ativo</a:t>
          </a:r>
          <a:endParaRPr lang="pt-BR" sz="1050" b="1" kern="1200" dirty="0"/>
        </a:p>
      </dsp:txBody>
      <dsp:txXfrm>
        <a:off x="5217715" y="2652794"/>
        <a:ext cx="868617" cy="434308"/>
      </dsp:txXfrm>
    </dsp:sp>
    <dsp:sp modelId="{F328C56C-5BC7-48D8-9E66-22F33BC29028}">
      <dsp:nvSpPr>
        <dsp:cNvPr id="0" name=""/>
        <dsp:cNvSpPr/>
      </dsp:nvSpPr>
      <dsp:spPr>
        <a:xfrm rot="1650191">
          <a:off x="4676616" y="3254987"/>
          <a:ext cx="573506" cy="24453"/>
        </a:xfrm>
        <a:custGeom>
          <a:avLst/>
          <a:gdLst/>
          <a:ahLst/>
          <a:cxnLst/>
          <a:rect l="0" t="0" r="0" b="0"/>
          <a:pathLst>
            <a:path>
              <a:moveTo>
                <a:pt x="0" y="12226"/>
              </a:moveTo>
              <a:lnTo>
                <a:pt x="573506" y="12226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650191">
        <a:off x="4949031" y="3252877"/>
        <a:ext cx="28675" cy="28675"/>
      </dsp:txXfrm>
    </dsp:sp>
    <dsp:sp modelId="{87D5BC91-5623-4065-8A1B-DDE13708CA04}">
      <dsp:nvSpPr>
        <dsp:cNvPr id="0" name=""/>
        <dsp:cNvSpPr/>
      </dsp:nvSpPr>
      <dsp:spPr>
        <a:xfrm>
          <a:off x="5217715" y="3182482"/>
          <a:ext cx="868617" cy="434308"/>
        </a:xfrm>
        <a:prstGeom prst="roundRect">
          <a:avLst>
            <a:gd name="adj" fmla="val 10000"/>
          </a:avLst>
        </a:prstGeom>
        <a:solidFill>
          <a:srgbClr val="3366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 smtClean="0"/>
            <a:t>Small </a:t>
          </a:r>
          <a:r>
            <a:rPr lang="pt-BR" sz="1050" b="1" kern="1200" dirty="0" err="1" smtClean="0"/>
            <a:t>Caps</a:t>
          </a:r>
          <a:endParaRPr lang="pt-BR" sz="1050" b="1" kern="1200" dirty="0"/>
        </a:p>
      </dsp:txBody>
      <dsp:txXfrm>
        <a:off x="5217715" y="3182482"/>
        <a:ext cx="868617" cy="434308"/>
      </dsp:txXfrm>
    </dsp:sp>
    <dsp:sp modelId="{3EE6E52E-4DBE-4185-BC65-04C156F3A961}">
      <dsp:nvSpPr>
        <dsp:cNvPr id="0" name=""/>
        <dsp:cNvSpPr/>
      </dsp:nvSpPr>
      <dsp:spPr>
        <a:xfrm rot="3442258">
          <a:off x="4491657" y="3519832"/>
          <a:ext cx="943424" cy="24453"/>
        </a:xfrm>
        <a:custGeom>
          <a:avLst/>
          <a:gdLst/>
          <a:ahLst/>
          <a:cxnLst/>
          <a:rect l="0" t="0" r="0" b="0"/>
          <a:pathLst>
            <a:path>
              <a:moveTo>
                <a:pt x="0" y="12226"/>
              </a:moveTo>
              <a:lnTo>
                <a:pt x="943424" y="12226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3442258">
        <a:off x="4939783" y="3508473"/>
        <a:ext cx="47171" cy="47171"/>
      </dsp:txXfrm>
    </dsp:sp>
    <dsp:sp modelId="{6CFBBB89-3B35-433B-94B5-96659B0E989C}">
      <dsp:nvSpPr>
        <dsp:cNvPr id="0" name=""/>
        <dsp:cNvSpPr/>
      </dsp:nvSpPr>
      <dsp:spPr>
        <a:xfrm>
          <a:off x="5217715" y="3712170"/>
          <a:ext cx="868617" cy="434308"/>
        </a:xfrm>
        <a:prstGeom prst="roundRect">
          <a:avLst>
            <a:gd name="adj" fmla="val 10000"/>
          </a:avLst>
        </a:prstGeom>
        <a:solidFill>
          <a:srgbClr val="3366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 smtClean="0"/>
            <a:t>Valor</a:t>
          </a:r>
          <a:endParaRPr lang="pt-BR" sz="1200" b="1" kern="1200" dirty="0"/>
        </a:p>
      </dsp:txBody>
      <dsp:txXfrm>
        <a:off x="5217715" y="3712170"/>
        <a:ext cx="868617" cy="434308"/>
      </dsp:txXfrm>
    </dsp:sp>
    <dsp:sp modelId="{008610D0-6FE7-4CE0-AEF9-70A704A57A10}">
      <dsp:nvSpPr>
        <dsp:cNvPr id="0" name=""/>
        <dsp:cNvSpPr/>
      </dsp:nvSpPr>
      <dsp:spPr>
        <a:xfrm rot="4139160">
          <a:off x="4254086" y="3784676"/>
          <a:ext cx="1418565" cy="24453"/>
        </a:xfrm>
        <a:custGeom>
          <a:avLst/>
          <a:gdLst/>
          <a:ahLst/>
          <a:cxnLst/>
          <a:rect l="0" t="0" r="0" b="0"/>
          <a:pathLst>
            <a:path>
              <a:moveTo>
                <a:pt x="0" y="12226"/>
              </a:moveTo>
              <a:lnTo>
                <a:pt x="1418565" y="12226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4139160">
        <a:off x="4927905" y="3761438"/>
        <a:ext cx="70928" cy="70928"/>
      </dsp:txXfrm>
    </dsp:sp>
    <dsp:sp modelId="{D3E919B4-02BB-4B6E-B099-423CBB6D2946}">
      <dsp:nvSpPr>
        <dsp:cNvPr id="0" name=""/>
        <dsp:cNvSpPr/>
      </dsp:nvSpPr>
      <dsp:spPr>
        <a:xfrm>
          <a:off x="5217715" y="4241859"/>
          <a:ext cx="868617" cy="434308"/>
        </a:xfrm>
        <a:prstGeom prst="roundRect">
          <a:avLst>
            <a:gd name="adj" fmla="val 10000"/>
          </a:avLst>
        </a:prstGeom>
        <a:solidFill>
          <a:srgbClr val="3366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/>
            <a:t>Ativista</a:t>
          </a:r>
          <a:endParaRPr lang="pt-BR" sz="1100" b="1" kern="1200" dirty="0"/>
        </a:p>
      </dsp:txBody>
      <dsp:txXfrm>
        <a:off x="5217715" y="4241859"/>
        <a:ext cx="868617" cy="434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914424A-FD1B-4FFA-A895-C417E7CACD8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F629A63-A45C-4223-94E5-B406945C820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 smtClean="0"/>
          </a:p>
        </p:txBody>
      </p:sp>
      <p:sp>
        <p:nvSpPr>
          <p:cNvPr id="1741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64887F-8694-40C1-B7FE-7326CE61C06C}" type="slidenum">
              <a:rPr lang="pt-BR" smtClean="0">
                <a:cs typeface="Arial" charset="0"/>
              </a:rPr>
              <a:pPr/>
              <a:t>1</a:t>
            </a:fld>
            <a:endParaRPr lang="pt-BR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0840B0-BFAD-458B-95FC-9FEC1B340D50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D110B7-A485-4EAF-B562-C9D4A45BE59F}" type="slidenum">
              <a:rPr lang="pt-BR" smtClean="0"/>
              <a:pPr>
                <a:defRPr/>
              </a:pPr>
              <a:t>32</a:t>
            </a:fld>
            <a:endParaRPr lang="pt-BR" dirty="0" smtClean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Comunicação\Logo_Celpos.cdr\Logo_Celpo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63" y="6072188"/>
            <a:ext cx="1209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ector reto 4"/>
          <p:cNvCxnSpPr/>
          <p:nvPr userDrawn="1"/>
        </p:nvCxnSpPr>
        <p:spPr>
          <a:xfrm rot="5400000">
            <a:off x="2928938" y="6429375"/>
            <a:ext cx="5715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Comunicação\Logo_Celpos.cdr\Logo_Celpo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15925"/>
            <a:ext cx="1214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7" descr="NE006609AR-template_padrao_CI_celpe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763"/>
            <a:ext cx="9139238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0" descr="NE006609ARtemplate_padrao_CI_2-EP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9238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971600" y="1628800"/>
            <a:ext cx="734481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200"/>
              </a:spcAft>
              <a:defRPr/>
            </a:pPr>
            <a:endParaRPr lang="pt-BR" sz="3600" b="1" dirty="0" smtClean="0">
              <a:solidFill>
                <a:schemeClr val="accent1">
                  <a:lumMod val="50000"/>
                </a:schemeClr>
              </a:solidFill>
              <a:cs typeface="+mn-cs"/>
            </a:endParaRPr>
          </a:p>
          <a:p>
            <a:pPr algn="ctr">
              <a:spcAft>
                <a:spcPts val="1200"/>
              </a:spcAft>
              <a:defRPr/>
            </a:pPr>
            <a:endParaRPr lang="pt-BR" sz="3600" b="1" dirty="0" smtClean="0">
              <a:solidFill>
                <a:srgbClr val="3C8C93"/>
              </a:solidFill>
            </a:endParaRPr>
          </a:p>
          <a:p>
            <a:pPr algn="ctr">
              <a:spcAft>
                <a:spcPts val="1200"/>
              </a:spcAft>
              <a:defRPr/>
            </a:pPr>
            <a:r>
              <a:rPr lang="pt-BR" sz="3600" b="1" dirty="0" smtClean="0">
                <a:solidFill>
                  <a:srgbClr val="3C8C93"/>
                </a:solidFill>
              </a:rPr>
              <a:t>Desafios para os fundos de pensão no 2º semestre</a:t>
            </a:r>
            <a:endParaRPr lang="pt-BR" sz="3600" b="1" dirty="0" smtClean="0">
              <a:solidFill>
                <a:schemeClr val="accent1">
                  <a:lumMod val="50000"/>
                </a:schemeClr>
              </a:solidFill>
              <a:cs typeface="+mn-cs"/>
            </a:endParaRPr>
          </a:p>
          <a:p>
            <a:pPr algn="ctr">
              <a:spcAft>
                <a:spcPts val="1200"/>
              </a:spcAft>
              <a:defRPr/>
            </a:pPr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 </a:t>
            </a:r>
          </a:p>
          <a:p>
            <a:pPr algn="ctr">
              <a:spcAft>
                <a:spcPts val="1200"/>
              </a:spcAft>
              <a:defRPr/>
            </a:pPr>
            <a:endParaRPr lang="pt-BR" sz="3600" b="1" dirty="0" smtClean="0">
              <a:solidFill>
                <a:schemeClr val="accent1">
                  <a:lumMod val="50000"/>
                </a:schemeClr>
              </a:solidFill>
              <a:cs typeface="+mn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321425" y="6092825"/>
            <a:ext cx="2571750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 dirty="0"/>
          </a:p>
        </p:txBody>
      </p:sp>
      <p:sp>
        <p:nvSpPr>
          <p:cNvPr id="1031" name="CaixaDeTexto 9"/>
          <p:cNvSpPr txBox="1">
            <a:spLocks noChangeArrowheads="1"/>
          </p:cNvSpPr>
          <p:nvPr/>
        </p:nvSpPr>
        <p:spPr bwMode="auto">
          <a:xfrm>
            <a:off x="6948264" y="6453336"/>
            <a:ext cx="20882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3B629F"/>
                </a:solidFill>
              </a:rPr>
              <a:t>03.07.2013</a:t>
            </a:r>
            <a:endParaRPr lang="pt-BR" sz="1400" b="1" dirty="0">
              <a:solidFill>
                <a:srgbClr val="3B629F"/>
              </a:solidFill>
            </a:endParaRPr>
          </a:p>
        </p:txBody>
      </p:sp>
      <p:pic>
        <p:nvPicPr>
          <p:cNvPr id="1032" name="Imagem 6" descr="Llogomarca Horizontal com Denominaçã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2374106" cy="79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42875" y="6092825"/>
            <a:ext cx="300037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pic>
        <p:nvPicPr>
          <p:cNvPr id="4104" name="Imagem 5" descr="Logomarca Horizontal sem Denominaçã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04813"/>
            <a:ext cx="17637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144463" y="404813"/>
            <a:ext cx="183515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800" dirty="0"/>
              <a:t>0</a:t>
            </a:r>
          </a:p>
        </p:txBody>
      </p:sp>
      <p:pic>
        <p:nvPicPr>
          <p:cNvPr id="20" name="Imagem 6" descr="Llogomarca Horizontal com Denominaçã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16834"/>
            <a:ext cx="1907704" cy="63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aixaDeTexto 16"/>
          <p:cNvSpPr txBox="1"/>
          <p:nvPr/>
        </p:nvSpPr>
        <p:spPr>
          <a:xfrm>
            <a:off x="6865426" y="6381328"/>
            <a:ext cx="1162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Maio/2013</a:t>
            </a:r>
            <a:endParaRPr lang="pt-BR" sz="10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2385962" y="552673"/>
            <a:ext cx="5786438" cy="5000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00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Arial" pitchFamily="34" charset="0"/>
              </a:rPr>
              <a:t>Benefícios Pagos Acumulado 2013</a:t>
            </a:r>
            <a:endParaRPr lang="pt-BR" sz="2000" dirty="0">
              <a:solidFill>
                <a:schemeClr val="bg1"/>
              </a:solidFill>
              <a:latin typeface="+mj-lt"/>
              <a:ea typeface="Verdana" pitchFamily="34" charset="0"/>
              <a:cs typeface="Arial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771800" y="119675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Planos BD e CD</a:t>
            </a:r>
            <a:endParaRPr lang="pt-BR" sz="18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029845" y="2998113"/>
            <a:ext cx="139813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100" b="1" dirty="0" smtClean="0">
                <a:solidFill>
                  <a:schemeClr val="bg1"/>
                </a:solidFill>
              </a:rPr>
              <a:t>R$</a:t>
            </a:r>
          </a:p>
          <a:p>
            <a:pPr algn="ctr"/>
            <a:r>
              <a:rPr lang="pt-BR" sz="1100" b="1" dirty="0" smtClean="0">
                <a:solidFill>
                  <a:schemeClr val="bg1"/>
                </a:solidFill>
              </a:rPr>
              <a:t>13.714.485,12</a:t>
            </a:r>
            <a:r>
              <a:rPr lang="pt-BR" sz="1100" dirty="0" smtClean="0">
                <a:solidFill>
                  <a:schemeClr val="bg1"/>
                </a:solidFill>
              </a:rPr>
              <a:t> </a:t>
            </a:r>
            <a:endParaRPr lang="pt-BR" sz="11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8300" y="2167359"/>
            <a:ext cx="5867400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2170113" y="333375"/>
            <a:ext cx="5786437" cy="5000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pt-BR" sz="2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2875" y="6021388"/>
            <a:ext cx="300037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pic>
        <p:nvPicPr>
          <p:cNvPr id="20483" name="Imagem 5" descr="Logomarca Horizontal sem Denominaçã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22263"/>
            <a:ext cx="17637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tângulo 10"/>
          <p:cNvSpPr>
            <a:spLocks noChangeArrowheads="1"/>
          </p:cNvSpPr>
          <p:nvPr/>
        </p:nvSpPr>
        <p:spPr bwMode="auto">
          <a:xfrm>
            <a:off x="0" y="6697663"/>
            <a:ext cx="9144000" cy="260350"/>
          </a:xfrm>
          <a:prstGeom prst="rect">
            <a:avLst/>
          </a:prstGeom>
          <a:solidFill>
            <a:srgbClr val="B6C1D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pt-BR" sz="1800">
              <a:latin typeface="Arial" charset="0"/>
            </a:endParaRPr>
          </a:p>
        </p:txBody>
      </p:sp>
      <p:sp>
        <p:nvSpPr>
          <p:cNvPr id="20485" name="Retângulo 5"/>
          <p:cNvSpPr>
            <a:spLocks noChangeArrowheads="1"/>
          </p:cNvSpPr>
          <p:nvPr/>
        </p:nvSpPr>
        <p:spPr bwMode="auto">
          <a:xfrm>
            <a:off x="1403350" y="332656"/>
            <a:ext cx="7343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dirty="0" smtClean="0">
                <a:solidFill>
                  <a:schemeClr val="bg1"/>
                </a:solidFill>
              </a:rPr>
              <a:t>Agenda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44463" y="338138"/>
            <a:ext cx="183515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800" dirty="0"/>
              <a:t>0</a:t>
            </a:r>
          </a:p>
        </p:txBody>
      </p:sp>
      <p:pic>
        <p:nvPicPr>
          <p:cNvPr id="20489" name="Imagem 26" descr="Llogomarca Horizontal com Denominaçã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1087437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Imagem 6" descr="Llogomarca Horizontal com Denominaçã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2656"/>
            <a:ext cx="1907704" cy="63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tângulo 11"/>
          <p:cNvSpPr>
            <a:spLocks noChangeArrowheads="1"/>
          </p:cNvSpPr>
          <p:nvPr/>
        </p:nvSpPr>
        <p:spPr bwMode="auto">
          <a:xfrm>
            <a:off x="8347548" y="6381328"/>
            <a:ext cx="3481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000" dirty="0" smtClean="0">
                <a:solidFill>
                  <a:srgbClr val="3A629F"/>
                </a:solidFill>
              </a:rPr>
              <a:t>18</a:t>
            </a:r>
            <a:endParaRPr lang="pt-BR" sz="1000" dirty="0">
              <a:solidFill>
                <a:srgbClr val="3A629F"/>
              </a:solidFill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827088" y="3068638"/>
            <a:ext cx="7416800" cy="158432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38" name="Retângulo 5"/>
          <p:cNvSpPr>
            <a:spLocks noChangeArrowheads="1"/>
          </p:cNvSpPr>
          <p:nvPr/>
        </p:nvSpPr>
        <p:spPr bwMode="auto">
          <a:xfrm>
            <a:off x="971600" y="3573016"/>
            <a:ext cx="3730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pt-BR" sz="1800" dirty="0" smtClean="0">
                <a:solidFill>
                  <a:schemeClr val="bg1"/>
                </a:solidFill>
                <a:latin typeface="Verdana" pitchFamily="34" charset="0"/>
              </a:rPr>
              <a:t> Plano BD</a:t>
            </a:r>
            <a:endParaRPr lang="pt-BR" sz="18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31763" y="6027738"/>
            <a:ext cx="300037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2627784" y="500063"/>
            <a:ext cx="5328766" cy="50006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pt-BR" sz="2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058" name="Retângulo 5"/>
          <p:cNvSpPr>
            <a:spLocks noChangeArrowheads="1"/>
          </p:cNvSpPr>
          <p:nvPr/>
        </p:nvSpPr>
        <p:spPr bwMode="auto">
          <a:xfrm>
            <a:off x="2627784" y="519113"/>
            <a:ext cx="532859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dirty="0" smtClean="0">
                <a:solidFill>
                  <a:schemeClr val="bg1"/>
                </a:solidFill>
              </a:rPr>
              <a:t>Plano BD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8" name="Imagem 6" descr="Llogomarca Horizontal com Denominaçã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16834"/>
            <a:ext cx="1907704" cy="63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11"/>
          <p:cNvSpPr>
            <a:spLocks noChangeArrowheads="1"/>
          </p:cNvSpPr>
          <p:nvPr/>
        </p:nvSpPr>
        <p:spPr bwMode="auto">
          <a:xfrm>
            <a:off x="8347548" y="6381328"/>
            <a:ext cx="3481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000" dirty="0" smtClean="0">
                <a:solidFill>
                  <a:srgbClr val="3A629F"/>
                </a:solidFill>
              </a:rPr>
              <a:t>19</a:t>
            </a:r>
            <a:endParaRPr lang="pt-BR" sz="1000" dirty="0">
              <a:solidFill>
                <a:srgbClr val="3A629F"/>
              </a:solidFill>
            </a:endParaRPr>
          </a:p>
        </p:txBody>
      </p:sp>
      <p:sp>
        <p:nvSpPr>
          <p:cNvPr id="71" name="Retângulo 70"/>
          <p:cNvSpPr/>
          <p:nvPr/>
        </p:nvSpPr>
        <p:spPr>
          <a:xfrm>
            <a:off x="611560" y="1917407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600" dirty="0" smtClean="0">
              <a:solidFill>
                <a:srgbClr val="33669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1600" dirty="0" smtClean="0">
                <a:solidFill>
                  <a:srgbClr val="33669F"/>
                </a:solidFill>
              </a:rPr>
              <a:t> Plano fechado a novas adesões desde 30/09/1998</a:t>
            </a:r>
          </a:p>
          <a:p>
            <a:endParaRPr lang="pt-BR" sz="1600" dirty="0" smtClean="0">
              <a:solidFill>
                <a:srgbClr val="33669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1600" dirty="0" smtClean="0">
                <a:solidFill>
                  <a:srgbClr val="33669F"/>
                </a:solidFill>
              </a:rPr>
              <a:t> Premissas Atuariais</a:t>
            </a:r>
          </a:p>
          <a:p>
            <a:endParaRPr lang="pt-BR" sz="1600" dirty="0" smtClean="0">
              <a:solidFill>
                <a:srgbClr val="33669F"/>
              </a:solidFill>
            </a:endParaRPr>
          </a:p>
          <a:p>
            <a:pPr lvl="2">
              <a:buFont typeface="Wingdings" pitchFamily="2" charset="2"/>
              <a:buChar char="ü"/>
            </a:pPr>
            <a:r>
              <a:rPr lang="pt-BR" sz="1600" dirty="0" smtClean="0">
                <a:solidFill>
                  <a:srgbClr val="33669F"/>
                </a:solidFill>
              </a:rPr>
              <a:t> Meta Atuarial – INPC + 4,5% ao ano</a:t>
            </a:r>
          </a:p>
          <a:p>
            <a:pPr lvl="2">
              <a:buFont typeface="Wingdings" pitchFamily="2" charset="2"/>
              <a:buChar char="ü"/>
            </a:pPr>
            <a:r>
              <a:rPr lang="pt-BR" sz="1600" dirty="0" smtClean="0">
                <a:solidFill>
                  <a:srgbClr val="33669F"/>
                </a:solidFill>
              </a:rPr>
              <a:t> Tábuas Biométricas – AT 2000 e AT 83	</a:t>
            </a:r>
          </a:p>
          <a:p>
            <a:endParaRPr lang="pt-BR" sz="1600" dirty="0" smtClean="0">
              <a:solidFill>
                <a:srgbClr val="33669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1600" dirty="0" smtClean="0">
                <a:solidFill>
                  <a:srgbClr val="33669F"/>
                </a:solidFill>
              </a:rPr>
              <a:t> Em face da situação atuarial superavitária e nos termos da legislação aplicável, foi permitida a redução total das contribuições dos Participantes (inclusive dos Assistidos) e do Patrocinador destinadas ao custeio dos benefícios do Plano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059832" y="1146230"/>
            <a:ext cx="4032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3B629F"/>
                </a:solidFill>
              </a:rPr>
              <a:t>Características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013025"/>
            <a:ext cx="4261500" cy="380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2170113" y="500063"/>
            <a:ext cx="5786437" cy="50006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pt-BR" sz="2400" dirty="0">
              <a:solidFill>
                <a:schemeClr val="bg1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12291" name="Imagem 5" descr="Logomarca Horizontal sem Denominaçã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04813"/>
            <a:ext cx="17637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tângulo 5"/>
          <p:cNvSpPr>
            <a:spLocks noChangeArrowheads="1"/>
          </p:cNvSpPr>
          <p:nvPr/>
        </p:nvSpPr>
        <p:spPr bwMode="auto">
          <a:xfrm>
            <a:off x="3292251" y="519113"/>
            <a:ext cx="3656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 dirty="0">
                <a:solidFill>
                  <a:schemeClr val="bg1"/>
                </a:solidFill>
                <a:latin typeface="Verdana" pitchFamily="34" charset="0"/>
              </a:rPr>
              <a:t>Reserva Revisão Plano</a:t>
            </a:r>
          </a:p>
        </p:txBody>
      </p:sp>
      <p:sp>
        <p:nvSpPr>
          <p:cNvPr id="5" name="Retângulo 4"/>
          <p:cNvSpPr/>
          <p:nvPr/>
        </p:nvSpPr>
        <p:spPr bwMode="auto">
          <a:xfrm>
            <a:off x="250825" y="6143625"/>
            <a:ext cx="300037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Retângulo 11"/>
          <p:cNvSpPr>
            <a:spLocks noChangeArrowheads="1"/>
          </p:cNvSpPr>
          <p:nvPr/>
        </p:nvSpPr>
        <p:spPr bwMode="auto">
          <a:xfrm>
            <a:off x="1187624" y="1052736"/>
            <a:ext cx="67687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FF0000"/>
                </a:solidFill>
              </a:rPr>
              <a:t>Resultado Plano BD Maio/2013</a:t>
            </a:r>
            <a:endParaRPr lang="pt-BR" sz="16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628800"/>
            <a:ext cx="479753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2170113" y="333375"/>
            <a:ext cx="5786437" cy="5000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pt-BR" sz="2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2875" y="6021388"/>
            <a:ext cx="300037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pic>
        <p:nvPicPr>
          <p:cNvPr id="20483" name="Imagem 5" descr="Logomarca Horizontal sem Denominaçã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22263"/>
            <a:ext cx="17637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tângulo 10"/>
          <p:cNvSpPr>
            <a:spLocks noChangeArrowheads="1"/>
          </p:cNvSpPr>
          <p:nvPr/>
        </p:nvSpPr>
        <p:spPr bwMode="auto">
          <a:xfrm>
            <a:off x="0" y="6697663"/>
            <a:ext cx="9144000" cy="260350"/>
          </a:xfrm>
          <a:prstGeom prst="rect">
            <a:avLst/>
          </a:prstGeom>
          <a:solidFill>
            <a:srgbClr val="B6C1D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pt-BR" sz="1800">
              <a:latin typeface="Arial" charset="0"/>
            </a:endParaRPr>
          </a:p>
        </p:txBody>
      </p:sp>
      <p:sp>
        <p:nvSpPr>
          <p:cNvPr id="20485" name="Retângulo 5"/>
          <p:cNvSpPr>
            <a:spLocks noChangeArrowheads="1"/>
          </p:cNvSpPr>
          <p:nvPr/>
        </p:nvSpPr>
        <p:spPr bwMode="auto">
          <a:xfrm>
            <a:off x="1403350" y="332656"/>
            <a:ext cx="7343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dirty="0" smtClean="0">
                <a:solidFill>
                  <a:schemeClr val="bg1"/>
                </a:solidFill>
              </a:rPr>
              <a:t>Agenda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44463" y="338138"/>
            <a:ext cx="183515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800" dirty="0"/>
              <a:t>0</a:t>
            </a:r>
          </a:p>
        </p:txBody>
      </p:sp>
      <p:pic>
        <p:nvPicPr>
          <p:cNvPr id="20489" name="Imagem 26" descr="Llogomarca Horizontal com Denominaçã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1087437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Imagem 6" descr="Llogomarca Horizontal com Denominaçã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2656"/>
            <a:ext cx="1907704" cy="63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tângulo 11"/>
          <p:cNvSpPr>
            <a:spLocks noChangeArrowheads="1"/>
          </p:cNvSpPr>
          <p:nvPr/>
        </p:nvSpPr>
        <p:spPr bwMode="auto">
          <a:xfrm>
            <a:off x="8347548" y="6381328"/>
            <a:ext cx="3481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000" dirty="0" smtClean="0">
                <a:solidFill>
                  <a:srgbClr val="3A629F"/>
                </a:solidFill>
              </a:rPr>
              <a:t>18</a:t>
            </a:r>
            <a:endParaRPr lang="pt-BR" sz="1000" dirty="0">
              <a:solidFill>
                <a:srgbClr val="3A629F"/>
              </a:solidFill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827088" y="3068638"/>
            <a:ext cx="7416800" cy="158432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38" name="Retângulo 5"/>
          <p:cNvSpPr>
            <a:spLocks noChangeArrowheads="1"/>
          </p:cNvSpPr>
          <p:nvPr/>
        </p:nvSpPr>
        <p:spPr bwMode="auto">
          <a:xfrm>
            <a:off x="971600" y="3573016"/>
            <a:ext cx="3730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pt-BR" sz="1800" dirty="0" smtClean="0">
                <a:solidFill>
                  <a:schemeClr val="bg1"/>
                </a:solidFill>
                <a:latin typeface="Verdana" pitchFamily="34" charset="0"/>
              </a:rPr>
              <a:t>  Sistemas de Controle</a:t>
            </a:r>
            <a:endParaRPr lang="pt-BR" sz="18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2170113" y="500063"/>
            <a:ext cx="5786437" cy="50006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2875" y="6092825"/>
            <a:ext cx="300037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8196" name="Imagem 5" descr="Logomarca Horizontal sem Denominaçã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04813"/>
            <a:ext cx="17637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tângulo 5"/>
          <p:cNvSpPr>
            <a:spLocks noChangeArrowheads="1"/>
          </p:cNvSpPr>
          <p:nvPr/>
        </p:nvSpPr>
        <p:spPr bwMode="auto">
          <a:xfrm>
            <a:off x="2555875" y="519113"/>
            <a:ext cx="5111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>
                <a:solidFill>
                  <a:schemeClr val="bg1"/>
                </a:solidFill>
              </a:rPr>
              <a:t>Gestão da Qualidade</a:t>
            </a:r>
          </a:p>
        </p:txBody>
      </p:sp>
      <p:sp>
        <p:nvSpPr>
          <p:cNvPr id="8198" name="Retângulo 11"/>
          <p:cNvSpPr>
            <a:spLocks noChangeArrowheads="1"/>
          </p:cNvSpPr>
          <p:nvPr/>
        </p:nvSpPr>
        <p:spPr bwMode="auto">
          <a:xfrm>
            <a:off x="8347075" y="6381750"/>
            <a:ext cx="3476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000">
                <a:solidFill>
                  <a:srgbClr val="3A629F"/>
                </a:solidFill>
              </a:rPr>
              <a:t>04</a:t>
            </a:r>
          </a:p>
        </p:txBody>
      </p:sp>
      <p:pic>
        <p:nvPicPr>
          <p:cNvPr id="8200" name="Picture 14" descr="http://valdirgamboa.files.wordpress.com/2011/07/header-sgq-b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2230685"/>
            <a:ext cx="67691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Rectangle 3"/>
          <p:cNvSpPr>
            <a:spLocks noChangeArrowheads="1"/>
          </p:cNvSpPr>
          <p:nvPr/>
        </p:nvSpPr>
        <p:spPr bwMode="auto">
          <a:xfrm>
            <a:off x="539750" y="1943348"/>
            <a:ext cx="1800225" cy="647700"/>
          </a:xfrm>
          <a:prstGeom prst="rect">
            <a:avLst/>
          </a:prstGeom>
          <a:solidFill>
            <a:srgbClr val="ACB8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/>
          </a:p>
        </p:txBody>
      </p:sp>
      <p:sp>
        <p:nvSpPr>
          <p:cNvPr id="8202" name="Retângulo 6"/>
          <p:cNvSpPr>
            <a:spLocks noChangeArrowheads="1"/>
          </p:cNvSpPr>
          <p:nvPr/>
        </p:nvSpPr>
        <p:spPr bwMode="auto">
          <a:xfrm>
            <a:off x="611188" y="2078285"/>
            <a:ext cx="1581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1800" dirty="0"/>
              <a:t>Manutenção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42875" y="6092825"/>
            <a:ext cx="300037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9219" name="Imagem 5" descr="Logomarca Horizontal sem Denominaçã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04813"/>
            <a:ext cx="17637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tângulo 5"/>
          <p:cNvSpPr>
            <a:spLocks noChangeArrowheads="1"/>
          </p:cNvSpPr>
          <p:nvPr/>
        </p:nvSpPr>
        <p:spPr bwMode="auto">
          <a:xfrm>
            <a:off x="2339975" y="519113"/>
            <a:ext cx="554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>
                <a:solidFill>
                  <a:schemeClr val="bg1"/>
                </a:solidFill>
              </a:rPr>
              <a:t>Gestão de Riscos e Controles</a:t>
            </a:r>
          </a:p>
        </p:txBody>
      </p:sp>
      <p:pic>
        <p:nvPicPr>
          <p:cNvPr id="9221" name="Picture 2" descr="Gestão de Riscos e a Nova ISO 31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2428875"/>
            <a:ext cx="80708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tângulo 11"/>
          <p:cNvSpPr>
            <a:spLocks noChangeArrowheads="1"/>
          </p:cNvSpPr>
          <p:nvPr/>
        </p:nvSpPr>
        <p:spPr bwMode="auto">
          <a:xfrm>
            <a:off x="8347075" y="6381750"/>
            <a:ext cx="3476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000">
                <a:solidFill>
                  <a:srgbClr val="3A629F"/>
                </a:solidFill>
              </a:rPr>
              <a:t>05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70113" y="500063"/>
            <a:ext cx="5786437" cy="50006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9224" name="Retângulo 5"/>
          <p:cNvSpPr>
            <a:spLocks noChangeArrowheads="1"/>
          </p:cNvSpPr>
          <p:nvPr/>
        </p:nvSpPr>
        <p:spPr bwMode="auto">
          <a:xfrm>
            <a:off x="2484438" y="519113"/>
            <a:ext cx="5111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>
                <a:solidFill>
                  <a:schemeClr val="bg1"/>
                </a:solidFill>
              </a:rPr>
              <a:t>Gestão de Riscos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39750" y="1917204"/>
            <a:ext cx="1800225" cy="6477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/>
          </a:p>
        </p:txBody>
      </p:sp>
      <p:sp>
        <p:nvSpPr>
          <p:cNvPr id="10" name="Retângulo 6"/>
          <p:cNvSpPr>
            <a:spLocks noChangeArrowheads="1"/>
          </p:cNvSpPr>
          <p:nvPr/>
        </p:nvSpPr>
        <p:spPr bwMode="auto">
          <a:xfrm>
            <a:off x="611188" y="2052141"/>
            <a:ext cx="16257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1800" dirty="0" smtClean="0">
                <a:solidFill>
                  <a:schemeClr val="bg1"/>
                </a:solidFill>
              </a:rPr>
              <a:t>Implantação</a:t>
            </a:r>
            <a:endParaRPr lang="pt-BR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2" name="Picture 13" descr="http://www.bebidasipiranga.com.br/img/logo-s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9519" y="836712"/>
            <a:ext cx="1656977" cy="196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2170113" y="500063"/>
            <a:ext cx="5786437" cy="50006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2875" y="6092825"/>
            <a:ext cx="300037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0245" name="Imagem 5" descr="Logomarca Horizontal sem Denominaçã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04813"/>
            <a:ext cx="17637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Retângulo 11"/>
          <p:cNvSpPr>
            <a:spLocks noChangeArrowheads="1"/>
          </p:cNvSpPr>
          <p:nvPr/>
        </p:nvSpPr>
        <p:spPr bwMode="auto">
          <a:xfrm>
            <a:off x="8347075" y="6063657"/>
            <a:ext cx="3476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000">
                <a:solidFill>
                  <a:srgbClr val="3A629F"/>
                </a:solidFill>
              </a:rPr>
              <a:t>06</a:t>
            </a:r>
          </a:p>
        </p:txBody>
      </p:sp>
      <p:sp>
        <p:nvSpPr>
          <p:cNvPr id="10249" name="Retângulo 5"/>
          <p:cNvSpPr>
            <a:spLocks noChangeArrowheads="1"/>
          </p:cNvSpPr>
          <p:nvPr/>
        </p:nvSpPr>
        <p:spPr bwMode="auto">
          <a:xfrm>
            <a:off x="2484438" y="519113"/>
            <a:ext cx="5111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dirty="0">
                <a:solidFill>
                  <a:schemeClr val="bg1"/>
                </a:solidFill>
              </a:rPr>
              <a:t>Gestão </a:t>
            </a:r>
            <a:r>
              <a:rPr lang="pt-BR" sz="2400" dirty="0" smtClean="0">
                <a:solidFill>
                  <a:schemeClr val="bg1"/>
                </a:solidFill>
              </a:rPr>
              <a:t>Integrada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0250" name="CaixaDeTexto 14"/>
          <p:cNvSpPr txBox="1">
            <a:spLocks noChangeArrowheads="1"/>
          </p:cNvSpPr>
          <p:nvPr/>
        </p:nvSpPr>
        <p:spPr bwMode="auto">
          <a:xfrm>
            <a:off x="179512" y="1228998"/>
            <a:ext cx="7416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pt-BR" sz="1600" b="1" dirty="0">
                <a:solidFill>
                  <a:srgbClr val="00629F"/>
                </a:solidFill>
              </a:rPr>
              <a:t>Integração dos Sistemas de Gestão</a:t>
            </a:r>
          </a:p>
          <a:p>
            <a:pPr marL="342900" indent="-342900" algn="just"/>
            <a:endParaRPr lang="pt-BR" sz="1600" dirty="0">
              <a:solidFill>
                <a:srgbClr val="00629F"/>
              </a:solidFill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pt-BR" sz="1600" dirty="0">
                <a:solidFill>
                  <a:srgbClr val="00629F"/>
                </a:solidFill>
              </a:rPr>
              <a:t>Sistema de Gestão de Riscos X Sistema de Gestão da Qualidade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934" y="3667906"/>
            <a:ext cx="3464934" cy="218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725949"/>
            <a:ext cx="4382411" cy="233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7715272" y="2926656"/>
            <a:ext cx="1080000" cy="1080000"/>
          </a:xfrm>
          <a:prstGeom prst="ellipse">
            <a:avLst/>
          </a:prstGeom>
          <a:solidFill>
            <a:srgbClr val="339966">
              <a:alpha val="70195"/>
            </a:srgbClr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wrap="none" tIns="46800" anchor="ctr"/>
          <a:lstStyle/>
          <a:p>
            <a:pPr algn="ctr"/>
            <a:r>
              <a:rPr lang="en-GB" sz="1600" b="1" dirty="0" smtClean="0">
                <a:solidFill>
                  <a:srgbClr val="37629F"/>
                </a:solidFill>
                <a:latin typeface="Verdana" pitchFamily="34" charset="0"/>
              </a:rPr>
              <a:t>ISO </a:t>
            </a:r>
          </a:p>
          <a:p>
            <a:pPr algn="ctr"/>
            <a:r>
              <a:rPr lang="en-GB" sz="1600" b="1" dirty="0" smtClean="0">
                <a:solidFill>
                  <a:srgbClr val="37629F"/>
                </a:solidFill>
                <a:latin typeface="Verdana" pitchFamily="34" charset="0"/>
              </a:rPr>
              <a:t>31000</a:t>
            </a:r>
            <a:endParaRPr lang="en-GB" sz="1600" b="1" dirty="0">
              <a:solidFill>
                <a:srgbClr val="37629F"/>
              </a:solidFill>
              <a:latin typeface="Verdana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043608" y="3101256"/>
            <a:ext cx="320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37629F"/>
                </a:solidFill>
                <a:latin typeface="Verdana" pitchFamily="34" charset="0"/>
              </a:rPr>
              <a:t>SGQ - Qualidade</a:t>
            </a:r>
          </a:p>
          <a:p>
            <a:r>
              <a:rPr lang="pt-BR" sz="1600" dirty="0" smtClean="0">
                <a:solidFill>
                  <a:srgbClr val="37629F"/>
                </a:solidFill>
                <a:latin typeface="Verdana" pitchFamily="34" charset="0"/>
              </a:rPr>
              <a:t>Implantado/certificado -2011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608360" y="3133849"/>
            <a:ext cx="320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37629F"/>
                </a:solidFill>
                <a:latin typeface="Verdana" pitchFamily="34" charset="0"/>
              </a:rPr>
              <a:t>SGR – Riscos</a:t>
            </a:r>
          </a:p>
          <a:p>
            <a:pPr algn="ctr"/>
            <a:r>
              <a:rPr lang="pt-BR" sz="1600" dirty="0" smtClean="0">
                <a:solidFill>
                  <a:srgbClr val="37629F"/>
                </a:solidFill>
                <a:latin typeface="Verdana" pitchFamily="34" charset="0"/>
              </a:rPr>
              <a:t>Proposta para 2013</a:t>
            </a:r>
          </a:p>
        </p:txBody>
      </p:sp>
      <p:sp>
        <p:nvSpPr>
          <p:cNvPr id="17" name="Seta para a esquerda e para a direita 16"/>
          <p:cNvSpPr/>
          <p:nvPr/>
        </p:nvSpPr>
        <p:spPr>
          <a:xfrm>
            <a:off x="3643306" y="4578160"/>
            <a:ext cx="1000132" cy="500066"/>
          </a:xfrm>
          <a:prstGeom prst="leftRightArrow">
            <a:avLst/>
          </a:prstGeom>
          <a:solidFill>
            <a:srgbClr val="FFFF00"/>
          </a:solidFill>
          <a:ln>
            <a:solidFill>
              <a:srgbClr val="C75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71406" y="2852936"/>
            <a:ext cx="1079500" cy="1079500"/>
          </a:xfrm>
          <a:prstGeom prst="ellipse">
            <a:avLst/>
          </a:prstGeom>
          <a:solidFill>
            <a:schemeClr val="accent1">
              <a:lumMod val="90000"/>
              <a:alpha val="70000"/>
            </a:schemeClr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wrap="none" tIns="46800" rIns="90000" anchor="ctr"/>
          <a:lstStyle/>
          <a:p>
            <a:pPr algn="ctr"/>
            <a:r>
              <a:rPr lang="en-GB" sz="1600" b="1" dirty="0" smtClean="0">
                <a:solidFill>
                  <a:srgbClr val="37629F"/>
                </a:solidFill>
                <a:latin typeface="Verdana" pitchFamily="34" charset="0"/>
              </a:rPr>
              <a:t>ISO</a:t>
            </a:r>
          </a:p>
          <a:p>
            <a:pPr algn="ctr"/>
            <a:r>
              <a:rPr lang="en-GB" sz="1600" b="1" dirty="0" smtClean="0">
                <a:solidFill>
                  <a:srgbClr val="37629F"/>
                </a:solidFill>
                <a:latin typeface="Verdana" pitchFamily="34" charset="0"/>
              </a:rPr>
              <a:t>9001</a:t>
            </a:r>
            <a:endParaRPr lang="en-GB" sz="1600" b="1" dirty="0">
              <a:solidFill>
                <a:srgbClr val="37629F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2170113" y="333375"/>
            <a:ext cx="5786437" cy="5000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pt-BR" sz="2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2875" y="6021388"/>
            <a:ext cx="300037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 dirty="0"/>
          </a:p>
        </p:txBody>
      </p:sp>
      <p:pic>
        <p:nvPicPr>
          <p:cNvPr id="20483" name="Imagem 5" descr="Logomarca Horizontal sem Denominaçã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22263"/>
            <a:ext cx="17637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tângulo 10"/>
          <p:cNvSpPr>
            <a:spLocks noChangeArrowheads="1"/>
          </p:cNvSpPr>
          <p:nvPr/>
        </p:nvSpPr>
        <p:spPr bwMode="auto">
          <a:xfrm>
            <a:off x="0" y="6697663"/>
            <a:ext cx="9144000" cy="260350"/>
          </a:xfrm>
          <a:prstGeom prst="rect">
            <a:avLst/>
          </a:prstGeom>
          <a:solidFill>
            <a:srgbClr val="B6C1D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pt-BR" sz="1800" dirty="0">
              <a:latin typeface="Arial" charset="0"/>
            </a:endParaRPr>
          </a:p>
        </p:txBody>
      </p:sp>
      <p:sp>
        <p:nvSpPr>
          <p:cNvPr id="20485" name="Retângulo 5"/>
          <p:cNvSpPr>
            <a:spLocks noChangeArrowheads="1"/>
          </p:cNvSpPr>
          <p:nvPr/>
        </p:nvSpPr>
        <p:spPr bwMode="auto">
          <a:xfrm>
            <a:off x="1403350" y="332656"/>
            <a:ext cx="7343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dirty="0" smtClean="0">
                <a:solidFill>
                  <a:schemeClr val="bg1"/>
                </a:solidFill>
              </a:rPr>
              <a:t>Agenda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44463" y="338138"/>
            <a:ext cx="183515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800" dirty="0"/>
              <a:t>0</a:t>
            </a:r>
          </a:p>
        </p:txBody>
      </p:sp>
      <p:pic>
        <p:nvPicPr>
          <p:cNvPr id="20489" name="Imagem 26" descr="Llogomarca Horizontal com Denominaçã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1087437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Imagem 6" descr="Llogomarca Horizontal com Denominaçã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2656"/>
            <a:ext cx="1907704" cy="63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tângulo 11"/>
          <p:cNvSpPr>
            <a:spLocks noChangeArrowheads="1"/>
          </p:cNvSpPr>
          <p:nvPr/>
        </p:nvSpPr>
        <p:spPr bwMode="auto">
          <a:xfrm>
            <a:off x="8347548" y="6381328"/>
            <a:ext cx="3481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000" dirty="0" smtClean="0">
                <a:solidFill>
                  <a:srgbClr val="3A629F"/>
                </a:solidFill>
              </a:rPr>
              <a:t>45</a:t>
            </a:r>
            <a:endParaRPr lang="pt-BR" sz="1000" dirty="0">
              <a:solidFill>
                <a:srgbClr val="3A629F"/>
              </a:solidFill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827584" y="2132856"/>
            <a:ext cx="7416800" cy="33123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38" name="Retângulo 5"/>
          <p:cNvSpPr>
            <a:spLocks noChangeArrowheads="1"/>
          </p:cNvSpPr>
          <p:nvPr/>
        </p:nvSpPr>
        <p:spPr bwMode="auto">
          <a:xfrm>
            <a:off x="2627784" y="3429000"/>
            <a:ext cx="3730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pt-BR" sz="1800" dirty="0" smtClean="0">
                <a:solidFill>
                  <a:schemeClr val="bg1"/>
                </a:solidFill>
              </a:rPr>
              <a:t> Gestão de Investimentos</a:t>
            </a:r>
            <a:endParaRPr lang="pt-BR" sz="18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2170113" y="500063"/>
            <a:ext cx="5786437" cy="50006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400" dirty="0" smtClean="0">
                <a:solidFill>
                  <a:schemeClr val="bg1"/>
                </a:solidFill>
                <a:latin typeface="Verdana" pitchFamily="34" charset="0"/>
              </a:rPr>
              <a:t>Patrimônio Sob Gestão</a:t>
            </a:r>
            <a:endParaRPr lang="pt-BR" sz="2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214312" y="1571624"/>
            <a:ext cx="8246119" cy="1713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endParaRPr lang="pt-BR" sz="280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2875" y="6092825"/>
            <a:ext cx="300037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4341" name="Imagem 5" descr="Logomarca Horizontal sem Denominaçã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04813"/>
            <a:ext cx="17637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tângulo 5"/>
          <p:cNvSpPr>
            <a:spLocks noChangeArrowheads="1"/>
          </p:cNvSpPr>
          <p:nvPr/>
        </p:nvSpPr>
        <p:spPr bwMode="auto">
          <a:xfrm>
            <a:off x="2123728" y="549275"/>
            <a:ext cx="5976663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r="36304" b="-1298"/>
          <a:stretch>
            <a:fillRect/>
          </a:stretch>
        </p:blipFill>
        <p:spPr bwMode="auto">
          <a:xfrm>
            <a:off x="395536" y="1340768"/>
            <a:ext cx="806489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73016"/>
            <a:ext cx="4176464" cy="263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573016"/>
            <a:ext cx="4042353" cy="263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2170113" y="333375"/>
            <a:ext cx="5786437" cy="5000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pt-BR" sz="2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2875" y="6021388"/>
            <a:ext cx="300037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 dirty="0"/>
          </a:p>
        </p:txBody>
      </p:sp>
      <p:pic>
        <p:nvPicPr>
          <p:cNvPr id="20483" name="Imagem 5" descr="Logomarca Horizontal sem Denominaçã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22263"/>
            <a:ext cx="17637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tângulo 10"/>
          <p:cNvSpPr>
            <a:spLocks noChangeArrowheads="1"/>
          </p:cNvSpPr>
          <p:nvPr/>
        </p:nvSpPr>
        <p:spPr bwMode="auto">
          <a:xfrm>
            <a:off x="0" y="6697663"/>
            <a:ext cx="9144000" cy="260350"/>
          </a:xfrm>
          <a:prstGeom prst="rect">
            <a:avLst/>
          </a:prstGeom>
          <a:solidFill>
            <a:srgbClr val="B6C1D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pt-BR" sz="1800" dirty="0">
              <a:latin typeface="Arial" charset="0"/>
            </a:endParaRPr>
          </a:p>
        </p:txBody>
      </p:sp>
      <p:sp>
        <p:nvSpPr>
          <p:cNvPr id="20485" name="Retângulo 5"/>
          <p:cNvSpPr>
            <a:spLocks noChangeArrowheads="1"/>
          </p:cNvSpPr>
          <p:nvPr/>
        </p:nvSpPr>
        <p:spPr bwMode="auto">
          <a:xfrm>
            <a:off x="1403350" y="332656"/>
            <a:ext cx="7343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dirty="0" smtClean="0">
                <a:solidFill>
                  <a:schemeClr val="bg1"/>
                </a:solidFill>
              </a:rPr>
              <a:t>Agenda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44463" y="338138"/>
            <a:ext cx="183515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800" dirty="0"/>
              <a:t>0</a:t>
            </a:r>
          </a:p>
        </p:txBody>
      </p:sp>
      <p:pic>
        <p:nvPicPr>
          <p:cNvPr id="20489" name="Imagem 26" descr="Llogomarca Horizontal com Denominaçã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1087437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Imagem 6" descr="Llogomarca Horizontal com Denominaçã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2656"/>
            <a:ext cx="1907704" cy="63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827584" y="2636912"/>
            <a:ext cx="7416800" cy="223224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38" name="Retângulo 5"/>
          <p:cNvSpPr>
            <a:spLocks noChangeArrowheads="1"/>
          </p:cNvSpPr>
          <p:nvPr/>
        </p:nvSpPr>
        <p:spPr bwMode="auto">
          <a:xfrm>
            <a:off x="1331640" y="3020759"/>
            <a:ext cx="5904656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pt-BR" sz="1800" dirty="0" smtClean="0">
                <a:solidFill>
                  <a:schemeClr val="bg1"/>
                </a:solidFill>
              </a:rPr>
              <a:t> Institucional Faelba</a:t>
            </a:r>
          </a:p>
          <a:p>
            <a:pPr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pt-BR" sz="1800" dirty="0" smtClean="0">
                <a:solidFill>
                  <a:schemeClr val="bg1"/>
                </a:solidFill>
              </a:rPr>
              <a:t> Planos Previdenciários</a:t>
            </a:r>
          </a:p>
          <a:p>
            <a:pPr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pt-BR" sz="1800" dirty="0" smtClean="0">
                <a:solidFill>
                  <a:schemeClr val="bg1"/>
                </a:solidFill>
                <a:latin typeface="Verdana" pitchFamily="34" charset="0"/>
              </a:rPr>
              <a:t> Sistemas de Controle</a:t>
            </a:r>
          </a:p>
          <a:p>
            <a:pPr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pt-BR" sz="1800" dirty="0" smtClean="0">
                <a:solidFill>
                  <a:schemeClr val="bg1"/>
                </a:solidFill>
                <a:latin typeface="Verdana" pitchFamily="34" charset="0"/>
              </a:rPr>
              <a:t> Gestão de Investimentos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79388" y="6021388"/>
            <a:ext cx="300037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2339975" y="476250"/>
            <a:ext cx="5786438" cy="5000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400" dirty="0" smtClean="0">
                <a:solidFill>
                  <a:schemeClr val="bg1"/>
                </a:solidFill>
              </a:rPr>
              <a:t>Estratégias 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28676" name="Imagem 5" descr="Logomarca Horizontal sem Denominaçã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04813"/>
            <a:ext cx="17637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144463" y="404813"/>
            <a:ext cx="183515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  <p:pic>
        <p:nvPicPr>
          <p:cNvPr id="28678" name="Imagem 6" descr="Llogomarca Horizontal com Denominaçã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17513"/>
            <a:ext cx="190817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CaixaDeTexto 9"/>
          <p:cNvSpPr txBox="1">
            <a:spLocks noChangeArrowheads="1"/>
          </p:cNvSpPr>
          <p:nvPr/>
        </p:nvSpPr>
        <p:spPr bwMode="auto">
          <a:xfrm>
            <a:off x="8748713" y="6372225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25</a:t>
            </a:r>
          </a:p>
        </p:txBody>
      </p:sp>
      <p:graphicFrame>
        <p:nvGraphicFramePr>
          <p:cNvPr id="88" name="Diagrama 87"/>
          <p:cNvGraphicFramePr/>
          <p:nvPr/>
        </p:nvGraphicFramePr>
        <p:xfrm>
          <a:off x="1403648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2170113" y="333375"/>
            <a:ext cx="5786437" cy="5000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pt-BR" sz="2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2875" y="6021388"/>
            <a:ext cx="300037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pic>
        <p:nvPicPr>
          <p:cNvPr id="20483" name="Imagem 5" descr="Logomarca Horizontal sem Denominaçã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22263"/>
            <a:ext cx="17637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tângulo 10"/>
          <p:cNvSpPr>
            <a:spLocks noChangeArrowheads="1"/>
          </p:cNvSpPr>
          <p:nvPr/>
        </p:nvSpPr>
        <p:spPr bwMode="auto">
          <a:xfrm>
            <a:off x="0" y="6697663"/>
            <a:ext cx="9144000" cy="260350"/>
          </a:xfrm>
          <a:prstGeom prst="rect">
            <a:avLst/>
          </a:prstGeom>
          <a:solidFill>
            <a:srgbClr val="B6C1D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pt-BR" sz="1800">
              <a:latin typeface="Arial" charset="0"/>
            </a:endParaRPr>
          </a:p>
        </p:txBody>
      </p:sp>
      <p:sp>
        <p:nvSpPr>
          <p:cNvPr id="20485" name="Retângulo 5"/>
          <p:cNvSpPr>
            <a:spLocks noChangeArrowheads="1"/>
          </p:cNvSpPr>
          <p:nvPr/>
        </p:nvSpPr>
        <p:spPr bwMode="auto">
          <a:xfrm>
            <a:off x="1403350" y="332656"/>
            <a:ext cx="7343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dirty="0" smtClean="0">
                <a:solidFill>
                  <a:schemeClr val="bg1"/>
                </a:solidFill>
              </a:rPr>
              <a:t>Agenda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44463" y="338138"/>
            <a:ext cx="183515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800" dirty="0"/>
              <a:t>0</a:t>
            </a:r>
          </a:p>
        </p:txBody>
      </p:sp>
      <p:pic>
        <p:nvPicPr>
          <p:cNvPr id="20489" name="Imagem 26" descr="Llogomarca Horizontal com Denominaçã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1087437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Imagem 6" descr="Llogomarca Horizontal com Denominaçã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2656"/>
            <a:ext cx="1907704" cy="63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827088" y="3068638"/>
            <a:ext cx="7416800" cy="158432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38" name="Retângulo 5"/>
          <p:cNvSpPr>
            <a:spLocks noChangeArrowheads="1"/>
          </p:cNvSpPr>
          <p:nvPr/>
        </p:nvSpPr>
        <p:spPr bwMode="auto">
          <a:xfrm>
            <a:off x="971600" y="3573016"/>
            <a:ext cx="5616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pt-BR" sz="1800" dirty="0" smtClean="0">
                <a:solidFill>
                  <a:schemeClr val="bg1"/>
                </a:solidFill>
                <a:latin typeface="Verdana" pitchFamily="34" charset="0"/>
              </a:rPr>
              <a:t> Revisão da Estrutura de Investimentos</a:t>
            </a:r>
            <a:endParaRPr lang="pt-BR" sz="18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2170113" y="500063"/>
            <a:ext cx="5786437" cy="50006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000" dirty="0" smtClean="0">
                <a:solidFill>
                  <a:schemeClr val="bg1"/>
                </a:solidFill>
              </a:rPr>
              <a:t>Estrutura de Investimentos</a:t>
            </a:r>
            <a:endParaRPr lang="pt-BR" sz="2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214312" y="1571624"/>
            <a:ext cx="8246119" cy="1713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endParaRPr lang="pt-BR" sz="280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2875" y="6092825"/>
            <a:ext cx="300037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4341" name="Imagem 5" descr="Logomarca Horizontal sem Denominaçã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04813"/>
            <a:ext cx="17637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</p:nvPr>
        </p:nvGraphicFramePr>
        <p:xfrm>
          <a:off x="467544" y="1484784"/>
          <a:ext cx="748883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2170113" y="500063"/>
            <a:ext cx="5786437" cy="50006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000" dirty="0" smtClean="0">
                <a:solidFill>
                  <a:schemeClr val="bg1"/>
                </a:solidFill>
              </a:rPr>
              <a:t>Estrutura de Investimentos</a:t>
            </a:r>
            <a:endParaRPr lang="pt-BR" sz="2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214312" y="1571624"/>
            <a:ext cx="8246119" cy="1713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endParaRPr lang="pt-BR" sz="280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2875" y="6092825"/>
            <a:ext cx="300037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4341" name="Imagem 5" descr="Logomarca Horizontal sem Denominaçã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04813"/>
            <a:ext cx="17637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</p:nvPr>
        </p:nvGraphicFramePr>
        <p:xfrm>
          <a:off x="467544" y="1484784"/>
          <a:ext cx="748883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2170113" y="500063"/>
            <a:ext cx="5786437" cy="50006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pt-BR" sz="2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2875" y="6092825"/>
            <a:ext cx="300037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33796" name="Imagem 5" descr="Logomarca Horizontal sem Denominaçã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04813"/>
            <a:ext cx="17637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etângulo 6"/>
          <p:cNvSpPr>
            <a:spLocks noChangeArrowheads="1"/>
          </p:cNvSpPr>
          <p:nvPr/>
        </p:nvSpPr>
        <p:spPr bwMode="auto">
          <a:xfrm>
            <a:off x="2517692" y="519063"/>
            <a:ext cx="51753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000" dirty="0" smtClean="0">
                <a:solidFill>
                  <a:schemeClr val="bg1"/>
                </a:solidFill>
              </a:rPr>
              <a:t>Revisão da Estrutura de Investimentos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512" y="1593272"/>
            <a:ext cx="827722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just" defTabSz="957263" eaLnBrk="0" hangingPunct="0">
              <a:spcBef>
                <a:spcPct val="20000"/>
              </a:spcBef>
              <a:spcAft>
                <a:spcPct val="50000"/>
              </a:spcAft>
            </a:pPr>
            <a:r>
              <a:rPr lang="pt-BR" sz="1600" b="0" dirty="0" smtClean="0">
                <a:solidFill>
                  <a:srgbClr val="00629F"/>
                </a:solidFill>
                <a:latin typeface="Verdana" pitchFamily="34" charset="0"/>
              </a:rPr>
              <a:t> </a:t>
            </a:r>
          </a:p>
          <a:p>
            <a:pPr marL="285750" indent="-285750" algn="just" defTabSz="957263" eaLnBrk="0" hangingPunct="0">
              <a:spcBef>
                <a:spcPct val="20000"/>
              </a:spcBef>
              <a:spcAft>
                <a:spcPct val="50000"/>
              </a:spcAft>
            </a:pPr>
            <a:endParaRPr lang="pt-BR" sz="1600" dirty="0" smtClean="0">
              <a:solidFill>
                <a:srgbClr val="00629F"/>
              </a:solidFill>
            </a:endParaRPr>
          </a:p>
          <a:p>
            <a:pPr marL="285750" indent="-285750" algn="just" defTabSz="957263" eaLnBrk="0" hangingPunct="0">
              <a:spcBef>
                <a:spcPct val="20000"/>
              </a:spcBef>
              <a:spcAft>
                <a:spcPct val="50000"/>
              </a:spcAft>
            </a:pPr>
            <a:endParaRPr lang="pt-BR" sz="1600" b="0" dirty="0" smtClean="0">
              <a:solidFill>
                <a:srgbClr val="00629F"/>
              </a:solidFill>
              <a:latin typeface="Verdana" pitchFamily="34" charset="0"/>
            </a:endParaRPr>
          </a:p>
          <a:p>
            <a:pPr marL="285750" indent="-285750" algn="just" defTabSz="957263" eaLnBrk="0" hangingPunct="0">
              <a:spcBef>
                <a:spcPct val="20000"/>
              </a:spcBef>
              <a:spcAft>
                <a:spcPct val="50000"/>
              </a:spcAft>
            </a:pPr>
            <a:endParaRPr lang="pt-BR" sz="1600" b="0" dirty="0" smtClean="0">
              <a:solidFill>
                <a:srgbClr val="00629F"/>
              </a:solidFill>
              <a:latin typeface="Verdana" pitchFamily="34" charset="0"/>
            </a:endParaRPr>
          </a:p>
          <a:p>
            <a:pPr marL="285750" indent="-285750" algn="just" defTabSz="957263" eaLnBrk="0" hangingPunct="0">
              <a:spcBef>
                <a:spcPct val="20000"/>
              </a:spcBef>
              <a:spcAft>
                <a:spcPct val="50000"/>
              </a:spcAft>
            </a:pPr>
            <a:r>
              <a:rPr lang="pt-BR" sz="1600" b="0" dirty="0" smtClean="0">
                <a:solidFill>
                  <a:srgbClr val="00629F"/>
                </a:solidFill>
                <a:latin typeface="Verdana" pitchFamily="34" charset="0"/>
              </a:rPr>
              <a:t> </a:t>
            </a:r>
            <a:r>
              <a:rPr lang="pt-BR" sz="1600" b="1" dirty="0" smtClean="0">
                <a:solidFill>
                  <a:srgbClr val="33669F"/>
                </a:solidFill>
              </a:rPr>
              <a:t>Renda Fixa</a:t>
            </a:r>
          </a:p>
          <a:p>
            <a:pPr algn="just"/>
            <a:endParaRPr lang="pt-BR" sz="1600" dirty="0" smtClean="0">
              <a:solidFill>
                <a:srgbClr val="33669F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1600" dirty="0" smtClean="0">
                <a:solidFill>
                  <a:srgbClr val="33669F"/>
                </a:solidFill>
              </a:rPr>
              <a:t> Implantação de mandatos especialistas em inflação e crédito privado</a:t>
            </a:r>
          </a:p>
          <a:p>
            <a:pPr algn="just">
              <a:buFont typeface="Arial" pitchFamily="34" charset="0"/>
              <a:buChar char="•"/>
            </a:pPr>
            <a:endParaRPr lang="pt-BR" sz="1600" dirty="0" smtClean="0">
              <a:solidFill>
                <a:srgbClr val="33669F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pt-BR" sz="1600" dirty="0" smtClean="0">
              <a:solidFill>
                <a:srgbClr val="33669F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1600" dirty="0" smtClean="0">
                <a:solidFill>
                  <a:srgbClr val="33669F"/>
                </a:solidFill>
              </a:rPr>
              <a:t> Alteração da composição do benchmark híbrido</a:t>
            </a:r>
          </a:p>
          <a:p>
            <a:pPr algn="just">
              <a:buFont typeface="Arial" pitchFamily="34" charset="0"/>
              <a:buChar char="•"/>
            </a:pPr>
            <a:endParaRPr lang="pt-BR" sz="1600" dirty="0" smtClean="0">
              <a:solidFill>
                <a:srgbClr val="33669F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pt-BR" sz="1600" dirty="0" smtClean="0">
              <a:solidFill>
                <a:srgbClr val="33669F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1600" dirty="0" smtClean="0">
                <a:solidFill>
                  <a:srgbClr val="33669F"/>
                </a:solidFill>
              </a:rPr>
              <a:t> Aumento da exposição em Crédito Privado</a:t>
            </a:r>
          </a:p>
          <a:p>
            <a:pPr algn="just">
              <a:buFont typeface="Arial" pitchFamily="34" charset="0"/>
              <a:buChar char="•"/>
            </a:pPr>
            <a:endParaRPr lang="pt-BR" sz="1600" dirty="0" smtClean="0">
              <a:solidFill>
                <a:srgbClr val="33669F"/>
              </a:solidFill>
            </a:endParaRPr>
          </a:p>
          <a:p>
            <a:pPr algn="just"/>
            <a:endParaRPr lang="pt-BR" sz="1600" dirty="0" smtClean="0">
              <a:solidFill>
                <a:srgbClr val="33669F"/>
              </a:solidFill>
            </a:endParaRPr>
          </a:p>
          <a:p>
            <a:pPr marL="628650" lvl="1" indent="-228600" algn="just" defTabSz="957263" eaLnBrk="0" hangingPunct="0">
              <a:spcBef>
                <a:spcPct val="20000"/>
              </a:spcBef>
              <a:spcAft>
                <a:spcPct val="50000"/>
              </a:spcAft>
              <a:buClr>
                <a:schemeClr val="tx2"/>
              </a:buClr>
              <a:buFont typeface="Arial" pitchFamily="34" charset="0"/>
              <a:buChar char="•"/>
            </a:pPr>
            <a:endParaRPr lang="pt-BR" sz="1400" b="0" dirty="0" smtClean="0">
              <a:solidFill>
                <a:srgbClr val="00629F"/>
              </a:solidFill>
              <a:latin typeface="Verdana" pitchFamily="34" charset="0"/>
            </a:endParaRPr>
          </a:p>
          <a:p>
            <a:pPr marL="628650" lvl="1" indent="-228600" algn="just" defTabSz="957263" eaLnBrk="0" hangingPunct="0">
              <a:spcBef>
                <a:spcPct val="20000"/>
              </a:spcBef>
              <a:spcAft>
                <a:spcPct val="50000"/>
              </a:spcAft>
              <a:buClr>
                <a:schemeClr val="tx2"/>
              </a:buClr>
            </a:pPr>
            <a:endParaRPr lang="pt-BR" sz="1400" dirty="0" smtClean="0">
              <a:solidFill>
                <a:srgbClr val="00629F"/>
              </a:solidFill>
            </a:endParaRPr>
          </a:p>
          <a:p>
            <a:pPr marL="628650" lvl="1" indent="-228600" algn="just" defTabSz="957263" eaLnBrk="0" hangingPunct="0">
              <a:spcBef>
                <a:spcPct val="20000"/>
              </a:spcBef>
              <a:spcAft>
                <a:spcPct val="50000"/>
              </a:spcAft>
              <a:buClr>
                <a:schemeClr val="tx2"/>
              </a:buClr>
            </a:pPr>
            <a:endParaRPr lang="pt-BR" sz="1400" b="0" dirty="0" smtClean="0">
              <a:solidFill>
                <a:srgbClr val="00629F"/>
              </a:solidFill>
              <a:latin typeface="Verdana" pitchFamily="34" charset="0"/>
            </a:endParaRPr>
          </a:p>
          <a:p>
            <a:pPr lvl="0"/>
            <a:r>
              <a:rPr lang="pt-BR" sz="1400" b="0" dirty="0" smtClean="0">
                <a:solidFill>
                  <a:srgbClr val="00629F"/>
                </a:solidFill>
                <a:latin typeface="Verdana" pitchFamily="34" charset="0"/>
              </a:rPr>
              <a:t>		</a:t>
            </a:r>
          </a:p>
          <a:p>
            <a:pPr marL="628650" lvl="1" indent="-228600" algn="just" defTabSz="957263" eaLnBrk="0" hangingPunct="0">
              <a:spcBef>
                <a:spcPct val="20000"/>
              </a:spcBef>
              <a:spcAft>
                <a:spcPct val="50000"/>
              </a:spcAft>
              <a:buClr>
                <a:schemeClr val="tx2"/>
              </a:buClr>
            </a:pPr>
            <a:r>
              <a:rPr lang="pt-BR" sz="1400" b="0" dirty="0" smtClean="0">
                <a:solidFill>
                  <a:srgbClr val="00629F"/>
                </a:solidFill>
                <a:latin typeface="Verdana" pitchFamily="34" charset="0"/>
              </a:rPr>
              <a:t>	</a:t>
            </a:r>
          </a:p>
          <a:p>
            <a:pPr marL="628650" lvl="1" indent="-228600" algn="just" defTabSz="957263" eaLnBrk="0" hangingPunct="0">
              <a:spcBef>
                <a:spcPct val="20000"/>
              </a:spcBef>
              <a:spcAft>
                <a:spcPct val="50000"/>
              </a:spcAft>
              <a:buClr>
                <a:schemeClr val="tx2"/>
              </a:buClr>
            </a:pPr>
            <a:r>
              <a:rPr lang="pt-BR" sz="1400" b="0" dirty="0" smtClean="0">
                <a:solidFill>
                  <a:srgbClr val="00629F"/>
                </a:solidFill>
                <a:latin typeface="Verdana" pitchFamily="34" charset="0"/>
              </a:rPr>
              <a:t>	</a:t>
            </a:r>
            <a:endParaRPr lang="pt-BR" sz="1600" b="0" dirty="0">
              <a:solidFill>
                <a:srgbClr val="00629F"/>
              </a:solidFill>
              <a:latin typeface="Verdana" pitchFamily="34" charset="0"/>
            </a:endParaRPr>
          </a:p>
          <a:p>
            <a:pPr marL="628650" lvl="1" indent="-228600" algn="just" defTabSz="957263" eaLnBrk="0" hangingPunct="0">
              <a:spcBef>
                <a:spcPct val="20000"/>
              </a:spcBef>
              <a:spcAft>
                <a:spcPct val="50000"/>
              </a:spcAft>
              <a:buClr>
                <a:schemeClr val="tx2"/>
              </a:buClr>
            </a:pPr>
            <a:endParaRPr lang="pt-BR" sz="1600" b="0" dirty="0">
              <a:solidFill>
                <a:srgbClr val="00629F"/>
              </a:solidFill>
              <a:latin typeface="Verdana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323528" y="1628800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>
                <a:solidFill>
                  <a:srgbClr val="33669F"/>
                </a:solidFill>
              </a:rPr>
              <a:t>Objetivo</a:t>
            </a:r>
          </a:p>
          <a:p>
            <a:endParaRPr lang="pt-BR" sz="1600" b="1" dirty="0" smtClean="0">
              <a:solidFill>
                <a:srgbClr val="33669F"/>
              </a:solidFill>
            </a:endParaRPr>
          </a:p>
          <a:p>
            <a:pPr algn="just"/>
            <a:r>
              <a:rPr lang="pt-BR" sz="1600" dirty="0" smtClean="0">
                <a:solidFill>
                  <a:srgbClr val="33669F"/>
                </a:solidFill>
              </a:rPr>
              <a:t>Balanceamento da estrutura de Renda Fixa e Renda Variável para aferir a Carteira Ótima e o volume de recursos alocados em cada mandato</a:t>
            </a:r>
          </a:p>
        </p:txBody>
      </p:sp>
      <p:pic>
        <p:nvPicPr>
          <p:cNvPr id="57346" name="Picture 2" descr="http://t0.gstatic.com/images?q=tbn:ANd9GcTWRN59CI0CFoo8glj39l_rzZ1f_uIne-rtAysGtam9JytaDjMG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3176" y="4509120"/>
            <a:ext cx="2339135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2170113" y="500063"/>
            <a:ext cx="5786437" cy="50006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000" dirty="0" smtClean="0">
                <a:solidFill>
                  <a:schemeClr val="bg1"/>
                </a:solidFill>
              </a:rPr>
              <a:t>Revisão da Estrutura de Investimentos</a:t>
            </a:r>
            <a:endParaRPr lang="pt-BR" sz="2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214312" y="1571624"/>
            <a:ext cx="8246119" cy="1713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endParaRPr lang="pt-BR" sz="280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2875" y="6092825"/>
            <a:ext cx="300037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4341" name="Imagem 5" descr="Logomarca Horizontal sem Denominaçã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04813"/>
            <a:ext cx="17637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440" t="1939" r="3887" b="-835"/>
          <a:stretch>
            <a:fillRect/>
          </a:stretch>
        </p:blipFill>
        <p:spPr bwMode="auto">
          <a:xfrm>
            <a:off x="4716016" y="1628800"/>
            <a:ext cx="36004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467544" y="1556792"/>
            <a:ext cx="453650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600" dirty="0" smtClean="0">
                <a:solidFill>
                  <a:srgbClr val="5087AB"/>
                </a:solidFill>
              </a:rPr>
              <a:t>Revisão da estrutura Core –</a:t>
            </a:r>
            <a:r>
              <a:rPr lang="pt-BR" sz="1600" dirty="0" err="1" smtClean="0">
                <a:solidFill>
                  <a:srgbClr val="5087AB"/>
                </a:solidFill>
              </a:rPr>
              <a:t>Satellites</a:t>
            </a:r>
            <a:endParaRPr lang="pt-BR" sz="1600" dirty="0" smtClean="0">
              <a:solidFill>
                <a:srgbClr val="5087AB"/>
              </a:solidFill>
            </a:endParaRPr>
          </a:p>
          <a:p>
            <a:pPr>
              <a:buFont typeface="Arial" pitchFamily="34" charset="0"/>
              <a:buChar char="•"/>
            </a:pPr>
            <a:endParaRPr lang="pt-BR" sz="1600" dirty="0" smtClean="0">
              <a:solidFill>
                <a:srgbClr val="5087AB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1600" dirty="0" smtClean="0">
                <a:solidFill>
                  <a:srgbClr val="5087AB"/>
                </a:solidFill>
              </a:rPr>
              <a:t>Segregação de </a:t>
            </a:r>
            <a:r>
              <a:rPr lang="pt-BR" sz="1600" i="1" dirty="0" err="1" smtClean="0">
                <a:solidFill>
                  <a:srgbClr val="5087AB"/>
                </a:solidFill>
              </a:rPr>
              <a:t>Alpha</a:t>
            </a:r>
            <a:r>
              <a:rPr lang="pt-BR" sz="1600" dirty="0" smtClean="0">
                <a:solidFill>
                  <a:srgbClr val="5087AB"/>
                </a:solidFill>
              </a:rPr>
              <a:t> (</a:t>
            </a:r>
            <a:r>
              <a:rPr lang="pt-BR" sz="1600" i="1" dirty="0" err="1" smtClean="0">
                <a:solidFill>
                  <a:srgbClr val="5087AB"/>
                </a:solidFill>
              </a:rPr>
              <a:t>Satellites</a:t>
            </a:r>
            <a:r>
              <a:rPr lang="pt-BR" sz="1600" dirty="0" smtClean="0">
                <a:solidFill>
                  <a:srgbClr val="5087AB"/>
                </a:solidFill>
              </a:rPr>
              <a:t>) e </a:t>
            </a:r>
            <a:r>
              <a:rPr lang="pt-BR" sz="1600" i="1" dirty="0" smtClean="0">
                <a:solidFill>
                  <a:srgbClr val="5087AB"/>
                </a:solidFill>
              </a:rPr>
              <a:t>Beta</a:t>
            </a:r>
            <a:r>
              <a:rPr lang="pt-BR" sz="1600" dirty="0" smtClean="0">
                <a:solidFill>
                  <a:srgbClr val="5087AB"/>
                </a:solidFill>
              </a:rPr>
              <a:t> (</a:t>
            </a:r>
            <a:r>
              <a:rPr lang="pt-BR" sz="1600" i="1" dirty="0" smtClean="0">
                <a:solidFill>
                  <a:srgbClr val="5087AB"/>
                </a:solidFill>
              </a:rPr>
              <a:t>Core</a:t>
            </a:r>
            <a:r>
              <a:rPr lang="pt-BR" sz="1600" dirty="0" smtClean="0">
                <a:solidFill>
                  <a:srgbClr val="5087AB"/>
                </a:solidFill>
              </a:rPr>
              <a:t>)</a:t>
            </a:r>
          </a:p>
          <a:p>
            <a:pPr>
              <a:buFont typeface="Arial" charset="0"/>
              <a:buChar char="•"/>
            </a:pPr>
            <a:endParaRPr lang="pt-BR" sz="1600" dirty="0" smtClean="0">
              <a:solidFill>
                <a:srgbClr val="5087AB"/>
              </a:solidFill>
            </a:endParaRPr>
          </a:p>
          <a:p>
            <a:pPr>
              <a:buFont typeface="Arial" charset="0"/>
              <a:buChar char="•"/>
            </a:pPr>
            <a:r>
              <a:rPr lang="pt-BR" sz="1600" dirty="0" smtClean="0">
                <a:solidFill>
                  <a:srgbClr val="5087AB"/>
                </a:solidFill>
              </a:rPr>
              <a:t> Geração de Valor no médio longo prazo (</a:t>
            </a:r>
            <a:r>
              <a:rPr lang="pt-BR" sz="1600" i="1" dirty="0" err="1" smtClean="0">
                <a:solidFill>
                  <a:srgbClr val="5087AB"/>
                </a:solidFill>
              </a:rPr>
              <a:t>Satellite</a:t>
            </a:r>
            <a:r>
              <a:rPr lang="pt-BR" sz="1600" dirty="0" err="1" smtClean="0">
                <a:solidFill>
                  <a:srgbClr val="5087AB"/>
                </a:solidFill>
              </a:rPr>
              <a:t>s</a:t>
            </a:r>
            <a:r>
              <a:rPr lang="pt-BR" sz="1600" dirty="0" smtClean="0">
                <a:solidFill>
                  <a:srgbClr val="5087AB"/>
                </a:solidFill>
              </a:rPr>
              <a:t>)</a:t>
            </a:r>
          </a:p>
          <a:p>
            <a:pPr>
              <a:buFont typeface="Arial" charset="0"/>
              <a:buChar char="•"/>
            </a:pPr>
            <a:endParaRPr lang="pt-BR" sz="1600" dirty="0" smtClean="0">
              <a:solidFill>
                <a:srgbClr val="5087AB"/>
              </a:solidFill>
            </a:endParaRPr>
          </a:p>
          <a:p>
            <a:pPr>
              <a:buFont typeface="Arial" charset="0"/>
              <a:buChar char="•"/>
            </a:pPr>
            <a:r>
              <a:rPr lang="pt-BR" sz="1600" dirty="0" smtClean="0">
                <a:solidFill>
                  <a:srgbClr val="5087AB"/>
                </a:solidFill>
              </a:rPr>
              <a:t>Diversificação</a:t>
            </a:r>
          </a:p>
          <a:p>
            <a:pPr>
              <a:buFont typeface="Arial" charset="0"/>
              <a:buChar char="•"/>
            </a:pPr>
            <a:endParaRPr lang="pt-BR" sz="1600" dirty="0" smtClean="0">
              <a:solidFill>
                <a:srgbClr val="5087AB"/>
              </a:solidFill>
            </a:endParaRPr>
          </a:p>
          <a:p>
            <a:pPr>
              <a:buFont typeface="Arial" charset="0"/>
              <a:buChar char="•"/>
            </a:pPr>
            <a:r>
              <a:rPr lang="pt-BR" sz="1600" dirty="0" smtClean="0">
                <a:solidFill>
                  <a:srgbClr val="5087AB"/>
                </a:solidFill>
              </a:rPr>
              <a:t>Mitigação de riscos não sistêmicos</a:t>
            </a:r>
          </a:p>
          <a:p>
            <a:pPr>
              <a:buFont typeface="Arial" charset="0"/>
              <a:buChar char="•"/>
            </a:pPr>
            <a:endParaRPr lang="pt-BR" sz="1600" dirty="0" smtClean="0">
              <a:solidFill>
                <a:srgbClr val="5087AB"/>
              </a:solidFill>
            </a:endParaRPr>
          </a:p>
          <a:p>
            <a:pPr>
              <a:buFont typeface="Arial" charset="0"/>
              <a:buChar char="•"/>
            </a:pPr>
            <a:r>
              <a:rPr lang="pt-BR" sz="1600" dirty="0" smtClean="0">
                <a:solidFill>
                  <a:srgbClr val="5087AB"/>
                </a:solidFill>
              </a:rPr>
              <a:t>Oportunidade de investimento em empresas fora do índice</a:t>
            </a:r>
          </a:p>
          <a:p>
            <a:pPr>
              <a:buFont typeface="Arial" charset="0"/>
              <a:buChar char="•"/>
            </a:pPr>
            <a:endParaRPr lang="pt-BR" sz="1600" dirty="0" smtClean="0">
              <a:solidFill>
                <a:srgbClr val="5087AB"/>
              </a:solidFill>
            </a:endParaRPr>
          </a:p>
          <a:p>
            <a:pPr>
              <a:buFont typeface="Arial" charset="0"/>
              <a:buChar char="•"/>
            </a:pPr>
            <a:r>
              <a:rPr lang="pt-BR" sz="1600" dirty="0" smtClean="0">
                <a:solidFill>
                  <a:srgbClr val="5087AB"/>
                </a:solidFill>
              </a:rPr>
              <a:t>Possibilidade de alocações táticas de acordo com o cenário</a:t>
            </a:r>
            <a:endParaRPr lang="pt-BR" sz="1600" dirty="0">
              <a:solidFill>
                <a:srgbClr val="5087A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2195736" y="548680"/>
            <a:ext cx="5786437" cy="50006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000" dirty="0" smtClean="0">
                <a:solidFill>
                  <a:schemeClr val="bg1"/>
                </a:solidFill>
              </a:rPr>
              <a:t>Revisão da Estrutura de Investimentos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214313" y="15716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endParaRPr lang="pt-BR" sz="28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2875" y="6092825"/>
            <a:ext cx="300037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6149" name="Imagem 5" descr="Logomarca Horizontal sem Denominaçã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04813"/>
            <a:ext cx="17637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-252536" y="1340768"/>
            <a:ext cx="9396536" cy="4968552"/>
          </a:xfrm>
        </p:spPr>
        <p:txBody>
          <a:bodyPr/>
          <a:lstStyle/>
          <a:p>
            <a:pPr lvl="1">
              <a:buNone/>
            </a:pPr>
            <a:r>
              <a:rPr lang="pt-BR" sz="1800" dirty="0" smtClean="0">
                <a:solidFill>
                  <a:srgbClr val="3B629F"/>
                </a:solidFill>
              </a:rPr>
              <a:t>              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1" t="141" b="10272"/>
          <a:stretch>
            <a:fillRect/>
          </a:stretch>
        </p:blipFill>
        <p:spPr>
          <a:xfrm>
            <a:off x="827584" y="2780928"/>
            <a:ext cx="7200800" cy="324036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23528" y="1628800"/>
            <a:ext cx="7992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600" dirty="0" smtClean="0">
                <a:solidFill>
                  <a:srgbClr val="5087AB"/>
                </a:solidFill>
              </a:rPr>
              <a:t> Captura de alternativas de fundos de valor, ativista e de crescimento, reduzindo alocação em papéis atrelados ao Ibovespa</a:t>
            </a:r>
          </a:p>
          <a:p>
            <a:pPr>
              <a:buFont typeface="Arial" pitchFamily="34" charset="0"/>
              <a:buChar char="•"/>
            </a:pPr>
            <a:endParaRPr lang="pt-BR" sz="1600" dirty="0" smtClean="0">
              <a:solidFill>
                <a:srgbClr val="5087AB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1600" dirty="0" smtClean="0">
                <a:solidFill>
                  <a:srgbClr val="5087AB"/>
                </a:solidFill>
              </a:rPr>
              <a:t> Simulação de novas composições de carteira entre os mandatos da Renda Variável</a:t>
            </a:r>
          </a:p>
          <a:p>
            <a:pPr>
              <a:buFont typeface="Arial" pitchFamily="34" charset="0"/>
              <a:buChar char="•"/>
            </a:pPr>
            <a:endParaRPr lang="pt-BR" sz="1600" dirty="0" smtClean="0">
              <a:solidFill>
                <a:srgbClr val="5087AB"/>
              </a:solidFill>
            </a:endParaRPr>
          </a:p>
          <a:p>
            <a:pPr>
              <a:buFont typeface="Arial" pitchFamily="34" charset="0"/>
              <a:buChar char="•"/>
            </a:pPr>
            <a:endParaRPr lang="pt-BR" sz="1600" dirty="0" smtClean="0">
              <a:solidFill>
                <a:srgbClr val="5087A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2170113" y="333375"/>
            <a:ext cx="5786437" cy="5000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pt-BR" sz="2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2875" y="6021388"/>
            <a:ext cx="300037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 dirty="0"/>
          </a:p>
        </p:txBody>
      </p:sp>
      <p:pic>
        <p:nvPicPr>
          <p:cNvPr id="20483" name="Imagem 5" descr="Logomarca Horizontal sem Denominaçã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22263"/>
            <a:ext cx="17637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tângulo 5"/>
          <p:cNvSpPr>
            <a:spLocks noChangeArrowheads="1"/>
          </p:cNvSpPr>
          <p:nvPr/>
        </p:nvSpPr>
        <p:spPr bwMode="auto">
          <a:xfrm>
            <a:off x="1403350" y="332656"/>
            <a:ext cx="7343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dirty="0" smtClean="0">
                <a:solidFill>
                  <a:schemeClr val="bg1"/>
                </a:solidFill>
              </a:rPr>
              <a:t>Agenda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44463" y="338138"/>
            <a:ext cx="183515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800" dirty="0"/>
              <a:t>0</a:t>
            </a:r>
          </a:p>
        </p:txBody>
      </p:sp>
      <p:pic>
        <p:nvPicPr>
          <p:cNvPr id="20489" name="Imagem 26" descr="Llogomarca Horizontal com Denominaçã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1087437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Imagem 6" descr="Llogomarca Horizontal com Denominaçã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2656"/>
            <a:ext cx="1907704" cy="63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827088" y="3068638"/>
            <a:ext cx="7416800" cy="158432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38" name="Retângulo 5"/>
          <p:cNvSpPr>
            <a:spLocks noChangeArrowheads="1"/>
          </p:cNvSpPr>
          <p:nvPr/>
        </p:nvSpPr>
        <p:spPr bwMode="auto">
          <a:xfrm>
            <a:off x="971600" y="3573016"/>
            <a:ext cx="5616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pt-BR" sz="1800" dirty="0" smtClean="0">
                <a:solidFill>
                  <a:schemeClr val="bg1"/>
                </a:solidFill>
              </a:rPr>
              <a:t>Investimentos Alternativos </a:t>
            </a:r>
            <a:endParaRPr lang="pt-BR" sz="18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2051721" y="500063"/>
            <a:ext cx="6192687" cy="48066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pt-BR" sz="2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2875" y="6092825"/>
            <a:ext cx="300037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5124" name="Imagem 5" descr="Logomarca Horizontal sem Denominaçã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04813"/>
            <a:ext cx="17637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tângulo 5"/>
          <p:cNvSpPr>
            <a:spLocks noChangeArrowheads="1"/>
          </p:cNvSpPr>
          <p:nvPr/>
        </p:nvSpPr>
        <p:spPr bwMode="auto">
          <a:xfrm>
            <a:off x="1835696" y="519112"/>
            <a:ext cx="67687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 dirty="0" smtClean="0">
                <a:solidFill>
                  <a:schemeClr val="accent3"/>
                </a:solidFill>
              </a:rPr>
              <a:t>Investimentos Alternativos</a:t>
            </a:r>
            <a:endParaRPr lang="pt-BR" sz="1800" dirty="0">
              <a:solidFill>
                <a:schemeClr val="accent3"/>
              </a:solidFill>
              <a:latin typeface="Verdana" pitchFamily="34" charset="0"/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>
          <a:xfrm>
            <a:off x="395536" y="1772816"/>
            <a:ext cx="6203032" cy="4525963"/>
          </a:xfrm>
        </p:spPr>
        <p:txBody>
          <a:bodyPr/>
          <a:lstStyle/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pt-BR" sz="1800" kern="1200" dirty="0" smtClean="0">
                <a:solidFill>
                  <a:srgbClr val="33669F"/>
                </a:solidFill>
                <a:latin typeface="Verdana" pitchFamily="34" charset="0"/>
                <a:cs typeface="Arial" charset="0"/>
              </a:rPr>
              <a:t>Mudança de cenário na renda fixa e fraco desempenho da Bolsa de Valores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endParaRPr lang="pt-BR" sz="1800" kern="1200" dirty="0" smtClean="0">
              <a:solidFill>
                <a:srgbClr val="33669F"/>
              </a:solidFill>
              <a:latin typeface="Verdana" pitchFamily="34" charset="0"/>
              <a:cs typeface="Arial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endParaRPr lang="pt-BR" sz="1800" kern="1200" dirty="0" smtClean="0">
              <a:solidFill>
                <a:srgbClr val="33669F"/>
              </a:solidFill>
              <a:latin typeface="Verdana" pitchFamily="34" charset="0"/>
              <a:cs typeface="Arial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pt-BR" sz="1800" kern="1200" dirty="0" smtClean="0">
                <a:solidFill>
                  <a:srgbClr val="33669F"/>
                </a:solidFill>
                <a:latin typeface="Verdana" pitchFamily="34" charset="0"/>
                <a:cs typeface="Arial" charset="0"/>
              </a:rPr>
              <a:t>Necessidade de buscar alternativas de investimentos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endParaRPr lang="pt-BR" sz="1800" kern="1200" dirty="0" smtClean="0">
              <a:solidFill>
                <a:srgbClr val="33669F"/>
              </a:solidFill>
              <a:latin typeface="Verdana" pitchFamily="34" charset="0"/>
              <a:cs typeface="Arial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endParaRPr lang="pt-BR" sz="1800" kern="1200" dirty="0" smtClean="0">
              <a:solidFill>
                <a:srgbClr val="33669F"/>
              </a:solidFill>
              <a:latin typeface="Verdana" pitchFamily="34" charset="0"/>
              <a:cs typeface="Arial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pt-BR" sz="1800" kern="1200" dirty="0" smtClean="0">
                <a:solidFill>
                  <a:srgbClr val="33669F"/>
                </a:solidFill>
                <a:latin typeface="Verdana" pitchFamily="34" charset="0"/>
                <a:cs typeface="Arial" charset="0"/>
              </a:rPr>
              <a:t>Sempre o longo prazo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endParaRPr lang="pt-BR" sz="1800" kern="1200" dirty="0" smtClean="0">
              <a:solidFill>
                <a:srgbClr val="33669F"/>
              </a:solidFill>
              <a:latin typeface="Verdana" pitchFamily="34" charset="0"/>
              <a:cs typeface="Arial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endParaRPr lang="pt-BR" sz="1800" kern="1200" dirty="0" smtClean="0">
              <a:solidFill>
                <a:srgbClr val="33669F"/>
              </a:solidFill>
              <a:latin typeface="Verdana" pitchFamily="34" charset="0"/>
              <a:cs typeface="Arial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pt-BR" sz="1800" kern="1200" dirty="0" smtClean="0">
                <a:solidFill>
                  <a:srgbClr val="33669F"/>
                </a:solidFill>
                <a:latin typeface="Verdana" pitchFamily="34" charset="0"/>
                <a:cs typeface="Arial" charset="0"/>
              </a:rPr>
              <a:t>Quebra de paradigmas... Assumir mais risco???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endParaRPr lang="pt-BR" sz="1600" kern="1200" dirty="0" smtClean="0">
              <a:solidFill>
                <a:srgbClr val="33669F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103430" name="Picture 6" descr="http://t2.gstatic.com/images?q=tbn:ANd9GcRKo7o8zZuz9TH9qUkZyOulqwEO8mteDXdkSqEoF3Xypf4Ix2bjw2OC0F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04248" y="1412776"/>
            <a:ext cx="1323206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2195736" y="548680"/>
            <a:ext cx="5786437" cy="50006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pt-BR" sz="2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214313" y="15716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endParaRPr lang="pt-BR" sz="28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2875" y="6092825"/>
            <a:ext cx="300037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6149" name="Imagem 5" descr="Logomarca Horizontal sem Denominaçã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04813"/>
            <a:ext cx="17637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tângulo 5"/>
          <p:cNvSpPr>
            <a:spLocks noChangeArrowheads="1"/>
          </p:cNvSpPr>
          <p:nvPr/>
        </p:nvSpPr>
        <p:spPr bwMode="auto">
          <a:xfrm>
            <a:off x="2195736" y="519112"/>
            <a:ext cx="56886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dirty="0" smtClean="0">
                <a:solidFill>
                  <a:schemeClr val="bg1"/>
                </a:solidFill>
                <a:latin typeface="Verdana" pitchFamily="34" charset="0"/>
              </a:rPr>
              <a:t>Investimentos Alternativos</a:t>
            </a:r>
            <a:endParaRPr lang="pt-BR" sz="2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107504" y="1124744"/>
            <a:ext cx="8229600" cy="4968552"/>
          </a:xfrm>
        </p:spPr>
        <p:txBody>
          <a:bodyPr/>
          <a:lstStyle/>
          <a:p>
            <a:pPr lvl="1"/>
            <a:endParaRPr lang="pt-BR" sz="2400" dirty="0" smtClean="0">
              <a:solidFill>
                <a:srgbClr val="3B629F"/>
              </a:solidFill>
            </a:endParaRPr>
          </a:p>
          <a:p>
            <a:pPr lvl="1">
              <a:buNone/>
            </a:pPr>
            <a:endParaRPr lang="pt-BR" sz="1600" i="1" kern="1200" dirty="0">
              <a:solidFill>
                <a:srgbClr val="5087AB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67586" name="Picture 2" descr="http://t0.gstatic.com/images?q=tbn:ANd9GcQBnuSFg2__raZggCN5caKWoTTgLxCFYEslLylHhgKJN0MB1ZHaA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420888"/>
            <a:ext cx="3398806" cy="2448272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683568" y="1700808"/>
            <a:ext cx="424847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5087AB"/>
                </a:solidFill>
              </a:rPr>
              <a:t> Maior  abertura para Investimentos  Estruturados </a:t>
            </a:r>
          </a:p>
          <a:p>
            <a:pPr algn="just">
              <a:buFont typeface="Wingdings" pitchFamily="2" charset="2"/>
              <a:buChar char="Ø"/>
            </a:pPr>
            <a:endParaRPr lang="pt-BR" sz="1600" dirty="0" smtClean="0">
              <a:solidFill>
                <a:srgbClr val="5087AB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5087AB"/>
                </a:solidFill>
              </a:rPr>
              <a:t> Busca de alternativas de investimentos na economia real:</a:t>
            </a:r>
          </a:p>
          <a:p>
            <a:pPr>
              <a:buFont typeface="Wingdings" pitchFamily="2" charset="2"/>
              <a:buChar char="Ø"/>
            </a:pPr>
            <a:endParaRPr lang="pt-BR" sz="1600" dirty="0" smtClean="0">
              <a:solidFill>
                <a:srgbClr val="5087AB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pt-BR" sz="1600" i="1" dirty="0" smtClean="0">
                <a:solidFill>
                  <a:srgbClr val="5087AB"/>
                </a:solidFill>
              </a:rPr>
              <a:t> </a:t>
            </a:r>
            <a:r>
              <a:rPr lang="pt-BR" sz="1600" i="1" dirty="0" err="1" smtClean="0">
                <a:solidFill>
                  <a:srgbClr val="5087AB"/>
                </a:solidFill>
              </a:rPr>
              <a:t>Private</a:t>
            </a:r>
            <a:r>
              <a:rPr lang="pt-BR" sz="1600" i="1" dirty="0" smtClean="0">
                <a:solidFill>
                  <a:srgbClr val="5087AB"/>
                </a:solidFill>
              </a:rPr>
              <a:t> </a:t>
            </a:r>
            <a:r>
              <a:rPr lang="pt-BR" sz="1600" i="1" dirty="0" err="1" smtClean="0">
                <a:solidFill>
                  <a:srgbClr val="5087AB"/>
                </a:solidFill>
              </a:rPr>
              <a:t>Equity</a:t>
            </a:r>
            <a:endParaRPr lang="pt-BR" sz="1600" i="1" dirty="0" smtClean="0">
              <a:solidFill>
                <a:srgbClr val="5087AB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pt-BR" sz="1600" dirty="0" smtClean="0">
                <a:solidFill>
                  <a:srgbClr val="5087AB"/>
                </a:solidFill>
              </a:rPr>
              <a:t> Fundos de Fundos de Investimentos em Participações</a:t>
            </a:r>
          </a:p>
          <a:p>
            <a:pPr>
              <a:buFont typeface="Arial" pitchFamily="34" charset="0"/>
              <a:buChar char="•"/>
            </a:pPr>
            <a:endParaRPr lang="pt-BR" sz="1600" dirty="0" smtClean="0">
              <a:solidFill>
                <a:srgbClr val="5087AB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5087AB"/>
                </a:solidFill>
              </a:rPr>
              <a:t> Mercado Imobiliário  ainda apresenta boas oportunidades :</a:t>
            </a:r>
          </a:p>
          <a:p>
            <a:pPr>
              <a:buFont typeface="Wingdings" pitchFamily="2" charset="2"/>
              <a:buChar char="Ø"/>
            </a:pPr>
            <a:endParaRPr lang="pt-BR" sz="1600" dirty="0" smtClean="0">
              <a:solidFill>
                <a:srgbClr val="5087AB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pt-BR" sz="1600" dirty="0" smtClean="0">
                <a:solidFill>
                  <a:srgbClr val="5087AB"/>
                </a:solidFill>
              </a:rPr>
              <a:t> Renda </a:t>
            </a:r>
          </a:p>
          <a:p>
            <a:pPr lvl="1">
              <a:buFont typeface="Arial" pitchFamily="34" charset="0"/>
              <a:buChar char="•"/>
            </a:pPr>
            <a:r>
              <a:rPr lang="pt-BR" sz="1600" dirty="0" smtClean="0">
                <a:solidFill>
                  <a:srgbClr val="5087AB"/>
                </a:solidFill>
              </a:rPr>
              <a:t> Crédito Imobiliário </a:t>
            </a:r>
          </a:p>
          <a:p>
            <a:pPr>
              <a:buFont typeface="Wingdings" pitchFamily="2" charset="2"/>
              <a:buChar char="Ø"/>
            </a:pPr>
            <a:endParaRPr lang="pt-BR" sz="1600" dirty="0" smtClean="0">
              <a:solidFill>
                <a:srgbClr val="5087AB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5087AB"/>
                </a:solidFill>
              </a:rPr>
              <a:t>  Fundos Multimercados conseguem fazer movimentos táticos com mais facilidade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Augusto\figuras faelba\computador fael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556792"/>
            <a:ext cx="2136775" cy="244475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131763" y="6027738"/>
            <a:ext cx="300037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2170113" y="500063"/>
            <a:ext cx="5786437" cy="50006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pt-BR" sz="2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058" name="Retângulo 5"/>
          <p:cNvSpPr>
            <a:spLocks noChangeArrowheads="1"/>
          </p:cNvSpPr>
          <p:nvPr/>
        </p:nvSpPr>
        <p:spPr bwMode="auto">
          <a:xfrm>
            <a:off x="1331913" y="519113"/>
            <a:ext cx="7343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dirty="0" smtClean="0">
                <a:solidFill>
                  <a:schemeClr val="bg1"/>
                </a:solidFill>
              </a:rPr>
              <a:t>Institucional Faelba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8" name="Imagem 6" descr="Llogomarca Horizontal com Denominaçã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16834"/>
            <a:ext cx="1907704" cy="63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360933" y="2995935"/>
            <a:ext cx="8701087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sz="1500" b="1" dirty="0" smtClean="0">
                <a:solidFill>
                  <a:srgbClr val="00629E"/>
                </a:solidFill>
              </a:rPr>
              <a:t>Criação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pt-BR" sz="1500" dirty="0" smtClean="0">
                <a:solidFill>
                  <a:srgbClr val="00629E"/>
                </a:solidFill>
              </a:rPr>
              <a:t> 31 </a:t>
            </a:r>
            <a:r>
              <a:rPr lang="pt-BR" sz="1500" dirty="0">
                <a:solidFill>
                  <a:srgbClr val="00629E"/>
                </a:solidFill>
              </a:rPr>
              <a:t>de outubro de 1974</a:t>
            </a:r>
          </a:p>
        </p:txBody>
      </p:sp>
      <p:sp>
        <p:nvSpPr>
          <p:cNvPr id="70" name="Retângulo 8"/>
          <p:cNvSpPr>
            <a:spLocks noChangeArrowheads="1"/>
          </p:cNvSpPr>
          <p:nvPr/>
        </p:nvSpPr>
        <p:spPr bwMode="auto">
          <a:xfrm>
            <a:off x="360040" y="3724290"/>
            <a:ext cx="820891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500" b="1" dirty="0" smtClean="0">
                <a:solidFill>
                  <a:srgbClr val="00629E"/>
                </a:solidFill>
              </a:rPr>
              <a:t>Missão</a:t>
            </a:r>
          </a:p>
          <a:p>
            <a:pPr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00629E"/>
                </a:solidFill>
              </a:rPr>
              <a:t> Conceder </a:t>
            </a:r>
            <a:r>
              <a:rPr lang="en-US" sz="1500" dirty="0" err="1" smtClean="0">
                <a:solidFill>
                  <a:srgbClr val="00629E"/>
                </a:solidFill>
              </a:rPr>
              <a:t>benefícios</a:t>
            </a:r>
            <a:r>
              <a:rPr lang="en-US" sz="1500" dirty="0" smtClean="0">
                <a:solidFill>
                  <a:srgbClr val="00629E"/>
                </a:solidFill>
              </a:rPr>
              <a:t> </a:t>
            </a:r>
            <a:r>
              <a:rPr lang="en-US" sz="1500" dirty="0" err="1" smtClean="0">
                <a:solidFill>
                  <a:srgbClr val="00629E"/>
                </a:solidFill>
              </a:rPr>
              <a:t>previdenciários</a:t>
            </a:r>
            <a:r>
              <a:rPr lang="en-US" sz="1500" dirty="0" smtClean="0">
                <a:solidFill>
                  <a:srgbClr val="00629E"/>
                </a:solidFill>
              </a:rPr>
              <a:t>, </a:t>
            </a:r>
            <a:r>
              <a:rPr lang="en-US" sz="1500" dirty="0" err="1" smtClean="0">
                <a:solidFill>
                  <a:srgbClr val="00629E"/>
                </a:solidFill>
              </a:rPr>
              <a:t>contribuindo</a:t>
            </a:r>
            <a:r>
              <a:rPr lang="en-US" sz="1500" dirty="0" smtClean="0">
                <a:solidFill>
                  <a:srgbClr val="00629E"/>
                </a:solidFill>
              </a:rPr>
              <a:t> </a:t>
            </a:r>
            <a:r>
              <a:rPr lang="en-US" sz="1500" dirty="0" err="1" smtClean="0">
                <a:solidFill>
                  <a:srgbClr val="00629E"/>
                </a:solidFill>
              </a:rPr>
              <a:t>para</a:t>
            </a:r>
            <a:r>
              <a:rPr lang="en-US" sz="1500" dirty="0" smtClean="0">
                <a:solidFill>
                  <a:srgbClr val="00629E"/>
                </a:solidFill>
              </a:rPr>
              <a:t> a </a:t>
            </a:r>
            <a:r>
              <a:rPr lang="en-US" sz="1500" dirty="0" err="1" smtClean="0">
                <a:solidFill>
                  <a:srgbClr val="00629E"/>
                </a:solidFill>
              </a:rPr>
              <a:t>qualidade</a:t>
            </a:r>
            <a:r>
              <a:rPr lang="en-US" sz="1500" dirty="0" smtClean="0">
                <a:solidFill>
                  <a:srgbClr val="00629E"/>
                </a:solidFill>
              </a:rPr>
              <a:t> de </a:t>
            </a:r>
            <a:r>
              <a:rPr lang="en-US" sz="1500" dirty="0" err="1" smtClean="0">
                <a:solidFill>
                  <a:srgbClr val="00629E"/>
                </a:solidFill>
              </a:rPr>
              <a:t>vida</a:t>
            </a:r>
            <a:r>
              <a:rPr lang="en-US" sz="1500" dirty="0" smtClean="0">
                <a:solidFill>
                  <a:srgbClr val="00629E"/>
                </a:solidFill>
              </a:rPr>
              <a:t> dos </a:t>
            </a:r>
            <a:r>
              <a:rPr lang="en-US" sz="1500" dirty="0" err="1" smtClean="0">
                <a:solidFill>
                  <a:srgbClr val="00629E"/>
                </a:solidFill>
              </a:rPr>
              <a:t>seus</a:t>
            </a:r>
            <a:r>
              <a:rPr lang="en-US" sz="1500" dirty="0" smtClean="0">
                <a:solidFill>
                  <a:srgbClr val="00629E"/>
                </a:solidFill>
              </a:rPr>
              <a:t> </a:t>
            </a:r>
            <a:r>
              <a:rPr lang="en-US" sz="1500" dirty="0" err="1" smtClean="0">
                <a:solidFill>
                  <a:srgbClr val="00629E"/>
                </a:solidFill>
              </a:rPr>
              <a:t>Participantes</a:t>
            </a:r>
            <a:endParaRPr lang="pt-BR" sz="1500" dirty="0">
              <a:solidFill>
                <a:srgbClr val="00629E"/>
              </a:solidFill>
            </a:endParaRPr>
          </a:p>
        </p:txBody>
      </p:sp>
      <p:sp>
        <p:nvSpPr>
          <p:cNvPr id="71" name="Retângulo 70"/>
          <p:cNvSpPr/>
          <p:nvPr/>
        </p:nvSpPr>
        <p:spPr>
          <a:xfrm>
            <a:off x="539552" y="1196752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solidFill>
                  <a:srgbClr val="3B629F"/>
                </a:solidFill>
              </a:rPr>
              <a:t>Fundação Coelba de Previdência Complementar (Faelba), Entidade Fechada de Previdência Complementar </a:t>
            </a:r>
          </a:p>
        </p:txBody>
      </p:sp>
      <p:sp>
        <p:nvSpPr>
          <p:cNvPr id="72" name="Retângulo 71"/>
          <p:cNvSpPr/>
          <p:nvPr/>
        </p:nvSpPr>
        <p:spPr>
          <a:xfrm>
            <a:off x="360040" y="1844824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b="1" dirty="0" smtClean="0">
                <a:solidFill>
                  <a:srgbClr val="3B629F"/>
                </a:solidFill>
              </a:rPr>
              <a:t>Patrocinadores</a:t>
            </a:r>
          </a:p>
          <a:p>
            <a:pPr>
              <a:buFont typeface="Arial" pitchFamily="34" charset="0"/>
              <a:buChar char="•"/>
            </a:pPr>
            <a:r>
              <a:rPr lang="pt-BR" sz="1500" dirty="0" smtClean="0">
                <a:solidFill>
                  <a:srgbClr val="3B629F"/>
                </a:solidFill>
              </a:rPr>
              <a:t> Companhia de Eletricidade do Estado da Bahia (COELBA)</a:t>
            </a:r>
          </a:p>
          <a:p>
            <a:pPr>
              <a:buFont typeface="Arial" pitchFamily="34" charset="0"/>
              <a:buChar char="•"/>
            </a:pPr>
            <a:r>
              <a:rPr lang="pt-BR" sz="1500" dirty="0" smtClean="0">
                <a:solidFill>
                  <a:srgbClr val="3B629F"/>
                </a:solidFill>
              </a:rPr>
              <a:t> Tracol Serviços Elétricos S/A </a:t>
            </a:r>
          </a:p>
          <a:p>
            <a:pPr>
              <a:buFont typeface="Arial" pitchFamily="34" charset="0"/>
              <a:buChar char="•"/>
            </a:pPr>
            <a:r>
              <a:rPr lang="pt-BR" sz="1500" dirty="0" smtClean="0">
                <a:solidFill>
                  <a:srgbClr val="3B629F"/>
                </a:solidFill>
              </a:rPr>
              <a:t> Faelba</a:t>
            </a:r>
            <a:endParaRPr lang="pt-BR" sz="1500" dirty="0">
              <a:solidFill>
                <a:srgbClr val="3B629F"/>
              </a:solidFill>
            </a:endParaRPr>
          </a:p>
        </p:txBody>
      </p:sp>
      <p:sp>
        <p:nvSpPr>
          <p:cNvPr id="73" name="Retângulo 8"/>
          <p:cNvSpPr>
            <a:spLocks noChangeArrowheads="1"/>
          </p:cNvSpPr>
          <p:nvPr/>
        </p:nvSpPr>
        <p:spPr bwMode="auto">
          <a:xfrm>
            <a:off x="360040" y="4645585"/>
            <a:ext cx="84969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500" b="1" dirty="0" smtClean="0">
                <a:solidFill>
                  <a:srgbClr val="3B629F"/>
                </a:solidFill>
              </a:rPr>
              <a:t>Visão</a:t>
            </a:r>
          </a:p>
          <a:p>
            <a:pPr>
              <a:buFont typeface="Arial" pitchFamily="34" charset="0"/>
              <a:buChar char="•"/>
            </a:pPr>
            <a:r>
              <a:rPr lang="pt-BR" sz="1500" dirty="0" smtClean="0">
                <a:solidFill>
                  <a:srgbClr val="3B629F"/>
                </a:solidFill>
              </a:rPr>
              <a:t> Potencializar o retorno dos investimentos acima da meta atuarial e do índice de referência e promover o pleno conhecimento dos Participantes sobre o negócio da Fundação</a:t>
            </a:r>
            <a:endParaRPr lang="pt-BR" sz="1500" dirty="0">
              <a:solidFill>
                <a:srgbClr val="3B629F"/>
              </a:solidFill>
            </a:endParaRPr>
          </a:p>
        </p:txBody>
      </p:sp>
      <p:sp>
        <p:nvSpPr>
          <p:cNvPr id="74" name="Retângulo 8"/>
          <p:cNvSpPr>
            <a:spLocks noChangeArrowheads="1"/>
          </p:cNvSpPr>
          <p:nvPr/>
        </p:nvSpPr>
        <p:spPr bwMode="auto">
          <a:xfrm>
            <a:off x="360040" y="5740514"/>
            <a:ext cx="846043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500" b="1" dirty="0" smtClean="0">
                <a:solidFill>
                  <a:srgbClr val="3B629F"/>
                </a:solidFill>
              </a:rPr>
              <a:t>Objetivos</a:t>
            </a:r>
            <a:endParaRPr lang="en-US" sz="1500" b="1" dirty="0" smtClean="0">
              <a:solidFill>
                <a:srgbClr val="3B629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1500" dirty="0" smtClean="0">
                <a:solidFill>
                  <a:srgbClr val="3B629F"/>
                </a:solidFill>
              </a:rPr>
              <a:t> Garantir o pagamento dos benefícios contratados</a:t>
            </a:r>
          </a:p>
          <a:p>
            <a:pPr>
              <a:buFont typeface="Arial" pitchFamily="34" charset="0"/>
              <a:buChar char="•"/>
            </a:pPr>
            <a:r>
              <a:rPr lang="pt-BR" sz="1500" dirty="0" smtClean="0">
                <a:solidFill>
                  <a:srgbClr val="3B629F"/>
                </a:solidFill>
              </a:rPr>
              <a:t> Contribuir para viabilização da Política de RH dos Patrocinadores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2195736" y="548680"/>
            <a:ext cx="5786437" cy="50006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pt-BR" sz="2400" dirty="0" smtClean="0">
                <a:solidFill>
                  <a:schemeClr val="accent3"/>
                </a:solidFill>
              </a:rPr>
              <a:t>Investimentos Alternativos</a:t>
            </a:r>
            <a:endParaRPr lang="pt-BR" sz="2400" dirty="0">
              <a:solidFill>
                <a:schemeClr val="accent3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2875" y="6092825"/>
            <a:ext cx="300037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6149" name="Imagem 5" descr="Logomarca Horizontal sem Denominaçã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04813"/>
            <a:ext cx="17637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683568" y="1268761"/>
            <a:ext cx="784887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pt-BR" sz="1600" b="1" dirty="0" smtClean="0">
                <a:solidFill>
                  <a:srgbClr val="3A629F"/>
                </a:solidFill>
              </a:rPr>
              <a:t>Estudos de Investimentos Alternativos</a:t>
            </a:r>
          </a:p>
          <a:p>
            <a:pPr>
              <a:buFont typeface="Wingdings" pitchFamily="2" charset="2"/>
              <a:buChar char="Ø"/>
              <a:defRPr/>
            </a:pPr>
            <a:endParaRPr lang="pt-BR" sz="1600" dirty="0" smtClean="0">
              <a:solidFill>
                <a:srgbClr val="3A629F"/>
              </a:solidFill>
            </a:endParaRPr>
          </a:p>
          <a:p>
            <a:pPr algn="ctr">
              <a:defRPr/>
            </a:pPr>
            <a:r>
              <a:rPr lang="pt-BR" sz="1600" dirty="0" smtClean="0">
                <a:solidFill>
                  <a:srgbClr val="3A629F"/>
                </a:solidFill>
              </a:rPr>
              <a:t>	Investimentos no Exterior </a:t>
            </a:r>
          </a:p>
          <a:p>
            <a:pPr algn="ctr">
              <a:defRPr/>
            </a:pPr>
            <a:endParaRPr lang="pt-BR" sz="1600" dirty="0" smtClean="0">
              <a:solidFill>
                <a:srgbClr val="3A629F"/>
              </a:solidFill>
            </a:endParaRPr>
          </a:p>
          <a:p>
            <a:pPr algn="ctr">
              <a:defRPr/>
            </a:pPr>
            <a:r>
              <a:rPr lang="pt-BR" sz="1600" dirty="0" smtClean="0">
                <a:solidFill>
                  <a:srgbClr val="3A629F"/>
                </a:solidFill>
              </a:rPr>
              <a:t>      	 Fundos Multimercados</a:t>
            </a:r>
          </a:p>
          <a:p>
            <a:pPr algn="ctr">
              <a:defRPr/>
            </a:pPr>
            <a:endParaRPr lang="pt-BR" sz="1600" dirty="0" smtClean="0">
              <a:solidFill>
                <a:srgbClr val="3A629F"/>
              </a:solidFill>
            </a:endParaRPr>
          </a:p>
          <a:p>
            <a:pPr algn="ctr">
              <a:defRPr/>
            </a:pPr>
            <a:r>
              <a:rPr lang="pt-BR" sz="1600" dirty="0" smtClean="0">
                <a:solidFill>
                  <a:srgbClr val="3A629F"/>
                </a:solidFill>
              </a:rPr>
              <a:t>       	Alocação em </a:t>
            </a:r>
            <a:r>
              <a:rPr lang="pt-BR" sz="1600" dirty="0" err="1" smtClean="0">
                <a:solidFill>
                  <a:srgbClr val="3A629F"/>
                </a:solidFill>
              </a:rPr>
              <a:t>FIP’s</a:t>
            </a:r>
            <a:r>
              <a:rPr lang="pt-BR" sz="1600" dirty="0" smtClean="0">
                <a:solidFill>
                  <a:srgbClr val="3A629F"/>
                </a:solidFill>
              </a:rPr>
              <a:t> e FII </a:t>
            </a:r>
          </a:p>
          <a:p>
            <a:pPr algn="ctr">
              <a:defRPr/>
            </a:pPr>
            <a:endParaRPr lang="pt-BR" sz="1600" dirty="0" smtClean="0">
              <a:solidFill>
                <a:srgbClr val="3A629F"/>
              </a:solidFill>
            </a:endParaRPr>
          </a:p>
          <a:p>
            <a:pPr algn="ctr">
              <a:defRPr/>
            </a:pPr>
            <a:endParaRPr lang="pt-BR" sz="1600" dirty="0" smtClean="0">
              <a:solidFill>
                <a:srgbClr val="3A629F"/>
              </a:solidFill>
            </a:endParaRPr>
          </a:p>
          <a:p>
            <a:pPr algn="ctr">
              <a:defRPr/>
            </a:pPr>
            <a:endParaRPr lang="pt-BR" sz="1600" dirty="0" smtClean="0">
              <a:solidFill>
                <a:srgbClr val="3A629F"/>
              </a:solidFill>
            </a:endParaRPr>
          </a:p>
          <a:p>
            <a:pPr algn="ctr">
              <a:defRPr/>
            </a:pPr>
            <a:endParaRPr lang="pt-BR" sz="1600" dirty="0" smtClean="0">
              <a:solidFill>
                <a:srgbClr val="3A629F"/>
              </a:solidFill>
            </a:endParaRPr>
          </a:p>
          <a:p>
            <a:pPr algn="ctr">
              <a:defRPr/>
            </a:pPr>
            <a:endParaRPr lang="pt-BR" sz="1600" dirty="0" smtClean="0">
              <a:solidFill>
                <a:srgbClr val="3A629F"/>
              </a:solidFill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pt-BR" sz="1600" dirty="0" smtClean="0">
              <a:solidFill>
                <a:srgbClr val="3A629F"/>
              </a:solidFill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pt-BR" sz="1600" dirty="0" smtClean="0">
                <a:solidFill>
                  <a:srgbClr val="3A629F"/>
                </a:solidFill>
              </a:rPr>
              <a:t> Avaliação permanentemente das estratégias </a:t>
            </a:r>
          </a:p>
          <a:p>
            <a:pPr algn="ctr">
              <a:buFont typeface="Arial" pitchFamily="34" charset="0"/>
              <a:buChar char="•"/>
              <a:defRPr/>
            </a:pPr>
            <a:endParaRPr lang="pt-BR" sz="1600" dirty="0" smtClean="0">
              <a:solidFill>
                <a:srgbClr val="3A629F"/>
              </a:solidFill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pt-BR" sz="1600" dirty="0" smtClean="0">
                <a:solidFill>
                  <a:srgbClr val="3A629F"/>
                </a:solidFill>
              </a:rPr>
              <a:t> Avaliação dos cenários prospectivos com vistas ao acerto do </a:t>
            </a:r>
            <a:r>
              <a:rPr lang="pt-BR" sz="1600" i="1" dirty="0" err="1" smtClean="0">
                <a:solidFill>
                  <a:srgbClr val="3A629F"/>
                </a:solidFill>
              </a:rPr>
              <a:t>market</a:t>
            </a:r>
            <a:r>
              <a:rPr lang="pt-BR" sz="1600" i="1" dirty="0" smtClean="0">
                <a:solidFill>
                  <a:srgbClr val="3A629F"/>
                </a:solidFill>
              </a:rPr>
              <a:t> time</a:t>
            </a:r>
          </a:p>
          <a:p>
            <a:pPr algn="ctr">
              <a:buFont typeface="Arial" pitchFamily="34" charset="0"/>
              <a:buChar char="•"/>
              <a:defRPr/>
            </a:pPr>
            <a:endParaRPr lang="pt-BR" sz="1600" dirty="0" smtClean="0">
              <a:solidFill>
                <a:srgbClr val="3A629F"/>
              </a:solidFill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pt-BR" sz="1600" dirty="0" smtClean="0">
                <a:solidFill>
                  <a:srgbClr val="3A629F"/>
                </a:solidFill>
              </a:rPr>
              <a:t> Promover a capacitação e excelência da Entidade com vistas ao</a:t>
            </a:r>
          </a:p>
          <a:p>
            <a:pPr algn="ctr">
              <a:defRPr/>
            </a:pPr>
            <a:r>
              <a:rPr lang="pt-BR" sz="1600" dirty="0" smtClean="0">
                <a:solidFill>
                  <a:srgbClr val="3A629F"/>
                </a:solidFill>
              </a:rPr>
              <a:t>  enfretamento de um cenário cada vez mais desafiante</a:t>
            </a:r>
            <a:endParaRPr lang="pt-BR" sz="1600" dirty="0"/>
          </a:p>
        </p:txBody>
      </p:sp>
      <p:sp>
        <p:nvSpPr>
          <p:cNvPr id="8" name="Seta para baixo 7"/>
          <p:cNvSpPr/>
          <p:nvPr/>
        </p:nvSpPr>
        <p:spPr>
          <a:xfrm>
            <a:off x="4283968" y="3356992"/>
            <a:ext cx="936625" cy="977900"/>
          </a:xfrm>
          <a:prstGeom prst="downArrow">
            <a:avLst>
              <a:gd name="adj1" fmla="val 50000"/>
              <a:gd name="adj2" fmla="val 518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2170113" y="333375"/>
            <a:ext cx="5786437" cy="5000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pt-BR" sz="2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2875" y="6021388"/>
            <a:ext cx="300037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 dirty="0"/>
          </a:p>
        </p:txBody>
      </p:sp>
      <p:pic>
        <p:nvPicPr>
          <p:cNvPr id="20483" name="Imagem 5" descr="Logomarca Horizontal sem Denominaçã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22263"/>
            <a:ext cx="17637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tângulo 5"/>
          <p:cNvSpPr>
            <a:spLocks noChangeArrowheads="1"/>
          </p:cNvSpPr>
          <p:nvPr/>
        </p:nvSpPr>
        <p:spPr bwMode="auto">
          <a:xfrm>
            <a:off x="1403350" y="332656"/>
            <a:ext cx="7343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dirty="0" smtClean="0">
                <a:solidFill>
                  <a:schemeClr val="bg1"/>
                </a:solidFill>
              </a:rPr>
              <a:t>Agenda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44463" y="338138"/>
            <a:ext cx="183515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800" dirty="0"/>
              <a:t>0</a:t>
            </a:r>
          </a:p>
        </p:txBody>
      </p:sp>
      <p:pic>
        <p:nvPicPr>
          <p:cNvPr id="20489" name="Imagem 26" descr="Llogomarca Horizontal com Denominaçã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1087437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Imagem 6" descr="Llogomarca Horizontal com Denominaçã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2656"/>
            <a:ext cx="1907704" cy="63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827088" y="3068638"/>
            <a:ext cx="7416800" cy="158432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38" name="Retângulo 5"/>
          <p:cNvSpPr>
            <a:spLocks noChangeArrowheads="1"/>
          </p:cNvSpPr>
          <p:nvPr/>
        </p:nvSpPr>
        <p:spPr bwMode="auto">
          <a:xfrm>
            <a:off x="971600" y="3573016"/>
            <a:ext cx="5616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pt-BR" sz="1800" dirty="0" smtClean="0">
                <a:solidFill>
                  <a:schemeClr val="bg1"/>
                </a:solidFill>
              </a:rPr>
              <a:t>Novo Perfil de Investimento</a:t>
            </a:r>
            <a:endParaRPr lang="pt-BR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2170113" y="500063"/>
            <a:ext cx="5786437" cy="50006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0825" y="6021388"/>
            <a:ext cx="300037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72708" name="Imagem 5" descr="Logomarca Horizontal sem Denominaçã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04813"/>
            <a:ext cx="17637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Retângulo 6"/>
          <p:cNvSpPr>
            <a:spLocks noChangeArrowheads="1"/>
          </p:cNvSpPr>
          <p:nvPr/>
        </p:nvSpPr>
        <p:spPr bwMode="auto">
          <a:xfrm>
            <a:off x="2339752" y="548680"/>
            <a:ext cx="44818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 dirty="0" smtClean="0">
                <a:solidFill>
                  <a:schemeClr val="bg1"/>
                </a:solidFill>
              </a:rPr>
              <a:t>Novo Perfil </a:t>
            </a:r>
            <a:r>
              <a:rPr lang="pt-BR" sz="2400" dirty="0">
                <a:solidFill>
                  <a:schemeClr val="bg1"/>
                </a:solidFill>
              </a:rPr>
              <a:t>de </a:t>
            </a:r>
            <a:r>
              <a:rPr lang="pt-BR" sz="2400" dirty="0" smtClean="0">
                <a:solidFill>
                  <a:schemeClr val="bg1"/>
                </a:solidFill>
              </a:rPr>
              <a:t>Investimento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72711" name="AutoShape 26" descr="data:image/jpeg;base64,/9j/4AAQSkZJRgABAQAAAQABAAD/2wCEAAkGBhIPEBIPEREQEBQQEBIQFBQUFxAWFBUQFRQXFBQVFBUXHCYeFxklGhIVHy8gIycpOCwsFx8xNTAqNSYrLCkBCQoKDQwOGA4PGTUcHB4pLjUpNSs1NSkpMSksLC4sNS8pKSoqNSkpLikpNSkpLCkpKTU1LCkvLCksLikuKSkpLv/AABEIAL4BCQMBIgACEQEDEQH/xAAcAAABBQEBAQAAAAAAAAAAAAAAAQMEBQYHAgj/xABGEAACAQIDAwULCwQBAwUAAAABAgMAEQQSIQUTMRUiQVGTMlRhY3GBkbHR0+EGBxcjNWJyc5KhtBRCUtLBM0OyFiR0ovD/xAAZAQEAAwEBAAAAAAAAAAAAAAAAAgQFAQP/xAAmEQEAAQMEAQMFAQAAAAAAAAAAAQIDUQQRExUhEjGhFEFSYfEF/9oADAMBAAIRAxEAPwDuFU21PldhsM2R5LsOKoCxHltwqVt7FmHCzyr3SROw8oGlcNbEkkkkknUk8ST0mr2j0sXt5qnxChrNVNnaKY8y6x9I2E8d+j40fSPhPHfo+Ncn31G+rR66zmWd2N/9OsfSPhPHfo+NH0j4Tx36PjXJ99RvqddZzJ2N7EOsfSPhPHfo+NH0j4Tx36PjXJ99RvqddZzJ2N7EOsfSPhPHfo+NH0j4Tx36PjXJ99RvqddZzJ2N7EOsfSPhPHfo+NH0j4Tx36PjXJ99XuDNIyogLM5CqBxLHgBSf8+xH3k7C/iHVfpHwnjv0fGj6R8J479HxrlMrFGZG5rKSpB4gg2IPnr3FE7o8iqWSKxdhay5jYX8prn0FjbfeXfr7/ttDqf0j4Tx36PjR9I+E8d+j41yzEI0ZAcZSVDDUHmngdDTW/pH+fYnzEy52F+PtDrH0jYTx36PjR9I2E8d+j41zXDbJxEse9jgldBfnKtxpxt1+a9ecLsyeVDLHDK6Le7KLjTj5fNeo/Rab8vlP63U4+HTPpHwnjv0fGj6RsJ479HxrluFheUsI0Z8iF2yjuUHFj1Cn8DsvEYhS8MMkig2JUaX6r9J8ApOh00e8/Lka7UT7R8Ol/SNhPHfo+NH0j4Tx36PjXKGksSDcEGxB0II4gik31T66xmUewv4h1j6R8J479Hxo+kfCeO/R8a5PvqN9TrrOZOxvYh1j6R8J479Hxo+kfCeO/R8a5PvqN9TrrOZOxvYh1j6R8J479Hxo+kfCeO/R8a5PvqN9TrrOZOxvYh1j6R8J479Hxo+kbCeO/R8a5PvqN9TrrP7Owvfp13C/L7BuwXOyX6XUgenorRxuGAIIIOoI4EeCvn/AH1dO+bDHtJhpEY3EUll8AYXt5Kp6vR02qfXTK5pNZVdq9FcLn5ZY98Pg5JYzZleADyNPGh/ZjUHleXrp75wPs+X8eG/kxVW1mNRe/K8/wDsMV/8eT/xrgX9RXfPlghOAxQAJJw8gAAJJOXQADjXz/yVie98R2UvsrV0FcU01byydfRNVVOxzf0b+m+S8R3viOzl9lHJeI73xHZy+ytHlpyzuKrBzf0b+m+S8R3viOzl9lHJeI73xHZy+ynLTk4qsHN/Rv6b5LxHe+I7OX2Ucl4jvfEdnL7KcsZOKrBzf0b+m+S8R3viOzl9lHJeI73xHZy+ynLGTiqwc39ab5JbNDPh8WJ4QIsSDMjuiNHGvOz8484HwCsryXiO98R2cvspDsrEd74jspP9ahcriqnaKtnpbommd5p3bhzFioJWiMJcbVaVizRo39K3BiXIJSn9r4iJE20sZjC3wu7ClADqCcgHHzVgOSsR3viOyk/1o5KxHe2I7KT/AFqvx0/l4/j39dX4+f66DOMN/UsEGG3nJsTQK26ERxRvmzX5pe3DN01SfKd0EWGzCJcUVf8AqFi3eUDN9VnEfMD242rM8lYjvbEdlJ/rQNlYjvfEdlJ7KlRTFNUT6vZGqZqiY9Pu33yew00cMWM3izyqrLhoDPEiRKwtnkzMOvRB4L+CRsbFB12dMJokXBNiP6oNIilWLEk5b84N0WvxrnHJOI72n7KT/Wl5KxHe2I7KT2VCq3E7z6vdKmuqmIiKW2+S23yWxkWdUhOHxkiLzFzOx5tzxY2NgL0fJTByGGPFNJvFhfNh8Nvo47yX1dy7DKl+rU+SsTyViO98R2Un+tB2TiO9p+yk/wBalNFPnadt9kYqq8b077J+1cU7TytLl3hlcvlIK5ybnKQbEeSou/pvkvEd74js5f8AWjkvEd74js5fZVmm5TEbbvCbdUzvsc39G/pvkvEd74js5fZRyXiO98R2cvsrvLGUeKrBzf0b+m+S8R3viOzl9lHJeI73xHZy+ynLGTiqwc39G/pvkvEd74js5fZRyXiO98R2cvspy05OKrBzf0b+m+S8R3viOzl9lHJeI73xHZy+ynLTk4qsHN/XU/mde8OJ/OT/AMK5RyXiO98R2cvsrqnzN4eRIMSJEeMmZSA6spIycQCKqay5FVqY3XNHbmLsTs0XzgfZ8v5mG/kxVW1ZfOB9ny/mYb+TFVbWI22xn7n0euo/9SM2TOM1r5bjNbycakT9yfN66p8RsfOztvCucHuVsbmwuTfWwFrixsbEmgtLnw/vRmPh/eqY/J4EAbxtFyjQ6DKw014Xcm3gA6KVdgWLEyswYg2I05ubKDrrqy+XL4aC2kY2Op4eGpNUeF2PunMm8Z/q92AeoBQL669z+9XlqBmHGI+bKwO7cxtx0cWuD6RToaqKTYEpGJi3sYixTSsRu23imRMujZ7aEA8Km7I2a8JlZ2VzNIrnKpUC0aR2Fyf8L+egsaj4/Hx4eMyysERbXY3sLmw4eE1JqBtnZv8AUxbq4ALxsdL3COrkecLbz0Dke1ImkeISKXjVWca81W7kk8NalA1l0+SDgN9crM6xqxaMEMI5GYXBOnNKrfiMt+mrvYuzzh4I4S2cxrlzWIvqbaEm2lBNqNjNoxwlBI4TeuI0vfnOeAFSqqtu7GOJ3dnyGJncG1+cY2RTxHBmDeagk4ba0UrFUfOVkaJrBtHUXYE2sKl1QbM+TBhlSTeBssjSEZSLloEibp/yQt560FAUzLikRkRmAMmYKOvKMx/bWnqo9obBknkYvP8AV5JQi5BmQyxbo86+qi5I0vc8aC6DCvVVWxdlPAZGd1cybruVKgbuNY+kn/G9WtAhqCNtQkIwkBEqsyWDEsqkBiABfQkemp1qzs3yUuJwJLCQgRDL/wBJDKJpF463cX6LadVBoqKBS0EPaG1YsOA0rhAxsOJJIFzYAEmwpxMcjFArBt4hdLahkFucCNLaj01B25sdsQEysilGJBZXPEW0ZGV0PkbXgb1Ch+TEizQytPn3O71KAO2WNkYMwOt819b24UGiooFBoK9dv4cymASrvAxTLZhzwLlQSLE26L1PDg8Dw089UP8A6dkMjXmXdHFHF5QhEmfTKM5a1gQDotPbB2CcMSS6t9WkXNUrmyEneSanNIc2p8FBc14HdH8I9Zpymx3R/CPWaCg+cD7Pl/Mw38mKq2rL5wfs+X8zDfyYqraDYz9yfN66Zp6fuT5vXTNAUVUyBJJ8oFmV1Jds2YlNckX+K9Z4anjxpvY8ZzhmGZyjtI2VlZJCw5hY93pfToygiguJOB8lTKhycD5KmUBRRRQFFFFAUUUUBRRRQFFFFAUUUUBRRRQFFFFAUUUUBRRRQFFFFAUVU/KiIthZrM65Y2bmGxaw0BI1t5LVarwoFpsd0fwj1mnKbHdn8I9ZoKD5wfs+X8zDfyYqrasvnB+z5fzMN/JiqtoNjP3J83rpmnp+5Pm9dM0C3pL1BnmkEoVWB5yfVhQbR/3tI39vTa3UONzZcOzmVvrCyJdTdYxeQ62BAvZQRc9Zt0Ggly8D5KmVDk4HyVMoCiqvbeLkiXOrxxqAdWVnd5f7I0QEXvr034W66nYR2KKXXKxVSy3vlYjUX6bG4oHqKKDQFFU746WPExo5QpKzqLIwCgKSn1hNmc5e5tw8mtwKAoopnF4pYkaRzZVFyf8AgdZ6LUD1FVew9ovOJTIEUpMUCqb2XKrAMelucbnrq0oCiiqvbGImUxrCrENnLsqo1goFhznUXJPX0UFpRUfA4gSRpIDmDorA2te4426PJUigKKQ1n4NtyPNbRY/6h8OLo9iVJX/qX7ssugta2l70GhopBS0BRXiZSVIU5SRobXseu3TVbsTESy53d1ePOViITKSFurMdToWvbwC/TQWtFFFAUVU7c2i8RiSPQyF7kI0rgKt+bGCCRewJ6LjrqVsnFmaCOVsoZ0BIXUBukDz9HRQTKbHdn8I9Zpymx3Z/CPWaCg+cH7Pl/Mw38mKq2rL5wfs+X8zDfyYqraDYz9yfN66Zp6fuT5vXTNAwmCRWLgEMzZjznsWta5W9jpTsUQUWUWFyfOTcn0k1Hmx2VrFHy5kQvoBmewUAE3Yai5H/AAaSHaQdwmVhcuFPN1KGzXF7r08aCTJwPkqZUOTgfJUyghYzZKTOkjGQNGGVSrutg3dWseJtxqXGmUAXJsLakk+c9NQ8btURMEySSMUMhCAEiNSAWNyOk8BqalYecSKrqbq6hlPWpFwfQaByiim55wil2NgouTr/AMUEZdkRB95ZrhjIAWYoJDcFgl7BtTr4TU2qtdvIyROiSOZs2RAAHIQnMSGIC2t0npFTcFjFmRZEvlYXF9D1EEdBBBHmoH68TQq4KsAwPEEAg+UGvdQ9obUSDIHzXkdUUAEm7MFuegC7DU0HrB7MjhzmNFTeNmbKALmwHo04eWpVQn2qgnXD6l2Vm0BygAX5zcAbHhU2gKi4zZySkFswKggFGdDla1wSp1BsNPBUk1A5aj3kkXOJhj3jkK1gASCAf7jpwF6CZDCEUIoCqoCgDgANAKcqDgdqCVimSSNgqyZXABMbEgMLE9KnTiKnUBUEbHi3m8sb595bM2TeWtnyXtm8NqlzTBFLMbBRcnqAqBHtpXjSWOOV87OqqFs3NLAlsxAQc090R0DjQWVFMYLFrNGsqXyuoYXFjbwin6BCKbwuFWJFjQWVFCqNToPCeNR9o7VTDhS9+eyqoAJJJYLfwAZhcmlxe1Eikiia+aZsqgC9tCbt1DS3loJlFIKWgi4zZySlS2YMl8rKzKwDd0Aym9jYaeAU5hcKsSCNAFVRYDX/AJ41HXa0ZmaAE5kQyMbHKACARm4E6jQcKTZe1hiBmVGVbAgkxm99RorEg2sbG3Ggn02O7P4R6zTlNjuz+Ees0FB84P2fL+Zhv5MVVtWXzg/Z8v5mG/kxVW0Gxn7k+b10zT0/cnzeumTQQxhHMu8ZkYA80ENdBa3N1tm+9b0V4wOy92wYlTlQoCq5S1yCWkNzmbT9zUxp1DBCyhjwUkXPkFCTqSVDKSvEAgkeUdFAsnA+SplQ5OB8lTKCp21slpypXd3Cul23gIDW1BQjMNNUOh06qn4HCiGNIhqI0VB5FAH/ABTu8F7XF7Xt02668wzq4urKwva4IIv1adNA5SGlooKOLYskawFGQyQb4c4NkZZWzEaagiy6+A9dWOy8DuIljvmIuSbWuzMWYgdAuxpyTGxrYs6KDcAllFyONrnWnI5QwDKQwPAggg+Qig91D2pgzMgQEC0sT3N+CSK5H/1qZXl3A1Jt8dBQRMRgi80MtwBEJQR0nOoAt6Km02cQuYJmXMRcLcZiOsDjTlAVXTYF988yFQTh90obNYPmLAtb+3UaCrGvO8F7X1426beSgrdjbPkizmXIzvYtIC5Z2HXcWVR0KNB+5tKbinV9VZWANrggi/SNOmnKBDVQmy5EhEQMT8+UurqxR0d2cC/EEZh0G9qt2awudANaa/rEy7zOmT/LMuXq7rhQNbLwZhiSItmyg6621JIUA8FF7DwAVLpFa+o8tLQQtq4IzRGMEAlo2ub2skiueH4ahYvYLPMsyzOPr0lYERkZURlCqctwOcdL/wBzHiatpcQqWzMq3NhmIFz1C/E16Ljh18PD00CiloooK+fZ5abe3ABw7w2IvqzBrkcCNOFNbM2U0cm8bdLaIRBYlKqQDfMQenoA6LnU3qxGIUsUzKWAuVuMwHWRxoixCvfKytY2NiDY9RtwNA5TY7s/hHrNOU2O6P4R6zQUHzg/Z8v5mG/kxVW1ZfOD9ny/mYb+TFVbQbGfuT5vXTNPT9yfN66ZoK10zylTGyKJFYtlP1jpYqS/BVFgOs26OlvZuEcSKSGVIo3UBlVWLOwJuQTmtbutAb+Wraig8ycD5KmVDk4HyVMoM1tLZb58ZuVbNNhEAYljmkzSXUMT/iQLAi1+ipWwoiJJSFIQpFZmi3LFxmumUAXVRlsbdNrm1XdFAU3PCHUqb2OhsSDbwEajzU5RQZuDBOuBjhWMqzOYhzdY0eUhnsRpZLkHyVf4bDrEixooVUUKoHAAcBTlLQFVPyhwO8SNgrMyTwMAMxA+tTM2UaGwvqeAvVrQTQZXFYOQ4pmyPc4qB1URkqyKqqX/AKj+wAXOW/8AbaxzGtUKS9eqBDVDitl3xE5CyWmwZQuCSS5ZrKhY2BAOg0FX9F6DPfJ3DvvWcrkTcRR2ETQgupY9wxJJCkC/DoF7VoaKKCDtkruXzxPMNPq0DFnNxYWHRe1/Be+lUUOFIaOZ0ZlOIeSVFhmCoxiyRlI2UM4FtWA1LX06NXSUFdsCBkgVWUpzpGVToVjaRmRSOiykC3RwqyoooKH5QgFlQRMzPG6GUxyypHGxGayqDdz0DThqbaH0+zgJ8HIokYIrpmbOcqbkhcwPckm19ASau6WgKQ0tFBmViR5z9TLEkTzMLRT7yaRlYOxky6IQTYZrk5eAABf+T0QLtLu2g+qSNYt3KgWJTcZ2ZQHk16L24a6k31FAtNjuj+Ees05TY7o/hHrNBQfOD9ny/mYb+TFVbVl84P2fL+Zhv5MVVtBsZ+5Pm9dM09P3J83rpmgrcZMwdGWRiGlWMgFcq27pSvFibHyV5wU7M0JzljLG8rrcZVQ2yWHRqbX6bHzWAw65s+Vc3+Vhm9PGligVb5VVcxubAC56zbjQLJwPkqZUOTgfJUygz8c829YCfMqrLvXZUEMb/wDbVOBLL/cCx4a2JFSdkTyCWaGRnbJkZM+7zlGzAtdNMpZTYcRbXoqRBsOCM3WJBcMLa2s3dDLw1ufTT+E2fHCCI0VL6m3T1XNBIqLtNiImIkENrEyEA5UBGYi+l7XAv0ngalUxi8Eky5JFDqSDY8Lg3B8xF6DPTbakhgbM5VpDJuHmADCFVBzyKANb3yrYE3W/TV7srEbyCKTNmzxoxOmpKi/Dw3r1Bs+NFKKoCte41N7ix4+Cn44goCqAAoAAHAAaAUC1lflhiJFZFixMiSuhEMMe7GaUH/qyu3/aUcQbec1qqrtofJ3DYhs80KSNYLdteaL6fuaPS3VFNW8sxPtWZMaC82eMT4fDbuGYAiRkBJeHLzlLNfuuFbharl+T2HDrKI+eoCq92zBRwAa97eCrK1HblVNW20bErNYzaE0RldJDNuY53lGVRCllJiRSBcuObfU6Zr2uK01QYNiQRtmWJVN2Ol7Xa+bS9tbm/lo8kPYuIk3jRytIW3aSgPujzWLAsGj0AJHcnhbQnouqjYTZ0UN92ipm42HVwHkHV0VJoIu0WIjYiRYrC+8YAhVvzjY6Xte1/wB6pTiJRh5JTJiMof6j/ppLIGCqoe6aAyHTQGxBNX2LwaTIY5FDqbXU8DY3H7gU1FsqJRlCC2dZLG556m6nU8QQKD1s+F0jRZHMjhRmc2GZumwAGlSaKKCn27M62ySupKsI441UySTf26sCMg6eHG5NV0+08QshJY5Ynw0chQR7lWcLvg4b6wnn6FdBdfDV7i9kwzMHkjVmClQdbhSbkXHReg7IhLK5iQsoUAka83RfKR0E8KCWKU0UUGelxE4mYRy70rvWkUhVgjXKxiQta+8vkvrwzEgC1LsPHyNLunMrA4dZSZVRSJM2VguUDmG+nEaaE61ZRbFgRs6xqGLMxIvqzXzEi9tbmveFwMUF92iJmOuUWvbgPIOgdFBLpsd0fwj1mkM3VXmJrufwj1mgo/nB+z5fzMN/Jiqtqy+cH7Pl/Mw38mKq2g2M/cnzeumaen7k+b10zQQ8RjikiplWzsqjnc9r8SqgcF6bke33DjM8jx5GARVOY2FyxIFh1c08fRQ2CuwLO5VX3gQ5bBujnWvYXNhTkWHCs7XJMhBPgsoUAeDT96D3JwPkqZUOTgfJUygppPlFu2dZIygSKSbRlZ8iEDnoO4LX5upv4KlYHaTO7RSR7p1RZLZg4KMSBqANQVII8mpqLP8AJ7ek72UuuSRBZVV8sgy85x3Vhw0HQTcipWB2cyO0skm9dkSO+UKAikkCwJ1JYknyaCgn0zi5mRCyoZG0soIFyTbUnQAcSeodNPUzi4WdCquYzoQwAPA3sQeIPAjqPRQVZ+UQGHfEbtn3bOtoyHUlBcssmgyfe8BFr6Vco1wD1i9VY2H9TPEX1xObMwUKoLIE5qX0FgOnU3q0RbADqFqBaKKKAooooCiiigKKKTNQLRXkyDrryZhQOUUyZq8mQ0Ei9eS466YJpKB4zCvJlNN0UCljSUUUBSwd2fwj1mkr1B3bfhX1mgpPnB+z5fzMN/Jiqtqy+cD7Pl/Mw38mKq2g2M/cnzeumsp6jTmK7g+Y/vTebw0BlPUaMh6qMx66Mx6zQeZENjoeFS6jZj10ZqCTRUbMeui9BJpL1HvSUEm9GYddRqKCRvB10m9FMUUD2+FJvvBTVFA4ZjXneGvNFApY0lFFAUUUUBRRRQFFFFAUUUUBRRRQFLB3Z/CPWaSvUHdHyAeugpPnA+z5fzMN/Jiqtqy+cH7Pl/Mw38mKq2g2hFMGAjha3Ub6eSs/tna2NjlywnCZPGJMW9KuB+1QuXNpdeA7PE+9oNbum8HpPso3Tfd9J9lZLlzaXXgOzxPvKOXNpdeA7PE+8oNbum+76T7KN033fSfZWS5c2l14Ds8T7yjlzaXXgOzxPvKDW7pvu+k+yjdN930n2VkuXNpdeA7PE+8o5c2l14Ds8T7yg1u6b7vpPso3Tfd9J9lZLlzaXXgOzxPvKOXNpdeA7PE+8oNbum+76T7KN033fSfZWS5c2l14Ds8T7yjlzaXXgOzxPvKDW7pvu+k+yjdN930n2VkuXNpdeA7PE+8o5c2l14Ds8T7yg1u6b7vpPso3Tfd9J9lZLlzaXXgOzxPvKOXNpdeA7PE+8oNbum+76T7KN033fSfZWS5c2l14Ds8T7yjlzaXXgOzxPvKDW7pvu+k+yjdN930n2VkuXNpdeA7PE+8o5c2l14Ds8T7yg1u6b7vpPso3Tfd9J9lZLlzaXXgOzxPvKOXNpdeA7PE+8oNbum+76T7KN033fSfZWS5c2l14Ds8T7yjlzaXXgOzxPvKDW7pvu+k+yjdN930n2VkuXNpdeA7PE+8o5c2l14Ds8T7yg1u6b7vpPso3Tfd9J9lZLlzaXXgOzxPvKOXNpdeA7PE+8oNbum+76T7KN033fSfZWS5c2l14Ds8T7yjlzaXXgOzxPvKDW7lvAPSadjjyi3/69Y3lzaXXgOzxHvKOXNpdeA7PE+8oLL5wfs+X8zDfyYqrai7TkxuMiOHlbCBHeMsY0nDcyRZBYs5HFB0Vdcin/Kg//9k="/>
          <p:cNvSpPr>
            <a:spLocks noChangeAspect="1" noChangeArrowheads="1"/>
          </p:cNvSpPr>
          <p:nvPr/>
        </p:nvSpPr>
        <p:spPr bwMode="auto">
          <a:xfrm>
            <a:off x="36513" y="-881063"/>
            <a:ext cx="2524125" cy="180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72712" name="AutoShape 28" descr="data:image/jpeg;base64,/9j/4AAQSkZJRgABAQAAAQABAAD/2wCEAAkGBhIPEBIPEREQEBQQEBIQFBQUFxAWFBUQFRQXFBQVFBUXHCYeFxklGhIVHy8gIycpOCwsFx8xNTAqNSYrLCkBCQoKDQwOGA4PGTUcHB4pLjUpNSs1NSkpMSksLC4sNS8pKSoqNSkpLikpNSkpLCkpKTU1LCkvLCksLikuKSkpLv/AABEIAL4BCQMBIgACEQEDEQH/xAAcAAABBQEBAQAAAAAAAAAAAAAAAQMEBQYHAgj/xABGEAACAQIDAwULCwQBAwUAAAABAgMAEQQSIQUTMRUiQVGTMlRhY3GBkbHR0+EGBxcjNWJyc5KhtBRCUtLBM0OyFiR0ovD/xAAZAQEAAwEBAAAAAAAAAAAAAAAAAgQFAQP/xAAmEQEAAQMEAQMFAQAAAAAAAAAAAQIDUQQRExUhEjGhFEFSYfEF/9oADAMBAAIRAxEAPwDuFU21PldhsM2R5LsOKoCxHltwqVt7FmHCzyr3SROw8oGlcNbEkkkkknUk8ST0mr2j0sXt5qnxChrNVNnaKY8y6x9I2E8d+j40fSPhPHfo+Ncn31G+rR66zmWd2N/9OsfSPhPHfo+NH0j4Tx36PjXJ99RvqddZzJ2N7EOsfSPhPHfo+NH0j4Tx36PjXJ99RvqddZzJ2N7EOsfSPhPHfo+NH0j4Tx36PjXJ99RvqddZzJ2N7EOsfSPhPHfo+NH0j4Tx36PjXJ99XuDNIyogLM5CqBxLHgBSf8+xH3k7C/iHVfpHwnjv0fGj6R8J479HxrlMrFGZG5rKSpB4gg2IPnr3FE7o8iqWSKxdhay5jYX8prn0FjbfeXfr7/ttDqf0j4Tx36PjR9I+E8d+j41yzEI0ZAcZSVDDUHmngdDTW/pH+fYnzEy52F+PtDrH0jYTx36PjR9I2E8d+j41zXDbJxEse9jgldBfnKtxpxt1+a9ecLsyeVDLHDK6Le7KLjTj5fNeo/Rab8vlP63U4+HTPpHwnjv0fGj6RsJ479HxrluFheUsI0Z8iF2yjuUHFj1Cn8DsvEYhS8MMkig2JUaX6r9J8ApOh00e8/Lka7UT7R8Ol/SNhPHfo+NH0j4Tx36PjXKGksSDcEGxB0II4gik31T66xmUewv4h1j6R8J479Hxo+kfCeO/R8a5PvqN9TrrOZOxvYh1j6R8J479Hxo+kfCeO/R8a5PvqN9TrrOZOxvYh1j6R8J479Hxo+kfCeO/R8a5PvqN9TrrOZOxvYh1j6R8J479Hxo+kbCeO/R8a5PvqN9TrrP7Owvfp13C/L7BuwXOyX6XUgenorRxuGAIIIOoI4EeCvn/AH1dO+bDHtJhpEY3EUll8AYXt5Kp6vR02qfXTK5pNZVdq9FcLn5ZY98Pg5JYzZleADyNPGh/ZjUHleXrp75wPs+X8eG/kxVW1mNRe/K8/wDsMV/8eT/xrgX9RXfPlghOAxQAJJw8gAAJJOXQADjXz/yVie98R2UvsrV0FcU01byydfRNVVOxzf0b+m+S8R3viOzl9lHJeI73xHZy+ytHlpyzuKrBzf0b+m+S8R3viOzl9lHJeI73xHZy+ynLTk4qsHN/Rv6b5LxHe+I7OX2Ucl4jvfEdnL7KcsZOKrBzf0b+m+S8R3viOzl9lHJeI73xHZy+ynLGTiqwc39ab5JbNDPh8WJ4QIsSDMjuiNHGvOz8484HwCsryXiO98R2cvspDsrEd74jspP9ahcriqnaKtnpbommd5p3bhzFioJWiMJcbVaVizRo39K3BiXIJSn9r4iJE20sZjC3wu7ClADqCcgHHzVgOSsR3viOyk/1o5KxHe2I7KT/AFqvx0/l4/j39dX4+f66DOMN/UsEGG3nJsTQK26ERxRvmzX5pe3DN01SfKd0EWGzCJcUVf8AqFi3eUDN9VnEfMD242rM8lYjvbEdlJ/rQNlYjvfEdlJ7KlRTFNUT6vZGqZqiY9Pu33yew00cMWM3izyqrLhoDPEiRKwtnkzMOvRB4L+CRsbFB12dMJokXBNiP6oNIilWLEk5b84N0WvxrnHJOI72n7KT/Wl5KxHe2I7KT2VCq3E7z6vdKmuqmIiKW2+S23yWxkWdUhOHxkiLzFzOx5tzxY2NgL0fJTByGGPFNJvFhfNh8Nvo47yX1dy7DKl+rU+SsTyViO98R2Un+tB2TiO9p+yk/wBalNFPnadt9kYqq8b077J+1cU7TytLl3hlcvlIK5ybnKQbEeSou/pvkvEd74js5f8AWjkvEd74js5fZVmm5TEbbvCbdUzvsc39G/pvkvEd74js5fZRyXiO98R2cvsrvLGUeKrBzf0b+m+S8R3viOzl9lHJeI73xHZy+ynLGTiqwc39G/pvkvEd74js5fZRyXiO98R2cvspy05OKrBzf0b+m+S8R3viOzl9lHJeI73xHZy+ynLTk4qsHN/XU/mde8OJ/OT/AMK5RyXiO98R2cvsrqnzN4eRIMSJEeMmZSA6spIycQCKqay5FVqY3XNHbmLsTs0XzgfZ8v5mG/kxVW1ZfOB9ny/mYb+TFVbWI22xn7n0euo/9SM2TOM1r5bjNbycakT9yfN66p8RsfOztvCucHuVsbmwuTfWwFrixsbEmgtLnw/vRmPh/eqY/J4EAbxtFyjQ6DKw014Xcm3gA6KVdgWLEyswYg2I05ubKDrrqy+XL4aC2kY2Op4eGpNUeF2PunMm8Z/q92AeoBQL669z+9XlqBmHGI+bKwO7cxtx0cWuD6RToaqKTYEpGJi3sYixTSsRu23imRMujZ7aEA8Km7I2a8JlZ2VzNIrnKpUC0aR2Fyf8L+egsaj4/Hx4eMyysERbXY3sLmw4eE1JqBtnZv8AUxbq4ALxsdL3COrkecLbz0Dke1ImkeISKXjVWca81W7kk8NalA1l0+SDgN9crM6xqxaMEMI5GYXBOnNKrfiMt+mrvYuzzh4I4S2cxrlzWIvqbaEm2lBNqNjNoxwlBI4TeuI0vfnOeAFSqqtu7GOJ3dnyGJncG1+cY2RTxHBmDeagk4ba0UrFUfOVkaJrBtHUXYE2sKl1QbM+TBhlSTeBssjSEZSLloEibp/yQt560FAUzLikRkRmAMmYKOvKMx/bWnqo9obBknkYvP8AV5JQi5BmQyxbo86+qi5I0vc8aC6DCvVVWxdlPAZGd1cybruVKgbuNY+kn/G9WtAhqCNtQkIwkBEqsyWDEsqkBiABfQkemp1qzs3yUuJwJLCQgRDL/wBJDKJpF463cX6LadVBoqKBS0EPaG1YsOA0rhAxsOJJIFzYAEmwpxMcjFArBt4hdLahkFucCNLaj01B25sdsQEysilGJBZXPEW0ZGV0PkbXgb1Ch+TEizQytPn3O71KAO2WNkYMwOt819b24UGiooFBoK9dv4cymASrvAxTLZhzwLlQSLE26L1PDg8Dw089UP8A6dkMjXmXdHFHF5QhEmfTKM5a1gQDotPbB2CcMSS6t9WkXNUrmyEneSanNIc2p8FBc14HdH8I9Zpymx3R/CPWaCg+cD7Pl/Mw38mKq2rL5wfs+X8zDfyYqraDYz9yfN66Zp6fuT5vXTNAUVUyBJJ8oFmV1Jds2YlNckX+K9Z4anjxpvY8ZzhmGZyjtI2VlZJCw5hY93pfToygiguJOB8lTKhycD5KmUBRRRQFFFFAUUUUBRRRQFFFFAUUUUBRRRQFFFFAUUUUBRRRQFFFFAUVU/KiIthZrM65Y2bmGxaw0BI1t5LVarwoFpsd0fwj1mnKbHdn8I9ZoKD5wfs+X8zDfyYqrasvnB+z5fzMN/JiqtoNjP3J83rpmnp+5Pm9dM0C3pL1BnmkEoVWB5yfVhQbR/3tI39vTa3UONzZcOzmVvrCyJdTdYxeQ62BAvZQRc9Zt0Ggly8D5KmVDk4HyVMoCiqvbeLkiXOrxxqAdWVnd5f7I0QEXvr034W66nYR2KKXXKxVSy3vlYjUX6bG4oHqKKDQFFU746WPExo5QpKzqLIwCgKSn1hNmc5e5tw8mtwKAoopnF4pYkaRzZVFyf8AgdZ6LUD1FVew9ovOJTIEUpMUCqb2XKrAMelucbnrq0oCiiqvbGImUxrCrENnLsqo1goFhznUXJPX0UFpRUfA4gSRpIDmDorA2te4426PJUigKKQ1n4NtyPNbRY/6h8OLo9iVJX/qX7ssugta2l70GhopBS0BRXiZSVIU5SRobXseu3TVbsTESy53d1ePOViITKSFurMdToWvbwC/TQWtFFFAUVU7c2i8RiSPQyF7kI0rgKt+bGCCRewJ6LjrqVsnFmaCOVsoZ0BIXUBukDz9HRQTKbHdn8I9Zpymx3Z/CPWaCg+cH7Pl/Mw38mKq2rL5wfs+X8zDfyYqraDYz9yfN66Zp6fuT5vXTNAwmCRWLgEMzZjznsWta5W9jpTsUQUWUWFyfOTcn0k1Hmx2VrFHy5kQvoBmewUAE3Yai5H/AAaSHaQdwmVhcuFPN1KGzXF7r08aCTJwPkqZUOTgfJUyghYzZKTOkjGQNGGVSrutg3dWseJtxqXGmUAXJsLakk+c9NQ8btURMEySSMUMhCAEiNSAWNyOk8BqalYecSKrqbq6hlPWpFwfQaByiim55wil2NgouTr/AMUEZdkRB95ZrhjIAWYoJDcFgl7BtTr4TU2qtdvIyROiSOZs2RAAHIQnMSGIC2t0npFTcFjFmRZEvlYXF9D1EEdBBBHmoH68TQq4KsAwPEEAg+UGvdQ9obUSDIHzXkdUUAEm7MFuegC7DU0HrB7MjhzmNFTeNmbKALmwHo04eWpVQn2qgnXD6l2Vm0BygAX5zcAbHhU2gKi4zZySkFswKggFGdDla1wSp1BsNPBUk1A5aj3kkXOJhj3jkK1gASCAf7jpwF6CZDCEUIoCqoCgDgANAKcqDgdqCVimSSNgqyZXABMbEgMLE9KnTiKnUBUEbHi3m8sb595bM2TeWtnyXtm8NqlzTBFLMbBRcnqAqBHtpXjSWOOV87OqqFs3NLAlsxAQc090R0DjQWVFMYLFrNGsqXyuoYXFjbwin6BCKbwuFWJFjQWVFCqNToPCeNR9o7VTDhS9+eyqoAJJJYLfwAZhcmlxe1Eikiia+aZsqgC9tCbt1DS3loJlFIKWgi4zZySlS2YMl8rKzKwDd0Aym9jYaeAU5hcKsSCNAFVRYDX/AJ41HXa0ZmaAE5kQyMbHKACARm4E6jQcKTZe1hiBmVGVbAgkxm99RorEg2sbG3Ggn02O7P4R6zTlNjuz+Ees0FB84P2fL+Zhv5MVVtWXzg/Z8v5mG/kxVW0Gxn7k+b10zT0/cnzeumTQQxhHMu8ZkYA80ENdBa3N1tm+9b0V4wOy92wYlTlQoCq5S1yCWkNzmbT9zUxp1DBCyhjwUkXPkFCTqSVDKSvEAgkeUdFAsnA+SplQ5OB8lTKCp21slpypXd3Cul23gIDW1BQjMNNUOh06qn4HCiGNIhqI0VB5FAH/ABTu8F7XF7Xt02668wzq4urKwva4IIv1adNA5SGlooKOLYskawFGQyQb4c4NkZZWzEaagiy6+A9dWOy8DuIljvmIuSbWuzMWYgdAuxpyTGxrYs6KDcAllFyONrnWnI5QwDKQwPAggg+Qig91D2pgzMgQEC0sT3N+CSK5H/1qZXl3A1Jt8dBQRMRgi80MtwBEJQR0nOoAt6Km02cQuYJmXMRcLcZiOsDjTlAVXTYF988yFQTh90obNYPmLAtb+3UaCrGvO8F7X1426beSgrdjbPkizmXIzvYtIC5Z2HXcWVR0KNB+5tKbinV9VZWANrggi/SNOmnKBDVQmy5EhEQMT8+UurqxR0d2cC/EEZh0G9qt2awudANaa/rEy7zOmT/LMuXq7rhQNbLwZhiSItmyg6621JIUA8FF7DwAVLpFa+o8tLQQtq4IzRGMEAlo2ub2skiueH4ahYvYLPMsyzOPr0lYERkZURlCqctwOcdL/wBzHiatpcQqWzMq3NhmIFz1C/E16Ljh18PD00CiloooK+fZ5abe3ABw7w2IvqzBrkcCNOFNbM2U0cm8bdLaIRBYlKqQDfMQenoA6LnU3qxGIUsUzKWAuVuMwHWRxoixCvfKytY2NiDY9RtwNA5TY7s/hHrNOU2O6P4R6zQUHzg/Z8v5mG/kxVW1ZfOD9ny/mYb+TFVbQbGfuT5vXTNPT9yfN66ZoK10zylTGyKJFYtlP1jpYqS/BVFgOs26OlvZuEcSKSGVIo3UBlVWLOwJuQTmtbutAb+Wraig8ycD5KmVDk4HyVMoM1tLZb58ZuVbNNhEAYljmkzSXUMT/iQLAi1+ipWwoiJJSFIQpFZmi3LFxmumUAXVRlsbdNrm1XdFAU3PCHUqb2OhsSDbwEajzU5RQZuDBOuBjhWMqzOYhzdY0eUhnsRpZLkHyVf4bDrEixooVUUKoHAAcBTlLQFVPyhwO8SNgrMyTwMAMxA+tTM2UaGwvqeAvVrQTQZXFYOQ4pmyPc4qB1URkqyKqqX/AKj+wAXOW/8AbaxzGtUKS9eqBDVDitl3xE5CyWmwZQuCSS5ZrKhY2BAOg0FX9F6DPfJ3DvvWcrkTcRR2ETQgupY9wxJJCkC/DoF7VoaKKCDtkruXzxPMNPq0DFnNxYWHRe1/Be+lUUOFIaOZ0ZlOIeSVFhmCoxiyRlI2UM4FtWA1LX06NXSUFdsCBkgVWUpzpGVToVjaRmRSOiykC3RwqyoooKH5QgFlQRMzPG6GUxyypHGxGayqDdz0DThqbaH0+zgJ8HIokYIrpmbOcqbkhcwPckm19ASau6WgKQ0tFBmViR5z9TLEkTzMLRT7yaRlYOxky6IQTYZrk5eAABf+T0QLtLu2g+qSNYt3KgWJTcZ2ZQHk16L24a6k31FAtNjuj+Ees05TY7o/hHrNBQfOD9ny/mYb+TFVbVl84P2fL+Zhv5MVVtBsZ+5Pm9dM09P3J83rpmgrcZMwdGWRiGlWMgFcq27pSvFibHyV5wU7M0JzljLG8rrcZVQ2yWHRqbX6bHzWAw65s+Vc3+Vhm9PGligVb5VVcxubAC56zbjQLJwPkqZUOTgfJUygz8c829YCfMqrLvXZUEMb/wDbVOBLL/cCx4a2JFSdkTyCWaGRnbJkZM+7zlGzAtdNMpZTYcRbXoqRBsOCM3WJBcMLa2s3dDLw1ufTT+E2fHCCI0VL6m3T1XNBIqLtNiImIkENrEyEA5UBGYi+l7XAv0ngalUxi8Eky5JFDqSDY8Lg3B8xF6DPTbakhgbM5VpDJuHmADCFVBzyKANb3yrYE3W/TV7srEbyCKTNmzxoxOmpKi/Dw3r1Bs+NFKKoCte41N7ix4+Cn44goCqAAoAAHAAaAUC1lflhiJFZFixMiSuhEMMe7GaUH/qyu3/aUcQbec1qqrtofJ3DYhs80KSNYLdteaL6fuaPS3VFNW8sxPtWZMaC82eMT4fDbuGYAiRkBJeHLzlLNfuuFbharl+T2HDrKI+eoCq92zBRwAa97eCrK1HblVNW20bErNYzaE0RldJDNuY53lGVRCllJiRSBcuObfU6Zr2uK01QYNiQRtmWJVN2Ol7Xa+bS9tbm/lo8kPYuIk3jRytIW3aSgPujzWLAsGj0AJHcnhbQnouqjYTZ0UN92ipm42HVwHkHV0VJoIu0WIjYiRYrC+8YAhVvzjY6Xte1/wB6pTiJRh5JTJiMof6j/ppLIGCqoe6aAyHTQGxBNX2LwaTIY5FDqbXU8DY3H7gU1FsqJRlCC2dZLG556m6nU8QQKD1s+F0jRZHMjhRmc2GZumwAGlSaKKCn27M62ySupKsI441UySTf26sCMg6eHG5NV0+08QshJY5Ynw0chQR7lWcLvg4b6wnn6FdBdfDV7i9kwzMHkjVmClQdbhSbkXHReg7IhLK5iQsoUAka83RfKR0E8KCWKU0UUGelxE4mYRy70rvWkUhVgjXKxiQta+8vkvrwzEgC1LsPHyNLunMrA4dZSZVRSJM2VguUDmG+nEaaE61ZRbFgRs6xqGLMxIvqzXzEi9tbmveFwMUF92iJmOuUWvbgPIOgdFBLpsd0fwj1mkM3VXmJrufwj1mgo/nB+z5fzMN/Jiqtqy+cH7Pl/Mw38mKq2g2M/cnzeumaen7k+b10zQQ8RjikiplWzsqjnc9r8SqgcF6bke33DjM8jx5GARVOY2FyxIFh1c08fRQ2CuwLO5VX3gQ5bBujnWvYXNhTkWHCs7XJMhBPgsoUAeDT96D3JwPkqZUOTgfJUygppPlFu2dZIygSKSbRlZ8iEDnoO4LX5upv4KlYHaTO7RSR7p1RZLZg4KMSBqANQVII8mpqLP8AJ7ek72UuuSRBZVV8sgy85x3Vhw0HQTcipWB2cyO0skm9dkSO+UKAikkCwJ1JYknyaCgn0zi5mRCyoZG0soIFyTbUnQAcSeodNPUzi4WdCquYzoQwAPA3sQeIPAjqPRQVZ+UQGHfEbtn3bOtoyHUlBcssmgyfe8BFr6Vco1wD1i9VY2H9TPEX1xObMwUKoLIE5qX0FgOnU3q0RbADqFqBaKKKAooooCiiigKKKTNQLRXkyDrryZhQOUUyZq8mQ0Ei9eS466YJpKB4zCvJlNN0UCljSUUUBSwd2fwj1mkr1B3bfhX1mgpPnB+z5fzMN/Jiqtqy+cD7Pl/Mw38mKq2g2M/cnzeumsp6jTmK7g+Y/vTebw0BlPUaMh6qMx66Mx6zQeZENjoeFS6jZj10ZqCTRUbMeui9BJpL1HvSUEm9GYddRqKCRvB10m9FMUUD2+FJvvBTVFA4ZjXneGvNFApY0lFFAUUUUBRRRQFFFFAUUUUBRRRQFLB3Z/CPWaSvUHdHyAeugpPnA+z5fzMN/Jiqtqy+cH7Pl/Mw38mKq2g2hFMGAjha3Ub6eSs/tna2NjlywnCZPGJMW9KuB+1QuXNpdeA7PE+9oNbum8HpPso3Tfd9J9lZLlzaXXgOzxPvKOXNpdeA7PE+8oNbum+76T7KN033fSfZWS5c2l14Ds8T7yjlzaXXgOzxPvKDW7pvu+k+yjdN930n2VkuXNpdeA7PE+8o5c2l14Ds8T7yg1u6b7vpPso3Tfd9J9lZLlzaXXgOzxPvKOXNpdeA7PE+8oNbum+76T7KN033fSfZWS5c2l14Ds8T7yjlzaXXgOzxPvKDW7pvu+k+yjdN930n2VkuXNpdeA7PE+8o5c2l14Ds8T7yg1u6b7vpPso3Tfd9J9lZLlzaXXgOzxPvKOXNpdeA7PE+8oNbum+76T7KN033fSfZWS5c2l14Ds8T7yjlzaXXgOzxPvKDW7pvu+k+yjdN930n2VkuXNpdeA7PE+8o5c2l14Ds8T7yg1u6b7vpPso3Tfd9J9lZLlzaXXgOzxPvKOXNpdeA7PE+8oNbum+76T7KN033fSfZWS5c2l14Ds8T7yjlzaXXgOzxPvKDW7pvu+k+yjdN930n2VkuXNpdeA7PE+8o5c2l14Ds8T7yg1u6b7vpPso3Tfd9J9lZLlzaXXgOzxPvKOXNpdeA7PE+8oNbum+76T7KN033fSfZWS5c2l14Ds8T7yjlzaXXgOzxPvKDW7lvAPSadjjyi3/69Y3lzaXXgOzxHvKOXNpdeA7PE+8oLL5wfs+X8zDfyYqrai7TkxuMiOHlbCBHeMsY0nDcyRZBYs5HFB0Vdcin/Kg//9k="/>
          <p:cNvSpPr>
            <a:spLocks noChangeAspect="1" noChangeArrowheads="1"/>
          </p:cNvSpPr>
          <p:nvPr/>
        </p:nvSpPr>
        <p:spPr bwMode="auto">
          <a:xfrm>
            <a:off x="36513" y="-881063"/>
            <a:ext cx="2524125" cy="180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29" name="Elipse 28"/>
          <p:cNvSpPr/>
          <p:nvPr/>
        </p:nvSpPr>
        <p:spPr>
          <a:xfrm>
            <a:off x="5724525" y="3557588"/>
            <a:ext cx="215900" cy="390525"/>
          </a:xfrm>
          <a:prstGeom prst="ellipse">
            <a:avLst/>
          </a:prstGeom>
        </p:spPr>
        <p:txBody>
          <a:bodyPr anchor="ctr">
            <a:spAutoFit/>
          </a:bodyPr>
          <a:lstStyle/>
          <a:p>
            <a:pPr algn="ctr">
              <a:defRPr/>
            </a:pPr>
            <a:endParaRPr lang="pt-BR" sz="1200" dirty="0">
              <a:solidFill>
                <a:srgbClr val="3A629F"/>
              </a:solidFill>
              <a:latin typeface="+mj-lt"/>
              <a:cs typeface="+mn-cs"/>
            </a:endParaRPr>
          </a:p>
        </p:txBody>
      </p:sp>
      <p:sp>
        <p:nvSpPr>
          <p:cNvPr id="72714" name="Espaço Reservado para Conteúdo 20"/>
          <p:cNvSpPr>
            <a:spLocks noGrp="1"/>
          </p:cNvSpPr>
          <p:nvPr>
            <p:ph sz="half" idx="1"/>
          </p:nvPr>
        </p:nvSpPr>
        <p:spPr bwMode="auto">
          <a:xfrm>
            <a:off x="251520" y="1700213"/>
            <a:ext cx="4464496" cy="35147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pt-BR" sz="1600" dirty="0" smtClean="0">
                <a:solidFill>
                  <a:srgbClr val="37629F"/>
                </a:solidFill>
              </a:rPr>
              <a:t>Participantes e Assistidos poderão escolher semestralmente, nos meses de junho e dezembro, o percentual de sua provisão matemática que deverá ser alocada em cada um dos perfis, conforme tabela ao lado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pt-BR" sz="1600" dirty="0" smtClean="0">
              <a:solidFill>
                <a:srgbClr val="37629F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pt-BR" sz="1600" u="sng" dirty="0" smtClean="0">
                <a:solidFill>
                  <a:srgbClr val="37629F"/>
                </a:solidFill>
              </a:rPr>
              <a:t>Novidade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pt-BR" sz="1600" dirty="0" smtClean="0">
              <a:solidFill>
                <a:srgbClr val="37629F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pt-BR" sz="1600" dirty="0" smtClean="0">
                <a:solidFill>
                  <a:srgbClr val="37629F"/>
                </a:solidFill>
              </a:rPr>
              <a:t>A opção 6  - 50% Perfil Básico – 50% Perfil Diferenciado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pt-BR" sz="1600" dirty="0" smtClean="0">
              <a:solidFill>
                <a:srgbClr val="37629F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pt-BR" sz="1600" dirty="0" smtClean="0">
                <a:solidFill>
                  <a:srgbClr val="37629F"/>
                </a:solidFill>
              </a:rPr>
              <a:t>Rebalanceamento Mensal (Ativos)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pt-BR" sz="1600" dirty="0" smtClean="0">
                <a:solidFill>
                  <a:srgbClr val="37629F"/>
                </a:solidFill>
              </a:rPr>
              <a:t>Rebalanceamento Semestral (Assistidos)</a:t>
            </a:r>
          </a:p>
        </p:txBody>
      </p:sp>
      <p:graphicFrame>
        <p:nvGraphicFramePr>
          <p:cNvPr id="23" name="Espaço Reservado para Conteúdo 22"/>
          <p:cNvGraphicFramePr>
            <a:graphicFrameLocks noGrp="1"/>
          </p:cNvGraphicFramePr>
          <p:nvPr>
            <p:ph sz="half" idx="2"/>
          </p:nvPr>
        </p:nvGraphicFramePr>
        <p:xfrm>
          <a:off x="4788024" y="1785355"/>
          <a:ext cx="3816424" cy="3299829"/>
        </p:xfrm>
        <a:graphic>
          <a:graphicData uri="http://schemas.openxmlformats.org/drawingml/2006/table">
            <a:tbl>
              <a:tblPr/>
              <a:tblGrid>
                <a:gridCol w="972814"/>
                <a:gridCol w="1421990"/>
                <a:gridCol w="1421620"/>
              </a:tblGrid>
              <a:tr h="67797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F2F2F2"/>
                          </a:solidFill>
                          <a:latin typeface="+mn-lt"/>
                          <a:ea typeface="Times New Roman"/>
                          <a:cs typeface="Andalus"/>
                        </a:rPr>
                        <a:t>OPÇÃO DE ALOCAÇÃO</a:t>
                      </a:r>
                      <a:endParaRPr lang="pt-B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526" marR="43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F2F2F2"/>
                          </a:solidFill>
                          <a:latin typeface="+mn-lt"/>
                          <a:ea typeface="Times New Roman"/>
                          <a:cs typeface="Andalus"/>
                        </a:rPr>
                        <a:t>PERFIL BÁSICO</a:t>
                      </a:r>
                      <a:endParaRPr lang="pt-BR" sz="1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F2F2F2"/>
                          </a:solidFill>
                          <a:latin typeface="+mn-lt"/>
                          <a:ea typeface="Times New Roman"/>
                          <a:cs typeface="Andalus"/>
                        </a:rPr>
                        <a:t>% PROVISÃO MATEMÁTICA</a:t>
                      </a:r>
                      <a:endParaRPr lang="pt-B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526" marR="43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F2F2F2"/>
                          </a:solidFill>
                          <a:latin typeface="+mn-lt"/>
                          <a:ea typeface="Times New Roman"/>
                          <a:cs typeface="Andalus"/>
                        </a:rPr>
                        <a:t>PERFIL DIFERENCIADO % PROVISÃO MATEMÁTICA</a:t>
                      </a:r>
                      <a:endParaRPr lang="pt-B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526" marR="43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44379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>
                          <a:latin typeface="+mn-lt"/>
                          <a:ea typeface="Times New Roman"/>
                          <a:cs typeface="Andalus"/>
                        </a:rPr>
                        <a:t>1</a:t>
                      </a:r>
                      <a:endParaRPr lang="pt-B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526" marR="43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>
                          <a:latin typeface="+mn-lt"/>
                          <a:ea typeface="Times New Roman"/>
                          <a:cs typeface="Andalus"/>
                        </a:rPr>
                        <a:t>100</a:t>
                      </a:r>
                      <a:endParaRPr lang="pt-B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526" marR="43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>
                          <a:latin typeface="+mn-lt"/>
                          <a:ea typeface="Times New Roman"/>
                          <a:cs typeface="Andalus"/>
                        </a:rPr>
                        <a:t>0</a:t>
                      </a:r>
                      <a:endParaRPr lang="pt-B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526" marR="43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4379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>
                          <a:latin typeface="+mn-lt"/>
                          <a:ea typeface="Times New Roman"/>
                          <a:cs typeface="Andalus"/>
                        </a:rPr>
                        <a:t>2</a:t>
                      </a:r>
                      <a:endParaRPr lang="pt-B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526" marR="43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>
                          <a:latin typeface="+mn-lt"/>
                          <a:ea typeface="Times New Roman"/>
                          <a:cs typeface="Andalus"/>
                        </a:rPr>
                        <a:t>90</a:t>
                      </a:r>
                      <a:endParaRPr lang="pt-B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526" marR="43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>
                          <a:latin typeface="+mn-lt"/>
                          <a:ea typeface="Times New Roman"/>
                          <a:cs typeface="Andalus"/>
                        </a:rPr>
                        <a:t>10</a:t>
                      </a:r>
                      <a:endParaRPr lang="pt-B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526" marR="43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379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>
                          <a:latin typeface="+mn-lt"/>
                          <a:ea typeface="Times New Roman"/>
                          <a:cs typeface="Andalus"/>
                        </a:rPr>
                        <a:t>3</a:t>
                      </a:r>
                      <a:endParaRPr lang="pt-B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526" marR="43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>
                          <a:latin typeface="+mn-lt"/>
                          <a:ea typeface="Times New Roman"/>
                          <a:cs typeface="Andalus"/>
                        </a:rPr>
                        <a:t>80</a:t>
                      </a:r>
                      <a:endParaRPr lang="pt-B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526" marR="43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>
                          <a:latin typeface="+mn-lt"/>
                          <a:ea typeface="Times New Roman"/>
                          <a:cs typeface="Andalus"/>
                        </a:rPr>
                        <a:t>20</a:t>
                      </a:r>
                      <a:endParaRPr lang="pt-B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526" marR="43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4379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>
                          <a:latin typeface="+mn-lt"/>
                          <a:ea typeface="Times New Roman"/>
                          <a:cs typeface="Andalus"/>
                        </a:rPr>
                        <a:t>4</a:t>
                      </a:r>
                      <a:endParaRPr lang="pt-B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526" marR="43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>
                          <a:latin typeface="+mn-lt"/>
                          <a:ea typeface="Times New Roman"/>
                          <a:cs typeface="Andalus"/>
                        </a:rPr>
                        <a:t>70</a:t>
                      </a:r>
                      <a:endParaRPr lang="pt-B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526" marR="43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>
                          <a:latin typeface="+mn-lt"/>
                          <a:ea typeface="Times New Roman"/>
                          <a:cs typeface="Andalus"/>
                        </a:rPr>
                        <a:t>30</a:t>
                      </a:r>
                      <a:endParaRPr lang="pt-B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526" marR="43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334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>
                          <a:latin typeface="+mn-lt"/>
                          <a:ea typeface="Times New Roman"/>
                          <a:cs typeface="Andalus"/>
                        </a:rPr>
                        <a:t>5</a:t>
                      </a:r>
                      <a:endParaRPr lang="pt-B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526" marR="43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>
                          <a:latin typeface="+mn-lt"/>
                          <a:ea typeface="Times New Roman"/>
                          <a:cs typeface="Andalus"/>
                        </a:rPr>
                        <a:t>60</a:t>
                      </a:r>
                      <a:endParaRPr lang="pt-B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526" marR="43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>
                          <a:latin typeface="+mn-lt"/>
                          <a:ea typeface="Times New Roman"/>
                          <a:cs typeface="Andalus"/>
                        </a:rPr>
                        <a:t>40</a:t>
                      </a:r>
                      <a:endParaRPr lang="pt-B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526" marR="43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334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>
                          <a:latin typeface="+mn-lt"/>
                          <a:ea typeface="Times New Roman"/>
                          <a:cs typeface="Andalus"/>
                        </a:rPr>
                        <a:t>6</a:t>
                      </a:r>
                      <a:endParaRPr lang="pt-B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526" marR="43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>
                          <a:latin typeface="+mn-lt"/>
                          <a:ea typeface="Times New Roman"/>
                          <a:cs typeface="Andalus"/>
                        </a:rPr>
                        <a:t>50</a:t>
                      </a:r>
                      <a:endParaRPr lang="pt-B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526" marR="43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>
                          <a:latin typeface="+mn-lt"/>
                          <a:ea typeface="Times New Roman"/>
                          <a:cs typeface="Andalus"/>
                        </a:rPr>
                        <a:t>50</a:t>
                      </a:r>
                      <a:endParaRPr lang="pt-B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526" marR="43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2170113" y="333375"/>
            <a:ext cx="5786437" cy="5000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pt-BR" sz="2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2875" y="6021388"/>
            <a:ext cx="300037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 dirty="0"/>
          </a:p>
        </p:txBody>
      </p:sp>
      <p:pic>
        <p:nvPicPr>
          <p:cNvPr id="20483" name="Imagem 5" descr="Logomarca Horizontal sem Denominaçã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22263"/>
            <a:ext cx="17637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tângulo 5"/>
          <p:cNvSpPr>
            <a:spLocks noChangeArrowheads="1"/>
          </p:cNvSpPr>
          <p:nvPr/>
        </p:nvSpPr>
        <p:spPr bwMode="auto">
          <a:xfrm>
            <a:off x="1403350" y="332656"/>
            <a:ext cx="7343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dirty="0" smtClean="0">
                <a:solidFill>
                  <a:schemeClr val="bg1"/>
                </a:solidFill>
              </a:rPr>
              <a:t>Agenda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44463" y="338138"/>
            <a:ext cx="183515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800" dirty="0"/>
              <a:t>0</a:t>
            </a:r>
          </a:p>
        </p:txBody>
      </p:sp>
      <p:pic>
        <p:nvPicPr>
          <p:cNvPr id="20489" name="Imagem 26" descr="Llogomarca Horizontal com Denominaçã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1087437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Imagem 6" descr="Llogomarca Horizontal com Denominaçã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2656"/>
            <a:ext cx="1907704" cy="63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827088" y="3068638"/>
            <a:ext cx="7416800" cy="158432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38" name="Retângulo 5"/>
          <p:cNvSpPr>
            <a:spLocks noChangeArrowheads="1"/>
          </p:cNvSpPr>
          <p:nvPr/>
        </p:nvSpPr>
        <p:spPr bwMode="auto">
          <a:xfrm>
            <a:off x="971600" y="3573016"/>
            <a:ext cx="56166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pt-BR" sz="1800" dirty="0" smtClean="0">
                <a:solidFill>
                  <a:schemeClr val="bg1"/>
                </a:solidFill>
              </a:rPr>
              <a:t> Rebalanceamento Mensal dos Perfis de Investimentos</a:t>
            </a:r>
            <a:endParaRPr lang="pt-BR" sz="18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2170113" y="500063"/>
            <a:ext cx="6073775" cy="69691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400" dirty="0" smtClean="0">
                <a:solidFill>
                  <a:schemeClr val="bg1"/>
                </a:solidFill>
                <a:latin typeface="Verdana" pitchFamily="34" charset="0"/>
              </a:rPr>
              <a:t>Mudanças </a:t>
            </a:r>
            <a:r>
              <a:rPr lang="pt-BR" sz="2400" dirty="0">
                <a:solidFill>
                  <a:schemeClr val="bg1"/>
                </a:solidFill>
                <a:latin typeface="Verdana" pitchFamily="34" charset="0"/>
              </a:rPr>
              <a:t>nos Perfis de Investimento</a:t>
            </a:r>
          </a:p>
        </p:txBody>
      </p:sp>
      <p:sp>
        <p:nvSpPr>
          <p:cNvPr id="35843" name="Rectangle 6"/>
          <p:cNvSpPr>
            <a:spLocks noChangeArrowheads="1"/>
          </p:cNvSpPr>
          <p:nvPr/>
        </p:nvSpPr>
        <p:spPr bwMode="auto">
          <a:xfrm>
            <a:off x="0" y="12684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endParaRPr lang="pt-BR" sz="280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2875" y="6092825"/>
            <a:ext cx="300037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35845" name="Imagem 5" descr="Logomarca Horizontal sem Denominaçã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04813"/>
            <a:ext cx="17637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323850" y="1371600"/>
            <a:ext cx="8208963" cy="47397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600" dirty="0">
                <a:solidFill>
                  <a:srgbClr val="3A629F"/>
                </a:solidFill>
                <a:latin typeface="+mj-lt"/>
              </a:rPr>
              <a:t> </a:t>
            </a:r>
            <a:endParaRPr lang="pt-BR" sz="1600" b="1" dirty="0">
              <a:solidFill>
                <a:srgbClr val="3A629F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  <a:defRPr/>
            </a:pPr>
            <a:endParaRPr lang="pt-BR" sz="1400" dirty="0">
              <a:solidFill>
                <a:srgbClr val="3A629F"/>
              </a:solidFill>
              <a:latin typeface="+mj-lt"/>
            </a:endParaRPr>
          </a:p>
          <a:p>
            <a:pPr>
              <a:defRPr/>
            </a:pPr>
            <a:r>
              <a:rPr lang="pt-BR" sz="1600" b="1" dirty="0" smtClean="0">
                <a:solidFill>
                  <a:srgbClr val="3A629F"/>
                </a:solidFill>
              </a:rPr>
              <a:t>Objetivo </a:t>
            </a:r>
            <a:endParaRPr lang="pt-BR" sz="1600" b="1" dirty="0">
              <a:solidFill>
                <a:srgbClr val="3A629F"/>
              </a:solidFill>
            </a:endParaRPr>
          </a:p>
          <a:p>
            <a:pPr>
              <a:defRPr/>
            </a:pPr>
            <a:endParaRPr lang="pt-BR" sz="1600" dirty="0">
              <a:solidFill>
                <a:srgbClr val="5087AB"/>
              </a:solidFill>
            </a:endParaRPr>
          </a:p>
          <a:p>
            <a:pPr>
              <a:defRPr/>
            </a:pPr>
            <a:endParaRPr lang="pt-BR" sz="1600" dirty="0">
              <a:solidFill>
                <a:srgbClr val="5087AB"/>
              </a:solidFill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pt-BR" sz="1600" dirty="0">
                <a:solidFill>
                  <a:srgbClr val="3A629F"/>
                </a:solidFill>
              </a:rPr>
              <a:t>A Faelba tem o compromisso de aprimoramento constante do funcionamento dos perfis de investimento como instrumento de entrega de resultados adequados ao perfil de cada participante/assistido</a:t>
            </a:r>
          </a:p>
          <a:p>
            <a:pPr algn="just">
              <a:buFont typeface="Arial" pitchFamily="34" charset="0"/>
              <a:buChar char="•"/>
              <a:defRPr/>
            </a:pPr>
            <a:endParaRPr lang="pt-BR" sz="1600" dirty="0">
              <a:solidFill>
                <a:srgbClr val="3A629F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t-BR" sz="1600" dirty="0">
                <a:solidFill>
                  <a:srgbClr val="3A629F"/>
                </a:solidFill>
              </a:rPr>
              <a:t> As transformações e a dinâmica do  cenário macroeconômico apontam a  necessidade de adequação de alguns aspectos que influenciam os Perfis de  Investimento, implantados  em maio/2008  </a:t>
            </a:r>
            <a:endParaRPr lang="pt-BR" sz="1600" dirty="0" smtClean="0">
              <a:solidFill>
                <a:srgbClr val="3A629F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pt-BR" sz="1600" dirty="0" smtClean="0">
              <a:solidFill>
                <a:srgbClr val="3A629F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t-BR" sz="1600" dirty="0" smtClean="0">
                <a:solidFill>
                  <a:srgbClr val="3A629F"/>
                </a:solidFill>
              </a:rPr>
              <a:t> Estudo de um novo modelo de balanceamento dos perfis de investimentos aproveitando as oportunidades no curto prazo mantendo o nível de risco do participante</a:t>
            </a:r>
            <a:endParaRPr lang="pt-BR" sz="1600" dirty="0">
              <a:solidFill>
                <a:srgbClr val="3A629F"/>
              </a:solidFill>
            </a:endParaRPr>
          </a:p>
          <a:p>
            <a:pPr>
              <a:defRPr/>
            </a:pPr>
            <a:r>
              <a:rPr lang="pt-BR" sz="1600" dirty="0">
                <a:solidFill>
                  <a:srgbClr val="5087AB"/>
                </a:solidFill>
              </a:rPr>
              <a:t>	</a:t>
            </a:r>
          </a:p>
          <a:p>
            <a:pPr>
              <a:defRPr/>
            </a:pPr>
            <a:endParaRPr lang="pt-BR" sz="1600" dirty="0">
              <a:solidFill>
                <a:srgbClr val="3A629F"/>
              </a:solidFill>
              <a:latin typeface="+mj-lt"/>
            </a:endParaRPr>
          </a:p>
          <a:p>
            <a:pPr>
              <a:defRPr/>
            </a:pPr>
            <a:r>
              <a:rPr lang="pt-BR" sz="1600" dirty="0">
                <a:solidFill>
                  <a:srgbClr val="3A629F"/>
                </a:solidFill>
                <a:latin typeface="+mj-lt"/>
              </a:rPr>
              <a:t>	</a:t>
            </a:r>
          </a:p>
        </p:txBody>
      </p:sp>
      <p:sp>
        <p:nvSpPr>
          <p:cNvPr id="35847" name="CaixaDeTexto 6"/>
          <p:cNvSpPr txBox="1">
            <a:spLocks noChangeArrowheads="1"/>
          </p:cNvSpPr>
          <p:nvPr/>
        </p:nvSpPr>
        <p:spPr bwMode="auto">
          <a:xfrm>
            <a:off x="8675688" y="6372225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2411413" y="476250"/>
            <a:ext cx="5832475" cy="7921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400" dirty="0">
                <a:solidFill>
                  <a:schemeClr val="bg1"/>
                </a:solidFill>
              </a:rPr>
              <a:t>Mudanças promovidas pelo Conselho Deliberativo</a:t>
            </a:r>
          </a:p>
        </p:txBody>
      </p:sp>
      <p:sp>
        <p:nvSpPr>
          <p:cNvPr id="5" name="Retângulo 4"/>
          <p:cNvSpPr/>
          <p:nvPr/>
        </p:nvSpPr>
        <p:spPr>
          <a:xfrm>
            <a:off x="142875" y="6092825"/>
            <a:ext cx="300037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36868" name="Imagem 5" descr="Logomarca Horizontal sem Denominaçã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04813"/>
            <a:ext cx="17637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144463" y="404813"/>
            <a:ext cx="183515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  <p:pic>
        <p:nvPicPr>
          <p:cNvPr id="36870" name="Imagem 6" descr="Llogomarca Horizontal com Denominaçã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17513"/>
            <a:ext cx="190817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214313" y="1341438"/>
            <a:ext cx="8029575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>
              <a:buFont typeface="+mj-lt"/>
              <a:buAutoNum type="arabicPeriod"/>
              <a:defRPr/>
            </a:pPr>
            <a:endParaRPr lang="pt-BR" sz="1600" dirty="0">
              <a:solidFill>
                <a:srgbClr val="3A629F"/>
              </a:solidFill>
            </a:endParaRPr>
          </a:p>
          <a:p>
            <a:pPr marL="342900" indent="-342900" algn="just">
              <a:defRPr/>
            </a:pPr>
            <a:r>
              <a:rPr lang="pt-BR" sz="1600" dirty="0">
                <a:solidFill>
                  <a:srgbClr val="3A629F"/>
                </a:solidFill>
                <a:latin typeface="+mn-lt"/>
              </a:rPr>
              <a:t>	</a:t>
            </a:r>
            <a:endParaRPr lang="pt-BR" sz="1600" dirty="0" smtClean="0">
              <a:solidFill>
                <a:srgbClr val="3A629F"/>
              </a:solidFill>
              <a:latin typeface="+mn-lt"/>
            </a:endParaRPr>
          </a:p>
          <a:p>
            <a:pPr marL="342900" indent="-342900" algn="just">
              <a:defRPr/>
            </a:pPr>
            <a:endParaRPr lang="pt-BR" sz="1600" dirty="0">
              <a:solidFill>
                <a:srgbClr val="3A629F"/>
              </a:solidFill>
              <a:latin typeface="+mn-lt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pt-BR" sz="1600" dirty="0" smtClean="0">
                <a:solidFill>
                  <a:srgbClr val="3A629F"/>
                </a:solidFill>
                <a:latin typeface="+mn-lt"/>
              </a:rPr>
              <a:t>Os </a:t>
            </a:r>
            <a:r>
              <a:rPr lang="pt-BR" sz="1600" dirty="0">
                <a:solidFill>
                  <a:srgbClr val="3A629F"/>
                </a:solidFill>
                <a:latin typeface="+mn-lt"/>
              </a:rPr>
              <a:t>segmentos de perfis de investimento </a:t>
            </a:r>
            <a:r>
              <a:rPr lang="pt-BR" sz="1600" dirty="0" smtClean="0">
                <a:solidFill>
                  <a:srgbClr val="3A629F"/>
                </a:solidFill>
                <a:latin typeface="+mn-lt"/>
              </a:rPr>
              <a:t>seriam </a:t>
            </a:r>
            <a:r>
              <a:rPr lang="pt-BR" sz="1600" dirty="0">
                <a:solidFill>
                  <a:srgbClr val="3A629F"/>
                </a:solidFill>
                <a:latin typeface="+mn-lt"/>
              </a:rPr>
              <a:t>rebalanceados mensalmente a partir do </a:t>
            </a:r>
            <a:r>
              <a:rPr lang="pt-BR" sz="1600" dirty="0" smtClean="0">
                <a:solidFill>
                  <a:srgbClr val="3A629F"/>
                </a:solidFill>
                <a:latin typeface="+mn-lt"/>
              </a:rPr>
              <a:t>Perfil Diferenciado </a:t>
            </a:r>
            <a:r>
              <a:rPr lang="pt-BR" sz="1600" dirty="0">
                <a:solidFill>
                  <a:srgbClr val="3A629F"/>
                </a:solidFill>
                <a:latin typeface="+mn-lt"/>
              </a:rPr>
              <a:t>e </a:t>
            </a:r>
            <a:r>
              <a:rPr lang="pt-BR" sz="1600" dirty="0" smtClean="0">
                <a:solidFill>
                  <a:srgbClr val="3A629F"/>
                </a:solidFill>
                <a:latin typeface="+mn-lt"/>
              </a:rPr>
              <a:t>Perfil Básico </a:t>
            </a:r>
            <a:r>
              <a:rPr lang="pt-BR" sz="1600" dirty="0">
                <a:solidFill>
                  <a:srgbClr val="3A629F"/>
                </a:solidFill>
                <a:latin typeface="+mn-lt"/>
              </a:rPr>
              <a:t>e do conjunto das opções realizadas pelos participantes ativos</a:t>
            </a:r>
          </a:p>
          <a:p>
            <a:pPr marL="342900" indent="-342900" algn="just">
              <a:defRPr/>
            </a:pPr>
            <a:endParaRPr lang="pt-BR" sz="1600" dirty="0">
              <a:solidFill>
                <a:srgbClr val="3A629F"/>
              </a:solidFill>
              <a:latin typeface="+mn-lt"/>
            </a:endParaRPr>
          </a:p>
          <a:p>
            <a:pPr marL="342900" indent="-342900">
              <a:defRPr/>
            </a:pPr>
            <a:endParaRPr lang="pt-BR" sz="1600" dirty="0">
              <a:solidFill>
                <a:srgbClr val="3A629F"/>
              </a:solidFill>
              <a:latin typeface="+mn-lt"/>
            </a:endParaRPr>
          </a:p>
          <a:p>
            <a:pPr marL="228600" indent="-228600" algn="just">
              <a:buFont typeface="Arial" pitchFamily="34" charset="0"/>
              <a:buChar char="•"/>
              <a:defRPr/>
            </a:pPr>
            <a:r>
              <a:rPr lang="pt-BR" sz="1600" dirty="0">
                <a:solidFill>
                  <a:srgbClr val="3A629F"/>
                </a:solidFill>
                <a:latin typeface="+mn-lt"/>
              </a:rPr>
              <a:t> </a:t>
            </a:r>
            <a:r>
              <a:rPr lang="pt-BR" sz="1600" dirty="0" smtClean="0">
                <a:solidFill>
                  <a:srgbClr val="3A629F"/>
                </a:solidFill>
                <a:latin typeface="+mn-lt"/>
              </a:rPr>
              <a:t>Por enquanto o estudo não considera os assistidos neste modelo de rebalaceamento</a:t>
            </a:r>
            <a:endParaRPr lang="pt-BR" sz="1600" dirty="0">
              <a:solidFill>
                <a:srgbClr val="3A629F"/>
              </a:solidFill>
              <a:latin typeface="+mn-lt"/>
            </a:endParaRPr>
          </a:p>
          <a:p>
            <a:pPr marL="228600" indent="-228600">
              <a:defRPr/>
            </a:pPr>
            <a:endParaRPr lang="pt-BR" sz="1600" dirty="0">
              <a:solidFill>
                <a:srgbClr val="3A629F"/>
              </a:solidFill>
            </a:endParaRPr>
          </a:p>
          <a:p>
            <a:pPr marL="342900" indent="-342900" algn="just">
              <a:defRPr/>
            </a:pPr>
            <a:endParaRPr lang="pt-BR" sz="1600" dirty="0">
              <a:solidFill>
                <a:srgbClr val="3A629F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411413" y="476250"/>
            <a:ext cx="5761037" cy="7921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400" dirty="0">
                <a:solidFill>
                  <a:schemeClr val="bg1"/>
                </a:solidFill>
              </a:rPr>
              <a:t>Rebalanceamento Mensal</a:t>
            </a:r>
          </a:p>
        </p:txBody>
      </p:sp>
      <p:pic>
        <p:nvPicPr>
          <p:cNvPr id="3687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4365625"/>
            <a:ext cx="4476750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2411413" y="476250"/>
            <a:ext cx="5832475" cy="7921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400" dirty="0">
                <a:solidFill>
                  <a:schemeClr val="bg1"/>
                </a:solidFill>
              </a:rPr>
              <a:t>Mudanças promovidas pelo Conselho Deliberativo</a:t>
            </a:r>
          </a:p>
        </p:txBody>
      </p:sp>
      <p:sp>
        <p:nvSpPr>
          <p:cNvPr id="5" name="Retângulo 4"/>
          <p:cNvSpPr/>
          <p:nvPr/>
        </p:nvSpPr>
        <p:spPr>
          <a:xfrm>
            <a:off x="142875" y="6092825"/>
            <a:ext cx="300037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37892" name="Imagem 5" descr="Logomarca Horizontal sem Denominaçã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04813"/>
            <a:ext cx="17637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144463" y="404813"/>
            <a:ext cx="183515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  <p:pic>
        <p:nvPicPr>
          <p:cNvPr id="37894" name="Imagem 6" descr="Llogomarca Horizontal com Denominaçã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17513"/>
            <a:ext cx="190817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214313" y="1512204"/>
            <a:ext cx="8208962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>
              <a:buFont typeface="+mj-lt"/>
              <a:buAutoNum type="arabicPeriod"/>
              <a:defRPr/>
            </a:pPr>
            <a:endParaRPr lang="pt-BR" sz="1600" dirty="0">
              <a:solidFill>
                <a:srgbClr val="3A629F"/>
              </a:solidFill>
            </a:endParaRPr>
          </a:p>
          <a:p>
            <a:pPr marL="342900" indent="-342900" algn="just">
              <a:defRPr/>
            </a:pPr>
            <a:r>
              <a:rPr lang="pt-BR" sz="1600" b="1" dirty="0">
                <a:solidFill>
                  <a:srgbClr val="3A629F"/>
                </a:solidFill>
                <a:latin typeface="+mn-lt"/>
              </a:rPr>
              <a:t>Rebalanceamento constante modalidade calendário mensal:</a:t>
            </a:r>
          </a:p>
          <a:p>
            <a:pPr marL="342900" indent="-342900" algn="just">
              <a:defRPr/>
            </a:pPr>
            <a:endParaRPr lang="pt-BR" sz="1600" dirty="0">
              <a:solidFill>
                <a:srgbClr val="3A629F"/>
              </a:solidFill>
              <a:latin typeface="+mn-lt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pt-BR" sz="1600" dirty="0">
              <a:solidFill>
                <a:srgbClr val="3A629F"/>
              </a:solidFill>
              <a:latin typeface="+mn-lt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pt-BR" sz="1600" dirty="0">
                <a:solidFill>
                  <a:srgbClr val="3A629F"/>
                </a:solidFill>
                <a:latin typeface="+mn-lt"/>
              </a:rPr>
              <a:t>Adequação do nível de risco do participante à periodicidade da cota dos perfis </a:t>
            </a:r>
            <a:r>
              <a:rPr lang="pt-BR" sz="1600" dirty="0" smtClean="0">
                <a:solidFill>
                  <a:srgbClr val="3A629F"/>
                </a:solidFill>
                <a:latin typeface="+mn-lt"/>
              </a:rPr>
              <a:t>mensalmente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pt-BR" sz="1600" dirty="0">
              <a:solidFill>
                <a:srgbClr val="3A629F"/>
              </a:solidFill>
              <a:latin typeface="+mn-lt"/>
            </a:endParaRPr>
          </a:p>
          <a:p>
            <a:pPr marL="342900" indent="-342900" algn="just">
              <a:defRPr/>
            </a:pPr>
            <a:endParaRPr lang="pt-BR" sz="1600" dirty="0">
              <a:solidFill>
                <a:srgbClr val="3A629F"/>
              </a:solidFill>
              <a:latin typeface="+mn-lt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pt-BR" sz="1600" dirty="0">
                <a:solidFill>
                  <a:srgbClr val="3A629F"/>
                </a:solidFill>
                <a:latin typeface="+mn-lt"/>
              </a:rPr>
              <a:t>Caso o Perfil Básico renda mais no mês, o ganho será realizado para comprar cotas do Perfil Diferenciado mais </a:t>
            </a:r>
            <a:r>
              <a:rPr lang="pt-BR" sz="1600" dirty="0" smtClean="0">
                <a:solidFill>
                  <a:srgbClr val="3A629F"/>
                </a:solidFill>
                <a:latin typeface="+mn-lt"/>
              </a:rPr>
              <a:t>barato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pt-BR" sz="1600" dirty="0">
              <a:solidFill>
                <a:srgbClr val="3A629F"/>
              </a:solidFill>
              <a:latin typeface="+mn-lt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pt-BR" sz="1600" dirty="0">
              <a:solidFill>
                <a:srgbClr val="3A629F"/>
              </a:solidFill>
              <a:latin typeface="+mn-lt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pt-BR" sz="1600" dirty="0">
                <a:solidFill>
                  <a:srgbClr val="3A629F"/>
                </a:solidFill>
                <a:latin typeface="+mn-lt"/>
              </a:rPr>
              <a:t>Caso o Perfil Diferenciado renda mais no mês, o ganho será realizado para comprar cotas do Perfil Básico mais </a:t>
            </a:r>
            <a:r>
              <a:rPr lang="pt-BR" sz="1600" dirty="0" smtClean="0">
                <a:solidFill>
                  <a:srgbClr val="3A629F"/>
                </a:solidFill>
                <a:latin typeface="+mn-lt"/>
              </a:rPr>
              <a:t>barato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pt-BR" sz="1600" dirty="0">
              <a:solidFill>
                <a:srgbClr val="3A629F"/>
              </a:solidFill>
              <a:latin typeface="+mn-lt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pt-BR" sz="1600" dirty="0" smtClean="0">
              <a:solidFill>
                <a:srgbClr val="3A629F"/>
              </a:solidFill>
              <a:latin typeface="+mn-lt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pt-BR" sz="1600" dirty="0" smtClean="0">
                <a:solidFill>
                  <a:srgbClr val="3A629F"/>
                </a:solidFill>
              </a:rPr>
              <a:t>O rebalanceamento mensal busca capturar valor para a reserva do participante  com a compra de cotas com preços menores e a venda quando valorizadas</a:t>
            </a:r>
            <a:endParaRPr lang="pt-BR" sz="1600" dirty="0">
              <a:solidFill>
                <a:srgbClr val="3A629F"/>
              </a:solidFill>
              <a:latin typeface="+mn-lt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pt-BR" sz="1600" dirty="0">
              <a:solidFill>
                <a:srgbClr val="3A629F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411413" y="476250"/>
            <a:ext cx="5761037" cy="7921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400" dirty="0">
                <a:solidFill>
                  <a:schemeClr val="bg1"/>
                </a:solidFill>
              </a:rPr>
              <a:t>Estratégias de Rebalanceamento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2170113" y="500063"/>
            <a:ext cx="5786437" cy="50006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pt-BR" sz="2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2875" y="6092825"/>
            <a:ext cx="300037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33796" name="Imagem 5" descr="Logomarca Horizontal sem Denominaçã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04813"/>
            <a:ext cx="17637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etângulo 6"/>
          <p:cNvSpPr>
            <a:spLocks noChangeArrowheads="1"/>
          </p:cNvSpPr>
          <p:nvPr/>
        </p:nvSpPr>
        <p:spPr bwMode="auto">
          <a:xfrm>
            <a:off x="4139952" y="519063"/>
            <a:ext cx="13981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 dirty="0" smtClean="0">
                <a:solidFill>
                  <a:schemeClr val="bg1"/>
                </a:solidFill>
                <a:latin typeface="Verdana" pitchFamily="34" charset="0"/>
              </a:rPr>
              <a:t>Contato</a:t>
            </a:r>
            <a:endParaRPr lang="pt-BR" sz="2400" dirty="0">
              <a:solidFill>
                <a:schemeClr val="bg1"/>
              </a:solidFill>
              <a:latin typeface="Verdana" pitchFamily="34" charset="0"/>
            </a:endParaRPr>
          </a:p>
        </p:txBody>
      </p:sp>
      <p:grpSp>
        <p:nvGrpSpPr>
          <p:cNvPr id="2" name="Grupo 5"/>
          <p:cNvGrpSpPr/>
          <p:nvPr/>
        </p:nvGrpSpPr>
        <p:grpSpPr>
          <a:xfrm>
            <a:off x="683568" y="1988840"/>
            <a:ext cx="7786222" cy="1512168"/>
            <a:chOff x="827569" y="1877814"/>
            <a:chExt cx="7786222" cy="151216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83753" y="1953816"/>
              <a:ext cx="493713" cy="500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896122" y="1877814"/>
              <a:ext cx="7609505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600" dirty="0" smtClean="0">
                  <a:solidFill>
                    <a:srgbClr val="37629F"/>
                  </a:solidFill>
                  <a:latin typeface="Verdana" pitchFamily="34" charset="0"/>
                </a:rPr>
                <a:t>Francisco Artur de Lima Moacyr</a:t>
              </a:r>
              <a:endParaRPr lang="pt-BR" sz="1600" dirty="0">
                <a:solidFill>
                  <a:srgbClr val="37629F"/>
                </a:solidFill>
                <a:latin typeface="Verdana" pitchFamily="34" charset="0"/>
              </a:endParaRPr>
            </a:p>
          </p:txBody>
        </p:sp>
        <p:sp>
          <p:nvSpPr>
            <p:cNvPr id="9" name="Retângulo 13"/>
            <p:cNvSpPr>
              <a:spLocks noChangeArrowheads="1"/>
            </p:cNvSpPr>
            <p:nvPr/>
          </p:nvSpPr>
          <p:spPr bwMode="auto">
            <a:xfrm>
              <a:off x="827569" y="2187331"/>
              <a:ext cx="7786222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600" b="0" dirty="0">
                  <a:solidFill>
                    <a:srgbClr val="37629F"/>
                  </a:solidFill>
                  <a:latin typeface="Verdana" pitchFamily="34" charset="0"/>
                </a:rPr>
                <a:t>Diretor </a:t>
              </a:r>
              <a:r>
                <a:rPr lang="pt-BR" sz="1600" dirty="0" smtClean="0">
                  <a:solidFill>
                    <a:srgbClr val="37629F"/>
                  </a:solidFill>
                </a:rPr>
                <a:t>Financeiro</a:t>
              </a:r>
              <a:endParaRPr lang="pt-BR" sz="1600" b="0" dirty="0">
                <a:solidFill>
                  <a:srgbClr val="37629F"/>
                </a:solidFill>
                <a:latin typeface="Verdana" pitchFamily="34" charset="0"/>
              </a:endParaRPr>
            </a:p>
          </p:txBody>
        </p:sp>
        <p:sp>
          <p:nvSpPr>
            <p:cNvPr id="10" name="Retângulo 14"/>
            <p:cNvSpPr>
              <a:spLocks noChangeArrowheads="1"/>
            </p:cNvSpPr>
            <p:nvPr/>
          </p:nvSpPr>
          <p:spPr bwMode="auto">
            <a:xfrm>
              <a:off x="3958998" y="2547371"/>
              <a:ext cx="2125177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0" dirty="0">
                  <a:solidFill>
                    <a:srgbClr val="37629F"/>
                  </a:solidFill>
                  <a:latin typeface="Verdana" pitchFamily="34" charset="0"/>
                </a:rPr>
                <a:t>71 </a:t>
              </a:r>
              <a:r>
                <a:rPr lang="pt-BR" sz="1600" b="0" dirty="0" smtClean="0">
                  <a:solidFill>
                    <a:srgbClr val="37629F"/>
                  </a:solidFill>
                  <a:latin typeface="Verdana" pitchFamily="34" charset="0"/>
                </a:rPr>
                <a:t>3113-6008</a:t>
              </a:r>
              <a:endParaRPr lang="pt-BR" sz="1600" b="0" dirty="0">
                <a:solidFill>
                  <a:srgbClr val="37629F"/>
                </a:solidFill>
                <a:latin typeface="Verdana" pitchFamily="34" charset="0"/>
              </a:endParaRPr>
            </a:p>
          </p:txBody>
        </p:sp>
        <p:sp>
          <p:nvSpPr>
            <p:cNvPr id="11" name="Retângulo 13"/>
            <p:cNvSpPr>
              <a:spLocks noChangeArrowheads="1"/>
            </p:cNvSpPr>
            <p:nvPr/>
          </p:nvSpPr>
          <p:spPr bwMode="auto">
            <a:xfrm>
              <a:off x="2454800" y="3051427"/>
              <a:ext cx="4684125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600" b="0" dirty="0">
                  <a:solidFill>
                    <a:srgbClr val="37629F"/>
                  </a:solidFill>
                  <a:latin typeface="Verdana" pitchFamily="34" charset="0"/>
                </a:rPr>
                <a:t>e-mail: </a:t>
              </a:r>
              <a:r>
                <a:rPr lang="pt-BR" sz="1600" dirty="0" smtClean="0">
                  <a:solidFill>
                    <a:srgbClr val="37629F"/>
                  </a:solidFill>
                </a:rPr>
                <a:t>fmoacyr</a:t>
              </a:r>
              <a:r>
                <a:rPr lang="pt-BR" sz="1600" b="0" dirty="0" smtClean="0">
                  <a:solidFill>
                    <a:srgbClr val="37629F"/>
                  </a:solidFill>
                  <a:latin typeface="Verdana" pitchFamily="34" charset="0"/>
                </a:rPr>
                <a:t>@faelba.com.br</a:t>
              </a:r>
              <a:endParaRPr lang="pt-BR" sz="1600" b="0" dirty="0">
                <a:solidFill>
                  <a:srgbClr val="37629F"/>
                </a:solidFill>
                <a:latin typeface="Verdana" pitchFamily="34" charset="0"/>
              </a:endParaRPr>
            </a:p>
          </p:txBody>
        </p:sp>
      </p:grp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347864" y="3861048"/>
            <a:ext cx="2519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pt-BR" sz="1600" b="0" dirty="0">
                <a:solidFill>
                  <a:srgbClr val="40799E"/>
                </a:solidFill>
                <a:latin typeface="Verdana" pitchFamily="34" charset="0"/>
                <a:cs typeface="Times New Roman" pitchFamily="18" charset="0"/>
              </a:rPr>
              <a:t>www.faelba.com.br</a:t>
            </a:r>
            <a:endParaRPr lang="pt-BR" sz="1600" b="0" dirty="0">
              <a:solidFill>
                <a:srgbClr val="40799E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31763" y="6027738"/>
            <a:ext cx="300037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2170113" y="500063"/>
            <a:ext cx="5786437" cy="50006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pt-BR" sz="2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058" name="Retângulo 5"/>
          <p:cNvSpPr>
            <a:spLocks noChangeArrowheads="1"/>
          </p:cNvSpPr>
          <p:nvPr/>
        </p:nvSpPr>
        <p:spPr bwMode="auto">
          <a:xfrm>
            <a:off x="1331913" y="519113"/>
            <a:ext cx="7343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dirty="0" smtClean="0">
                <a:solidFill>
                  <a:schemeClr val="bg1"/>
                </a:solidFill>
              </a:rPr>
              <a:t>Princípios e Valores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8" name="Imagem 6" descr="Llogomarca Horizontal com Denominaçã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16834"/>
            <a:ext cx="1907704" cy="63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Diagrama 11"/>
          <p:cNvGraphicFramePr/>
          <p:nvPr/>
        </p:nvGraphicFramePr>
        <p:xfrm>
          <a:off x="611560" y="1196752"/>
          <a:ext cx="756084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2170113" y="500063"/>
            <a:ext cx="5786437" cy="500062"/>
          </a:xfrm>
          <a:prstGeom prst="rect">
            <a:avLst/>
          </a:prstGeom>
          <a:solidFill>
            <a:srgbClr val="3C8C93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pt-BR" sz="2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2875" y="6099001"/>
            <a:ext cx="300037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5125" name="Imagem 5" descr="Logomarca Horizontal sem Denominaçã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22486"/>
            <a:ext cx="17637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Retângulo 5"/>
          <p:cNvSpPr>
            <a:spLocks noChangeArrowheads="1"/>
          </p:cNvSpPr>
          <p:nvPr/>
        </p:nvSpPr>
        <p:spPr bwMode="auto">
          <a:xfrm>
            <a:off x="2195736" y="519113"/>
            <a:ext cx="57606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dirty="0" smtClean="0">
                <a:solidFill>
                  <a:schemeClr val="bg1"/>
                </a:solidFill>
              </a:rPr>
              <a:t>Gestão Compartilhada</a:t>
            </a:r>
            <a:endParaRPr lang="pt-BR" sz="24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7" name="Retângulo 5"/>
          <p:cNvSpPr>
            <a:spLocks noChangeArrowheads="1"/>
          </p:cNvSpPr>
          <p:nvPr/>
        </p:nvSpPr>
        <p:spPr bwMode="auto">
          <a:xfrm>
            <a:off x="3419872" y="2396068"/>
            <a:ext cx="2466975" cy="1317131"/>
          </a:xfrm>
          <a:prstGeom prst="flowChartConnector">
            <a:avLst/>
          </a:prstGeom>
          <a:solidFill>
            <a:srgbClr val="44648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anchor="ctr" anchorCtr="0">
            <a:sp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  <a:buSzPct val="110000"/>
              <a:defRPr/>
            </a:pPr>
            <a:r>
              <a:rPr lang="pt-B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Conselho Deliberativo</a:t>
            </a:r>
            <a:endParaRPr lang="pt-B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ts val="700"/>
              </a:spcAft>
              <a:buSzPct val="110000"/>
              <a:defRPr/>
            </a:pPr>
            <a:endParaRPr lang="pt-B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ts val="700"/>
              </a:spcAft>
              <a:buSzPct val="110000"/>
              <a:defRPr/>
            </a:pP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Retângulo 5"/>
          <p:cNvSpPr>
            <a:spLocks noChangeArrowheads="1"/>
          </p:cNvSpPr>
          <p:nvPr/>
        </p:nvSpPr>
        <p:spPr bwMode="auto">
          <a:xfrm>
            <a:off x="4644008" y="3606252"/>
            <a:ext cx="1944687" cy="1190900"/>
          </a:xfrm>
          <a:prstGeom prst="flowChartConnector">
            <a:avLst/>
          </a:prstGeom>
          <a:solidFill>
            <a:srgbClr val="446486">
              <a:alpha val="85098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b" anchorCtr="0">
            <a:sp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  <a:buSzPct val="110000"/>
              <a:defRPr/>
            </a:pPr>
            <a:r>
              <a: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Conselho </a:t>
            </a:r>
            <a:r>
              <a:rPr lang="pt-B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Fiscal</a:t>
            </a:r>
          </a:p>
          <a:p>
            <a:pPr algn="ctr">
              <a:lnSpc>
                <a:spcPct val="90000"/>
              </a:lnSpc>
              <a:spcAft>
                <a:spcPts val="700"/>
              </a:spcAft>
              <a:buSzPct val="110000"/>
              <a:defRPr/>
            </a:pPr>
            <a:endParaRPr lang="pt-B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tângulo 5"/>
          <p:cNvSpPr>
            <a:spLocks noChangeArrowheads="1"/>
          </p:cNvSpPr>
          <p:nvPr/>
        </p:nvSpPr>
        <p:spPr bwMode="auto">
          <a:xfrm>
            <a:off x="2627784" y="3606252"/>
            <a:ext cx="2016125" cy="1151949"/>
          </a:xfrm>
          <a:prstGeom prst="flowChartConnector">
            <a:avLst/>
          </a:prstGeom>
          <a:solidFill>
            <a:srgbClr val="446486">
              <a:alpha val="69804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  <a:buSzPct val="110000"/>
              <a:defRPr/>
            </a:pPr>
            <a:r>
              <a: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Diretoria </a:t>
            </a:r>
            <a:r>
              <a:rPr lang="pt-B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Executiva</a:t>
            </a:r>
          </a:p>
          <a:p>
            <a:pPr algn="ctr">
              <a:lnSpc>
                <a:spcPct val="90000"/>
              </a:lnSpc>
              <a:spcAft>
                <a:spcPts val="700"/>
              </a:spcAft>
              <a:buSzPct val="110000"/>
              <a:defRPr/>
            </a:pPr>
            <a:endParaRPr lang="pt-B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Retângulo 5"/>
          <p:cNvSpPr>
            <a:spLocks noChangeArrowheads="1"/>
          </p:cNvSpPr>
          <p:nvPr/>
        </p:nvSpPr>
        <p:spPr bwMode="auto">
          <a:xfrm rot="20130732" flipH="1">
            <a:off x="5732254" y="1660721"/>
            <a:ext cx="2341058" cy="1242132"/>
          </a:xfrm>
          <a:prstGeom prst="notchedRightArrow">
            <a:avLst/>
          </a:prstGeom>
          <a:solidFill>
            <a:srgbClr val="44648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Aft>
                <a:spcPts val="700"/>
              </a:spcAft>
              <a:buSzPct val="110000"/>
              <a:defRPr/>
            </a:pPr>
            <a:r>
              <a:rPr lang="pt-B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Órgão Máximo</a:t>
            </a:r>
          </a:p>
          <a:p>
            <a:pPr algn="l">
              <a:lnSpc>
                <a:spcPct val="90000"/>
              </a:lnSpc>
              <a:spcAft>
                <a:spcPts val="700"/>
              </a:spcAft>
              <a:buSzPct val="110000"/>
              <a:defRPr/>
            </a:pPr>
            <a:r>
              <a:rPr lang="pt-B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da EFPC</a:t>
            </a:r>
            <a:endParaRPr lang="pt-B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Retângulo 5"/>
          <p:cNvSpPr>
            <a:spLocks noChangeArrowheads="1"/>
          </p:cNvSpPr>
          <p:nvPr/>
        </p:nvSpPr>
        <p:spPr bwMode="auto">
          <a:xfrm flipH="1">
            <a:off x="6732240" y="3620204"/>
            <a:ext cx="2159000" cy="1066800"/>
          </a:xfrm>
          <a:prstGeom prst="notchedRightArrow">
            <a:avLst/>
          </a:prstGeom>
          <a:solidFill>
            <a:srgbClr val="446486">
              <a:alpha val="85098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Aft>
                <a:spcPts val="700"/>
              </a:spcAft>
              <a:buSzPct val="110000"/>
              <a:defRPr/>
            </a:pPr>
            <a:r>
              <a: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Órgão de Controle Interno</a:t>
            </a:r>
          </a:p>
        </p:txBody>
      </p:sp>
      <p:sp>
        <p:nvSpPr>
          <p:cNvPr id="33" name="Retângulo 5"/>
          <p:cNvSpPr>
            <a:spLocks noChangeArrowheads="1"/>
          </p:cNvSpPr>
          <p:nvPr/>
        </p:nvSpPr>
        <p:spPr bwMode="auto">
          <a:xfrm>
            <a:off x="323528" y="3620204"/>
            <a:ext cx="2160588" cy="1063625"/>
          </a:xfrm>
          <a:prstGeom prst="notchedRightArrow">
            <a:avLst/>
          </a:prstGeom>
          <a:solidFill>
            <a:srgbClr val="446486">
              <a:alpha val="69804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ts val="700"/>
              </a:spcAft>
              <a:buSzPct val="110000"/>
              <a:defRPr/>
            </a:pPr>
            <a:r>
              <a: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Órgão de Administração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31763" y="6027738"/>
            <a:ext cx="300037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2170113" y="500063"/>
            <a:ext cx="5786437" cy="50006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pt-BR" sz="2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058" name="Retângulo 5"/>
          <p:cNvSpPr>
            <a:spLocks noChangeArrowheads="1"/>
          </p:cNvSpPr>
          <p:nvPr/>
        </p:nvSpPr>
        <p:spPr bwMode="auto">
          <a:xfrm>
            <a:off x="1331913" y="519113"/>
            <a:ext cx="7343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dirty="0">
                <a:solidFill>
                  <a:schemeClr val="bg1"/>
                </a:solidFill>
              </a:rPr>
              <a:t>Governança Corporativa</a:t>
            </a:r>
          </a:p>
        </p:txBody>
      </p:sp>
      <p:pic>
        <p:nvPicPr>
          <p:cNvPr id="8" name="Imagem 6" descr="Llogomarca Horizontal com Denominaçã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16834"/>
            <a:ext cx="1907704" cy="63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4925" y="692696"/>
            <a:ext cx="6534150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2170113" y="333375"/>
            <a:ext cx="5786437" cy="5000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pt-BR" sz="2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2875" y="6021388"/>
            <a:ext cx="300037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pic>
        <p:nvPicPr>
          <p:cNvPr id="20483" name="Imagem 5" descr="Logomarca Horizontal sem Denominaçã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22263"/>
            <a:ext cx="17637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tângulo 10"/>
          <p:cNvSpPr>
            <a:spLocks noChangeArrowheads="1"/>
          </p:cNvSpPr>
          <p:nvPr/>
        </p:nvSpPr>
        <p:spPr bwMode="auto">
          <a:xfrm>
            <a:off x="0" y="6697663"/>
            <a:ext cx="9144000" cy="260350"/>
          </a:xfrm>
          <a:prstGeom prst="rect">
            <a:avLst/>
          </a:prstGeom>
          <a:solidFill>
            <a:srgbClr val="B6C1D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pt-BR" sz="1800">
              <a:latin typeface="Arial" charset="0"/>
            </a:endParaRPr>
          </a:p>
        </p:txBody>
      </p:sp>
      <p:sp>
        <p:nvSpPr>
          <p:cNvPr id="20485" name="Retângulo 5"/>
          <p:cNvSpPr>
            <a:spLocks noChangeArrowheads="1"/>
          </p:cNvSpPr>
          <p:nvPr/>
        </p:nvSpPr>
        <p:spPr bwMode="auto">
          <a:xfrm>
            <a:off x="1403350" y="332656"/>
            <a:ext cx="7343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dirty="0" smtClean="0">
                <a:solidFill>
                  <a:schemeClr val="bg1"/>
                </a:solidFill>
              </a:rPr>
              <a:t>Agenda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44463" y="338138"/>
            <a:ext cx="183515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800" dirty="0"/>
              <a:t>0</a:t>
            </a:r>
          </a:p>
        </p:txBody>
      </p:sp>
      <p:pic>
        <p:nvPicPr>
          <p:cNvPr id="20489" name="Imagem 26" descr="Llogomarca Horizontal com Denominaçã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1087437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Imagem 6" descr="Llogomarca Horizontal com Denominaçã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2656"/>
            <a:ext cx="1907704" cy="63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827088" y="2852936"/>
            <a:ext cx="7416800" cy="158432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38" name="Retângulo 5"/>
          <p:cNvSpPr>
            <a:spLocks noChangeArrowheads="1"/>
          </p:cNvSpPr>
          <p:nvPr/>
        </p:nvSpPr>
        <p:spPr bwMode="auto">
          <a:xfrm>
            <a:off x="971600" y="3357314"/>
            <a:ext cx="3456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pt-BR" sz="1800" dirty="0" smtClean="0">
                <a:solidFill>
                  <a:schemeClr val="bg1"/>
                </a:solidFill>
                <a:latin typeface="Verdana" pitchFamily="34" charset="0"/>
              </a:rPr>
              <a:t> Planos Previdenciários</a:t>
            </a:r>
            <a:endParaRPr lang="pt-BR" sz="18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42875" y="6092825"/>
            <a:ext cx="300037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2170113" y="500063"/>
            <a:ext cx="5786437" cy="50006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400" dirty="0" smtClean="0">
                <a:solidFill>
                  <a:schemeClr val="bg1"/>
                </a:solidFill>
                <a:cs typeface="+mn-cs"/>
              </a:rPr>
              <a:t>Quantitativo de Participantes</a:t>
            </a:r>
            <a:endParaRPr lang="pt-BR" sz="240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4104" name="Imagem 5" descr="Logomarca Horizontal sem Denominaçã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04813"/>
            <a:ext cx="17637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144463" y="404813"/>
            <a:ext cx="183515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800" dirty="0"/>
              <a:t>0</a:t>
            </a:r>
          </a:p>
        </p:txBody>
      </p:sp>
      <p:pic>
        <p:nvPicPr>
          <p:cNvPr id="20" name="Imagem 6" descr="Llogomarca Horizontal com Denominaçã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16834"/>
            <a:ext cx="1907704" cy="63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CaixaDeTexto 25"/>
          <p:cNvSpPr txBox="1"/>
          <p:nvPr/>
        </p:nvSpPr>
        <p:spPr>
          <a:xfrm>
            <a:off x="2339752" y="1124744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Quadro Geral Benefício Definido (BD) + Contribuição Definida (CD)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6865426" y="6381328"/>
            <a:ext cx="1162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Maio/2013</a:t>
            </a:r>
            <a:endParaRPr lang="pt-BR" sz="10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916832"/>
            <a:ext cx="7650163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483" y="908720"/>
            <a:ext cx="5425629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284984"/>
            <a:ext cx="5766558" cy="317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142875" y="6092825"/>
            <a:ext cx="300037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2483768" y="500063"/>
            <a:ext cx="5616624" cy="50006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400" dirty="0" smtClean="0">
                <a:solidFill>
                  <a:schemeClr val="bg1"/>
                </a:solidFill>
                <a:cs typeface="+mn-cs"/>
              </a:rPr>
              <a:t>Participantes Por Plano</a:t>
            </a:r>
            <a:endParaRPr lang="pt-BR" sz="240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4104" name="Imagem 5" descr="Logomarca Horizontal sem Denominaçã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04813"/>
            <a:ext cx="17637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144463" y="404813"/>
            <a:ext cx="183515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800" dirty="0"/>
              <a:t>0</a:t>
            </a:r>
          </a:p>
        </p:txBody>
      </p:sp>
      <p:pic>
        <p:nvPicPr>
          <p:cNvPr id="20" name="Imagem 6" descr="Llogomarca Horizontal com Denominaçã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16834"/>
            <a:ext cx="1907704" cy="63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/>
          <p:nvPr/>
        </p:nvSpPr>
        <p:spPr>
          <a:xfrm>
            <a:off x="1043608" y="1412776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Plano BD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323528" y="3573016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Total: 1.001 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148064" y="386104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Plano CD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7524328" y="5805264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Total: 3.940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6804248" y="6381328"/>
            <a:ext cx="1162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Maio/2013</a:t>
            </a:r>
            <a:endParaRPr lang="pt-BR" sz="10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alpha val="13000"/>
          </a:schemeClr>
        </a:solidFill>
      </a:spPr>
      <a:bodyPr anchor="ctr"/>
      <a:lstStyle>
        <a:defPPr algn="ctr">
          <a:defRPr b="1" dirty="0">
            <a:solidFill>
              <a:schemeClr val="accent1">
                <a:lumMod val="7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10754</TotalTime>
  <Words>961</Words>
  <Application>Microsoft Office PowerPoint</Application>
  <PresentationFormat>Apresentação na tela (4:3)</PresentationFormat>
  <Paragraphs>323</Paragraphs>
  <Slides>37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Design padrão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>grup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winlite</dc:creator>
  <cp:lastModifiedBy>sirius112</cp:lastModifiedBy>
  <cp:revision>1126</cp:revision>
  <dcterms:created xsi:type="dcterms:W3CDTF">2010-05-20T18:01:39Z</dcterms:created>
  <dcterms:modified xsi:type="dcterms:W3CDTF">2013-06-28T21:22:20Z</dcterms:modified>
</cp:coreProperties>
</file>